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2" r:id="rId4"/>
    <p:sldId id="273" r:id="rId5"/>
    <p:sldId id="276" r:id="rId6"/>
    <p:sldId id="275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74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2/25/2015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2/25/2015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2/25/2015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2/25/2015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2/25/2015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2/25/2015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01048" y="2973114"/>
            <a:ext cx="3167449" cy="7430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hunkFive Roman" panose="00000500000000000000" pitchFamily="50" charset="0"/>
              </a:rPr>
              <a:t>Challenger</a:t>
            </a:r>
            <a:endParaRPr lang="en-US" sz="4000" dirty="0">
              <a:latin typeface="ChunkFive Roman" panose="00000500000000000000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02" y="2601721"/>
            <a:ext cx="1485846" cy="14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483" y="2764042"/>
            <a:ext cx="6222600" cy="1511151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Категории от предизвикателства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5" y="90618"/>
            <a:ext cx="4687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81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53" y="2764042"/>
            <a:ext cx="6222600" cy="1511151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Нива в определена категория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846" y="90618"/>
            <a:ext cx="46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37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190" y="2764042"/>
            <a:ext cx="6926888" cy="1511151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Оценка на изпълнените предизвикателства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5" y="90618"/>
            <a:ext cx="46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7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53" y="2764042"/>
            <a:ext cx="6222600" cy="1511151"/>
          </a:xfrm>
        </p:spPr>
        <p:txBody>
          <a:bodyPr>
            <a:norm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Notifications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846" y="90618"/>
            <a:ext cx="468723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9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104895"/>
            <a:ext cx="9509760" cy="1233424"/>
          </a:xfrm>
        </p:spPr>
        <p:txBody>
          <a:bodyPr>
            <a:normAutofit/>
          </a:bodyPr>
          <a:lstStyle/>
          <a:p>
            <a:r>
              <a:rPr lang="bg-BG" sz="3600" dirty="0" smtClean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Използвани библиотеки</a:t>
            </a:r>
            <a:r>
              <a:rPr lang="en-US" sz="3600" dirty="0" smtClean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360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679531"/>
            <a:ext cx="9509760" cy="4127627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Backend:</a:t>
            </a:r>
          </a:p>
          <a:p>
            <a:pPr lvl="1"/>
            <a:r>
              <a:rPr lang="en-US" sz="3000" dirty="0" smtClean="0"/>
              <a:t>Parse.com</a:t>
            </a:r>
          </a:p>
          <a:p>
            <a:pPr marL="365760" lvl="1" indent="0">
              <a:buNone/>
            </a:pPr>
            <a:endParaRPr lang="en-US" sz="3000" dirty="0" smtClean="0"/>
          </a:p>
          <a:p>
            <a:r>
              <a:rPr lang="bg-BG" sz="3200" dirty="0" smtClean="0"/>
              <a:t>Зареждане на снимки от интернет</a:t>
            </a:r>
            <a:r>
              <a:rPr lang="en-US" sz="3200" dirty="0" smtClean="0"/>
              <a:t>:</a:t>
            </a:r>
          </a:p>
          <a:p>
            <a:pPr lvl="1"/>
            <a:r>
              <a:rPr lang="en-US" sz="3000" dirty="0" smtClean="0"/>
              <a:t>Picasso</a:t>
            </a:r>
            <a:endParaRPr lang="bg-BG" sz="3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750">
            <a:off x="8014913" y="968010"/>
            <a:ext cx="2508774" cy="19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ДЕМО</a:t>
            </a:r>
            <a:endParaRPr 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Custom 5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77CFC3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ChunkFive Roman</vt:lpstr>
      <vt:lpstr>Banded Design Teal 16x9</vt:lpstr>
      <vt:lpstr>Challenger</vt:lpstr>
      <vt:lpstr>Категории от предизвикателства</vt:lpstr>
      <vt:lpstr>Нива в определена категория</vt:lpstr>
      <vt:lpstr>Оценка на изпълнените предизвикателства</vt:lpstr>
      <vt:lpstr>Push Notifications</vt:lpstr>
      <vt:lpstr>Използвани библиотеки:</vt:lpstr>
      <vt:lpstr>ДЕМО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Challenger</dc:title>
  <dc:creator>iliyaniliev@outlook.com</dc:creator>
  <cp:keywords/>
  <cp:lastModifiedBy>iliyaniliev@outlook.com</cp:lastModifiedBy>
  <cp:revision>6</cp:revision>
  <dcterms:created xsi:type="dcterms:W3CDTF">2015-02-25T11:03:19Z</dcterms:created>
  <dcterms:modified xsi:type="dcterms:W3CDTF">2015-02-25T12:06:22Z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