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8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590800" cy="5847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105400"/>
            <a:ext cx="4038600" cy="446276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2781</Words>
  <Application>Microsoft Office PowerPoint</Application>
  <PresentationFormat>On-screen Show (4:3)</PresentationFormat>
  <Paragraphs>557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iliqnkafedjiev@gmail.com</cp:lastModifiedBy>
  <cp:revision>315</cp:revision>
  <dcterms:created xsi:type="dcterms:W3CDTF">2007-12-08T16:03:35Z</dcterms:created>
  <dcterms:modified xsi:type="dcterms:W3CDTF">2013-12-25T18:47:51Z</dcterms:modified>
  <cp:category>software engineering</cp:category>
</cp:coreProperties>
</file>