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45"/>
  </p:notesMasterIdLst>
  <p:handoutMasterIdLst>
    <p:handoutMasterId r:id="rId46"/>
  </p:handoutMasterIdLst>
  <p:sldIdLst>
    <p:sldId id="320" r:id="rId2"/>
    <p:sldId id="485" r:id="rId3"/>
    <p:sldId id="492" r:id="rId4"/>
    <p:sldId id="503" r:id="rId5"/>
    <p:sldId id="504" r:id="rId6"/>
    <p:sldId id="574" r:id="rId7"/>
    <p:sldId id="505" r:id="rId8"/>
    <p:sldId id="506" r:id="rId9"/>
    <p:sldId id="507" r:id="rId10"/>
    <p:sldId id="508" r:id="rId11"/>
    <p:sldId id="536" r:id="rId12"/>
    <p:sldId id="509" r:id="rId13"/>
    <p:sldId id="494" r:id="rId14"/>
    <p:sldId id="511" r:id="rId15"/>
    <p:sldId id="516" r:id="rId16"/>
    <p:sldId id="518" r:id="rId17"/>
    <p:sldId id="519" r:id="rId18"/>
    <p:sldId id="517" r:id="rId19"/>
    <p:sldId id="520" r:id="rId20"/>
    <p:sldId id="573" r:id="rId21"/>
    <p:sldId id="523" r:id="rId22"/>
    <p:sldId id="524" r:id="rId23"/>
    <p:sldId id="525" r:id="rId24"/>
    <p:sldId id="526" r:id="rId25"/>
    <p:sldId id="527" r:id="rId26"/>
    <p:sldId id="522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8" r:id="rId35"/>
    <p:sldId id="539" r:id="rId36"/>
    <p:sldId id="572" r:id="rId37"/>
    <p:sldId id="540" r:id="rId38"/>
    <p:sldId id="537" r:id="rId39"/>
    <p:sldId id="535" r:id="rId40"/>
    <p:sldId id="460" r:id="rId41"/>
    <p:sldId id="481" r:id="rId42"/>
    <p:sldId id="482" r:id="rId43"/>
    <p:sldId id="48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4499" autoAdjust="0"/>
  </p:normalViewPr>
  <p:slideViewPr>
    <p:cSldViewPr>
      <p:cViewPr>
        <p:scale>
          <a:sx n="75" d="100"/>
          <a:sy n="75" d="100"/>
        </p:scale>
        <p:origin x="-1560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6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visure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School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34200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Most common Doctype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HTML 5 Doctype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"http://www.w3.org/TR/xhtml1/DTD/xhtml1-transitional.dtd"&gt;s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42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4938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86522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9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them, and expand to 100% width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&lt;div&gt;, &lt;p&gt;, &lt;h1&gt;,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are block elements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&lt;span&gt;, &lt;a&gt;, 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/>
              <a:t>are inline elements</a:t>
            </a:r>
          </a:p>
          <a:p>
            <a:pPr>
              <a:defRPr/>
            </a:pPr>
            <a:r>
              <a:rPr lang="en-US" dirty="0" smtClean="0">
                <a:hlinkClick r:id="rId2"/>
              </a:rPr>
              <a:t>http://www.w3.org/TR/CSS2/visuren.html#block-boxes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11" y="19050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6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3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Makes sense only with some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2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7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77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9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425086" y="6400800"/>
            <a:ext cx="3600601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</a:t>
            </a:r>
            <a:br>
              <a:rPr lang="en-US" sz="2800" dirty="0" smtClean="0"/>
            </a:br>
            <a:r>
              <a:rPr lang="en-US" sz="2800" dirty="0" smtClean="0"/>
              <a:t>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2022</a:t>
            </a:r>
            <a:r>
              <a:rPr lang="en-US" sz="2400" dirty="0"/>
              <a:t> – </a:t>
            </a:r>
            <a:r>
              <a:rPr lang="en-US" sz="2400" dirty="0" smtClean="0"/>
              <a:t>HTML5 – final specification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6626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8784</TotalTime>
  <Words>2105</Words>
  <Application>Microsoft Office PowerPoint</Application>
  <PresentationFormat>On-screen Show (4:3)</PresentationFormat>
  <Paragraphs>422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Block and Inline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itgeorge</cp:lastModifiedBy>
  <cp:revision>1149</cp:revision>
  <dcterms:created xsi:type="dcterms:W3CDTF">2007-12-08T16:03:35Z</dcterms:created>
  <dcterms:modified xsi:type="dcterms:W3CDTF">2012-09-27T10:13:16Z</dcterms:modified>
</cp:coreProperties>
</file>