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2"/>
  </p:notesMasterIdLst>
  <p:sldIdLst>
    <p:sldId id="262" r:id="rId2"/>
    <p:sldId id="256" r:id="rId3"/>
    <p:sldId id="260" r:id="rId4"/>
    <p:sldId id="263" r:id="rId5"/>
    <p:sldId id="264" r:id="rId6"/>
    <p:sldId id="257" r:id="rId7"/>
    <p:sldId id="258" r:id="rId8"/>
    <p:sldId id="261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E0E45-F695-401C-9C99-1935E52102D3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3ACC-7106-41CC-AF58-F598B0C9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2E6F9F2-9743-449C-B74C-366644268556}" type="datetimeFigureOut">
              <a:rPr lang="en-US" smtClean="0"/>
              <a:t>16-06-2015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41A2B5-093B-4DD1-A6E7-1750AE1EA4D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 smtClean="0"/>
              <a:t>Ticketing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1491" y="3810000"/>
            <a:ext cx="4114800" cy="274320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Group 2</a:t>
            </a:r>
          </a:p>
          <a:p>
            <a:r>
              <a:rPr lang="en-US" dirty="0" err="1" smtClean="0"/>
              <a:t>Nikolay</a:t>
            </a:r>
            <a:r>
              <a:rPr lang="en-US" dirty="0" smtClean="0"/>
              <a:t> </a:t>
            </a:r>
            <a:r>
              <a:rPr lang="en-US" dirty="0" err="1" smtClean="0"/>
              <a:t>Dinev</a:t>
            </a:r>
            <a:endParaRPr lang="en-US" dirty="0" smtClean="0"/>
          </a:p>
          <a:p>
            <a:r>
              <a:rPr lang="en-US" dirty="0" err="1" smtClean="0"/>
              <a:t>Boril</a:t>
            </a:r>
            <a:r>
              <a:rPr lang="en-US" dirty="0" smtClean="0"/>
              <a:t> </a:t>
            </a:r>
            <a:r>
              <a:rPr lang="en-US" dirty="0" err="1" smtClean="0"/>
              <a:t>Milanov</a:t>
            </a:r>
            <a:endParaRPr lang="en-US" dirty="0" smtClean="0"/>
          </a:p>
          <a:p>
            <a:r>
              <a:rPr lang="en-US" dirty="0" err="1" smtClean="0"/>
              <a:t>Iliyan</a:t>
            </a:r>
            <a:r>
              <a:rPr lang="en-US" dirty="0" smtClean="0"/>
              <a:t> </a:t>
            </a:r>
            <a:r>
              <a:rPr lang="en-US" dirty="0" err="1" smtClean="0"/>
              <a:t>Stoev</a:t>
            </a:r>
            <a:endParaRPr lang="en-US" dirty="0" smtClean="0"/>
          </a:p>
          <a:p>
            <a:r>
              <a:rPr lang="en-US" dirty="0" err="1" smtClean="0"/>
              <a:t>Cosmin</a:t>
            </a:r>
            <a:r>
              <a:rPr lang="en-US" dirty="0" smtClean="0"/>
              <a:t> </a:t>
            </a:r>
            <a:r>
              <a:rPr lang="en-US" dirty="0" err="1" smtClean="0"/>
              <a:t>Gabinat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588818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June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327564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science – First year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functionality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524000"/>
            <a:ext cx="7165848" cy="4572000"/>
          </a:xfrm>
        </p:spPr>
        <p:txBody>
          <a:bodyPr/>
          <a:lstStyle/>
          <a:p>
            <a:r>
              <a:rPr lang="en-US" dirty="0" smtClean="0"/>
              <a:t>Receipt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Test Classes</a:t>
            </a:r>
          </a:p>
          <a:p>
            <a:endParaRPr lang="en-US" dirty="0"/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Find/Cancel booking</a:t>
            </a:r>
          </a:p>
          <a:p>
            <a:r>
              <a:rPr lang="en-US" dirty="0" smtClean="0"/>
              <a:t>Tooltips</a:t>
            </a:r>
          </a:p>
          <a:p>
            <a:r>
              <a:rPr lang="en-US" dirty="0" smtClean="0"/>
              <a:t>Update Employee</a:t>
            </a:r>
          </a:p>
          <a:p>
            <a:r>
              <a:rPr lang="en-US" dirty="0" smtClean="0"/>
              <a:t>Database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24000"/>
            <a:ext cx="6400800" cy="685800"/>
          </a:xfrm>
        </p:spPr>
        <p:txBody>
          <a:bodyPr/>
          <a:lstStyle/>
          <a:p>
            <a:r>
              <a:rPr lang="en-US" dirty="0" smtClean="0"/>
              <a:t>Aalbornification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/>
              <a:t>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590800"/>
            <a:ext cx="50433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Startup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Simple, functional structure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structure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8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Change Management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708525"/>
          </a:xfrm>
        </p:spPr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What is Change Management ?</a:t>
            </a:r>
          </a:p>
          <a:p>
            <a:pPr lvl="0"/>
            <a:r>
              <a:rPr lang="x-none"/>
              <a:t>Why it is not involved in the Project's Report ?</a:t>
            </a:r>
          </a:p>
          <a:p>
            <a:pPr lvl="0"/>
            <a:r>
              <a:rPr lang="x-none"/>
              <a:t>What if ...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45165" y="3102563"/>
            <a:ext cx="3102236" cy="2656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39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02923"/>
            <a:ext cx="38329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dirty="0" smtClean="0"/>
              <a:t>Manager function   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- High coupling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200" dirty="0" smtClean="0"/>
              <a:t>Alternative :</a:t>
            </a:r>
          </a:p>
          <a:p>
            <a:pPr>
              <a:lnSpc>
                <a:spcPct val="200000"/>
              </a:lnSpc>
            </a:pPr>
            <a:r>
              <a:rPr lang="en-US" sz="3200" dirty="0" err="1" smtClean="0"/>
              <a:t>ManagerCtr</a:t>
            </a:r>
            <a:endParaRPr lang="en-US" sz="3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45766"/>
            <a:ext cx="5715000" cy="366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9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3962400"/>
          </a:xfrm>
        </p:spPr>
        <p:txBody>
          <a:bodyPr/>
          <a:lstStyle/>
          <a:p>
            <a:r>
              <a:rPr lang="en-US" dirty="0" smtClean="0"/>
              <a:t>- new Tab ( Messaging tab )</a:t>
            </a:r>
          </a:p>
          <a:p>
            <a:r>
              <a:rPr lang="en-US" dirty="0" smtClean="0"/>
              <a:t>- new Message(sender, recipient, text, date)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getAllMessages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- Thread </a:t>
            </a:r>
          </a:p>
          <a:p>
            <a:r>
              <a:rPr lang="en-US" dirty="0" smtClean="0"/>
              <a:t>- Infinite loop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Thread.sleep</a:t>
            </a:r>
            <a:r>
              <a:rPr lang="en-US" dirty="0" smtClean="0"/>
              <a:t>(</a:t>
            </a:r>
            <a:r>
              <a:rPr lang="en-US" dirty="0" err="1" smtClean="0"/>
              <a:t>milis</a:t>
            </a:r>
            <a:r>
              <a:rPr lang="en-US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89" y="5105400"/>
            <a:ext cx="54483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3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DataBase Transactions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2000" y="1828800"/>
            <a:ext cx="5105400" cy="3962400"/>
          </a:xfrm>
        </p:spPr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Transactions </a:t>
            </a:r>
            <a:r>
              <a:rPr lang="x-none" smtClean="0"/>
              <a:t>?</a:t>
            </a:r>
            <a:endParaRPr lang="en-US" dirty="0" smtClean="0"/>
          </a:p>
          <a:p>
            <a:pPr lvl="0"/>
            <a:endParaRPr lang="x-none"/>
          </a:p>
          <a:p>
            <a:pPr lvl="0"/>
            <a:r>
              <a:rPr lang="x-none"/>
              <a:t>Issues</a:t>
            </a:r>
          </a:p>
          <a:p>
            <a:pPr lvl="0"/>
            <a:endParaRPr lang="x-none"/>
          </a:p>
          <a:p>
            <a:pPr lvl="0"/>
            <a:r>
              <a:rPr lang="x-none"/>
              <a:t>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17106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-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 graph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GUI 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1422</TotalTime>
  <Words>129</Words>
  <Application>Microsoft Office PowerPoint</Application>
  <PresentationFormat>On-screen Show (4:3)</PresentationFormat>
  <Paragraphs>51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Ticketing console</vt:lpstr>
      <vt:lpstr>Company structure </vt:lpstr>
      <vt:lpstr>Change Management</vt:lpstr>
      <vt:lpstr>Stakeholder analysis</vt:lpstr>
      <vt:lpstr>Risk management</vt:lpstr>
      <vt:lpstr>Coupling problems</vt:lpstr>
      <vt:lpstr>Messaging function</vt:lpstr>
      <vt:lpstr>DataBase Transactions</vt:lpstr>
      <vt:lpstr>Graph - Map</vt:lpstr>
      <vt:lpstr>New functionality and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</dc:creator>
  <cp:lastModifiedBy>Coms</cp:lastModifiedBy>
  <cp:revision>10</cp:revision>
  <dcterms:created xsi:type="dcterms:W3CDTF">2015-06-15T08:14:01Z</dcterms:created>
  <dcterms:modified xsi:type="dcterms:W3CDTF">2015-06-16T09:04:53Z</dcterms:modified>
</cp:coreProperties>
</file>