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>
      <p:cViewPr varScale="1">
        <p:scale>
          <a:sx n="102" d="100"/>
          <a:sy n="102" d="100"/>
        </p:scale>
        <p:origin x="41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vassherif9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4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Relationship Id="rId3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jp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hyperlink" Target="NULL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Iliyana Staneva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github.com/</a:t>
            </a:r>
            <a:r>
              <a:rPr lang="en-IN" sz="2400" spc="70" dirty="0" err="1" smtClean="0">
                <a:solidFill>
                  <a:srgbClr val="616E52"/>
                </a:solidFill>
                <a:latin typeface="Arial"/>
                <a:cs typeface="Arial"/>
              </a:rPr>
              <a:t>IliyanaMStaneva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07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82577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870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 invalidUrl="https://github.com/navassherif98/IBM_Data_Science_Professional_Certification/blob/master/10.Applied_Data_Science_Capstone/Week 4 Predictive Analysis (Classification)/Machine Learning Prediction.ipynb"/>
              </a:rPr>
              <a:t>https://</a:t>
            </a: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3" invalidUrl="https://github.com/navassherif98/IBM_Data_Science_Professional_Certification/blob/master/10.Applied_Data_Science_Capstone/Week 4 Predictive Analysis (Classification)/Machine Learning Prediction.ipynb"/>
              </a:rPr>
              <a:t>github.com/</a:t>
            </a:r>
            <a:r>
              <a:rPr lang="en-IN" sz="2000" u="heavy" spc="-10" dirty="0" err="1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IliyanaMStaneva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22579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 invalidUrl="https://github.com/navassherif98/IBM_Data_Science_Professional_Certification/blob/master/10.Applied_Data_Science_Capstone/Week 1 Introduction/Data Collection with Web Scraping.ipynb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2524</Words>
  <Application>Microsoft Macintosh PowerPoint</Application>
  <PresentationFormat>Widescreen</PresentationFormat>
  <Paragraphs>275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Iliyana Staneva</cp:lastModifiedBy>
  <cp:revision>2</cp:revision>
  <dcterms:created xsi:type="dcterms:W3CDTF">2021-08-26T16:53:12Z</dcterms:created>
  <dcterms:modified xsi:type="dcterms:W3CDTF">2023-07-07T20:55:19Z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