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7F933A-C987-4E86-AC9E-AF0A3220D321}" type="datetimeFigureOut">
              <a:rPr lang="en-IN" smtClean="0"/>
              <a:t>08-09-2019</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B3F91ABA-1D0B-48E4-AEC0-7CD7D7794634}" type="slidenum">
              <a:rPr lang="en-IN" smtClean="0"/>
              <a:t>‹#›</a:t>
            </a:fld>
            <a:endParaRPr lang="en-IN"/>
          </a:p>
        </p:txBody>
      </p:sp>
    </p:spTree>
    <p:extLst>
      <p:ext uri="{BB962C8B-B14F-4D97-AF65-F5344CB8AC3E}">
        <p14:creationId xmlns:p14="http://schemas.microsoft.com/office/powerpoint/2010/main" val="3630383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7F933A-C987-4E86-AC9E-AF0A3220D321}" type="datetimeFigureOut">
              <a:rPr lang="en-IN" smtClean="0"/>
              <a:t>08-09-2019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F91ABA-1D0B-48E4-AEC0-7CD7D7794634}" type="slidenum">
              <a:rPr lang="en-IN" smtClean="0"/>
              <a:t>‹#›</a:t>
            </a:fld>
            <a:endParaRPr lang="en-IN"/>
          </a:p>
        </p:txBody>
      </p:sp>
    </p:spTree>
    <p:extLst>
      <p:ext uri="{BB962C8B-B14F-4D97-AF65-F5344CB8AC3E}">
        <p14:creationId xmlns:p14="http://schemas.microsoft.com/office/powerpoint/2010/main" val="1845030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7F933A-C987-4E86-AC9E-AF0A3220D321}" type="datetimeFigureOut">
              <a:rPr lang="en-IN" smtClean="0"/>
              <a:t>08-09-2019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F91ABA-1D0B-48E4-AEC0-7CD7D7794634}" type="slidenum">
              <a:rPr lang="en-IN" smtClean="0"/>
              <a:t>‹#›</a:t>
            </a:fld>
            <a:endParaRPr lang="en-IN"/>
          </a:p>
        </p:txBody>
      </p:sp>
    </p:spTree>
    <p:extLst>
      <p:ext uri="{BB962C8B-B14F-4D97-AF65-F5344CB8AC3E}">
        <p14:creationId xmlns:p14="http://schemas.microsoft.com/office/powerpoint/2010/main" val="1298604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7F933A-C987-4E86-AC9E-AF0A3220D321}" type="datetimeFigureOut">
              <a:rPr lang="en-IN" smtClean="0"/>
              <a:t>08-09-2019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F91ABA-1D0B-48E4-AEC0-7CD7D7794634}" type="slidenum">
              <a:rPr lang="en-IN" smtClean="0"/>
              <a:t>‹#›</a:t>
            </a:fld>
            <a:endParaRPr lang="en-IN"/>
          </a:p>
        </p:txBody>
      </p:sp>
    </p:spTree>
    <p:extLst>
      <p:ext uri="{BB962C8B-B14F-4D97-AF65-F5344CB8AC3E}">
        <p14:creationId xmlns:p14="http://schemas.microsoft.com/office/powerpoint/2010/main" val="2978243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7F933A-C987-4E86-AC9E-AF0A3220D321}" type="datetimeFigureOut">
              <a:rPr lang="en-IN" smtClean="0"/>
              <a:t>08-09-2019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F91ABA-1D0B-48E4-AEC0-7CD7D7794634}" type="slidenum">
              <a:rPr lang="en-IN" smtClean="0"/>
              <a:t>‹#›</a:t>
            </a:fld>
            <a:endParaRPr lang="en-IN"/>
          </a:p>
        </p:txBody>
      </p:sp>
    </p:spTree>
    <p:extLst>
      <p:ext uri="{BB962C8B-B14F-4D97-AF65-F5344CB8AC3E}">
        <p14:creationId xmlns:p14="http://schemas.microsoft.com/office/powerpoint/2010/main" val="2374668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7F933A-C987-4E86-AC9E-AF0A3220D321}" type="datetimeFigureOut">
              <a:rPr lang="en-IN" smtClean="0"/>
              <a:t>08-09-2019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F91ABA-1D0B-48E4-AEC0-7CD7D7794634}" type="slidenum">
              <a:rPr lang="en-IN" smtClean="0"/>
              <a:t>‹#›</a:t>
            </a:fld>
            <a:endParaRPr lang="en-IN"/>
          </a:p>
        </p:txBody>
      </p:sp>
    </p:spTree>
    <p:extLst>
      <p:ext uri="{BB962C8B-B14F-4D97-AF65-F5344CB8AC3E}">
        <p14:creationId xmlns:p14="http://schemas.microsoft.com/office/powerpoint/2010/main" val="1294025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7F933A-C987-4E86-AC9E-AF0A3220D321}" type="datetimeFigureOut">
              <a:rPr lang="en-IN" smtClean="0"/>
              <a:t>08-09-2019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F91ABA-1D0B-48E4-AEC0-7CD7D7794634}" type="slidenum">
              <a:rPr lang="en-IN" smtClean="0"/>
              <a:t>‹#›</a:t>
            </a:fld>
            <a:endParaRPr lang="en-IN"/>
          </a:p>
        </p:txBody>
      </p:sp>
    </p:spTree>
    <p:extLst>
      <p:ext uri="{BB962C8B-B14F-4D97-AF65-F5344CB8AC3E}">
        <p14:creationId xmlns:p14="http://schemas.microsoft.com/office/powerpoint/2010/main" val="1316573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7F933A-C987-4E86-AC9E-AF0A3220D321}" type="datetimeFigureOut">
              <a:rPr lang="en-IN" smtClean="0"/>
              <a:t>08-09-2019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F91ABA-1D0B-48E4-AEC0-7CD7D7794634}" type="slidenum">
              <a:rPr lang="en-IN" smtClean="0"/>
              <a:t>‹#›</a:t>
            </a:fld>
            <a:endParaRPr lang="en-IN"/>
          </a:p>
        </p:txBody>
      </p:sp>
    </p:spTree>
    <p:extLst>
      <p:ext uri="{BB962C8B-B14F-4D97-AF65-F5344CB8AC3E}">
        <p14:creationId xmlns:p14="http://schemas.microsoft.com/office/powerpoint/2010/main" val="2922638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7F933A-C987-4E86-AC9E-AF0A3220D321}" type="datetimeFigureOut">
              <a:rPr lang="en-IN" smtClean="0"/>
              <a:t>08-09-2019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F91ABA-1D0B-48E4-AEC0-7CD7D7794634}" type="slidenum">
              <a:rPr lang="en-IN" smtClean="0"/>
              <a:t>‹#›</a:t>
            </a:fld>
            <a:endParaRPr lang="en-IN"/>
          </a:p>
        </p:txBody>
      </p:sp>
    </p:spTree>
    <p:extLst>
      <p:ext uri="{BB962C8B-B14F-4D97-AF65-F5344CB8AC3E}">
        <p14:creationId xmlns:p14="http://schemas.microsoft.com/office/powerpoint/2010/main" val="1351732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7F933A-C987-4E86-AC9E-AF0A3220D321}" type="datetimeFigureOut">
              <a:rPr lang="en-IN" smtClean="0"/>
              <a:t>08-09-2019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B3F91ABA-1D0B-48E4-AEC0-7CD7D7794634}" type="slidenum">
              <a:rPr lang="en-IN" smtClean="0"/>
              <a:t>‹#›</a:t>
            </a:fld>
            <a:endParaRPr lang="en-IN"/>
          </a:p>
        </p:txBody>
      </p:sp>
    </p:spTree>
    <p:extLst>
      <p:ext uri="{BB962C8B-B14F-4D97-AF65-F5344CB8AC3E}">
        <p14:creationId xmlns:p14="http://schemas.microsoft.com/office/powerpoint/2010/main" val="356435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7F933A-C987-4E86-AC9E-AF0A3220D321}" type="datetimeFigureOut">
              <a:rPr lang="en-IN" smtClean="0"/>
              <a:t>08-09-2019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F91ABA-1D0B-48E4-AEC0-7CD7D7794634}" type="slidenum">
              <a:rPr lang="en-IN" smtClean="0"/>
              <a:t>‹#›</a:t>
            </a:fld>
            <a:endParaRPr lang="en-IN"/>
          </a:p>
        </p:txBody>
      </p:sp>
    </p:spTree>
    <p:extLst>
      <p:ext uri="{BB962C8B-B14F-4D97-AF65-F5344CB8AC3E}">
        <p14:creationId xmlns:p14="http://schemas.microsoft.com/office/powerpoint/2010/main" val="2404944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7F933A-C987-4E86-AC9E-AF0A3220D321}" type="datetimeFigureOut">
              <a:rPr lang="en-IN" smtClean="0"/>
              <a:t>08-09-2019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F91ABA-1D0B-48E4-AEC0-7CD7D7794634}" type="slidenum">
              <a:rPr lang="en-IN" smtClean="0"/>
              <a:t>‹#›</a:t>
            </a:fld>
            <a:endParaRPr lang="en-IN"/>
          </a:p>
        </p:txBody>
      </p:sp>
    </p:spTree>
    <p:extLst>
      <p:ext uri="{BB962C8B-B14F-4D97-AF65-F5344CB8AC3E}">
        <p14:creationId xmlns:p14="http://schemas.microsoft.com/office/powerpoint/2010/main" val="778016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7F933A-C987-4E86-AC9E-AF0A3220D321}" type="datetimeFigureOut">
              <a:rPr lang="en-IN" smtClean="0"/>
              <a:t>08-09-2019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F91ABA-1D0B-48E4-AEC0-7CD7D7794634}" type="slidenum">
              <a:rPr lang="en-IN" smtClean="0"/>
              <a:t>‹#›</a:t>
            </a:fld>
            <a:endParaRPr lang="en-IN"/>
          </a:p>
        </p:txBody>
      </p:sp>
    </p:spTree>
    <p:extLst>
      <p:ext uri="{BB962C8B-B14F-4D97-AF65-F5344CB8AC3E}">
        <p14:creationId xmlns:p14="http://schemas.microsoft.com/office/powerpoint/2010/main" val="778900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7F933A-C987-4E86-AC9E-AF0A3220D321}" type="datetimeFigureOut">
              <a:rPr lang="en-IN" smtClean="0"/>
              <a:t>08-09-2019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F91ABA-1D0B-48E4-AEC0-7CD7D7794634}" type="slidenum">
              <a:rPr lang="en-IN" smtClean="0"/>
              <a:t>‹#›</a:t>
            </a:fld>
            <a:endParaRPr lang="en-IN"/>
          </a:p>
        </p:txBody>
      </p:sp>
    </p:spTree>
    <p:extLst>
      <p:ext uri="{BB962C8B-B14F-4D97-AF65-F5344CB8AC3E}">
        <p14:creationId xmlns:p14="http://schemas.microsoft.com/office/powerpoint/2010/main" val="53214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F933A-C987-4E86-AC9E-AF0A3220D321}" type="datetimeFigureOut">
              <a:rPr lang="en-IN" smtClean="0"/>
              <a:t>08-09-2019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3F91ABA-1D0B-48E4-AEC0-7CD7D7794634}" type="slidenum">
              <a:rPr lang="en-IN" smtClean="0"/>
              <a:t>‹#›</a:t>
            </a:fld>
            <a:endParaRPr lang="en-IN"/>
          </a:p>
        </p:txBody>
      </p:sp>
    </p:spTree>
    <p:extLst>
      <p:ext uri="{BB962C8B-B14F-4D97-AF65-F5344CB8AC3E}">
        <p14:creationId xmlns:p14="http://schemas.microsoft.com/office/powerpoint/2010/main" val="1013349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7F933A-C987-4E86-AC9E-AF0A3220D321}" type="datetimeFigureOut">
              <a:rPr lang="en-IN" smtClean="0"/>
              <a:t>08-09-2019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F91ABA-1D0B-48E4-AEC0-7CD7D7794634}" type="slidenum">
              <a:rPr lang="en-IN" smtClean="0"/>
              <a:t>‹#›</a:t>
            </a:fld>
            <a:endParaRPr lang="en-IN"/>
          </a:p>
        </p:txBody>
      </p:sp>
    </p:spTree>
    <p:extLst>
      <p:ext uri="{BB962C8B-B14F-4D97-AF65-F5344CB8AC3E}">
        <p14:creationId xmlns:p14="http://schemas.microsoft.com/office/powerpoint/2010/main" val="768976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7F933A-C987-4E86-AC9E-AF0A3220D321}" type="datetimeFigureOut">
              <a:rPr lang="en-IN" smtClean="0"/>
              <a:t>08-09-2019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F91ABA-1D0B-48E4-AEC0-7CD7D7794634}" type="slidenum">
              <a:rPr lang="en-IN" smtClean="0"/>
              <a:t>‹#›</a:t>
            </a:fld>
            <a:endParaRPr lang="en-IN"/>
          </a:p>
        </p:txBody>
      </p:sp>
    </p:spTree>
    <p:extLst>
      <p:ext uri="{BB962C8B-B14F-4D97-AF65-F5344CB8AC3E}">
        <p14:creationId xmlns:p14="http://schemas.microsoft.com/office/powerpoint/2010/main" val="2915088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7F933A-C987-4E86-AC9E-AF0A3220D321}" type="datetimeFigureOut">
              <a:rPr lang="en-IN" smtClean="0"/>
              <a:t>08-09-2019</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3F91ABA-1D0B-48E4-AEC0-7CD7D7794634}" type="slidenum">
              <a:rPr lang="en-IN" smtClean="0"/>
              <a:t>‹#›</a:t>
            </a:fld>
            <a:endParaRPr lang="en-IN"/>
          </a:p>
        </p:txBody>
      </p:sp>
    </p:spTree>
    <p:extLst>
      <p:ext uri="{BB962C8B-B14F-4D97-AF65-F5344CB8AC3E}">
        <p14:creationId xmlns:p14="http://schemas.microsoft.com/office/powerpoint/2010/main" val="14516090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python.org/3/" TargetMode="External"/><Relationship Id="rId2" Type="http://schemas.openxmlformats.org/officeDocument/2006/relationships/hyperlink" Target="https://docs.djangoproject.com/en/2.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5773D-EDE3-448E-9B38-08B88D7E4DD3}"/>
              </a:ext>
            </a:extLst>
          </p:cNvPr>
          <p:cNvSpPr>
            <a:spLocks noGrp="1"/>
          </p:cNvSpPr>
          <p:nvPr>
            <p:ph type="ctrTitle"/>
          </p:nvPr>
        </p:nvSpPr>
        <p:spPr/>
        <p:txBody>
          <a:bodyPr/>
          <a:lstStyle/>
          <a:p>
            <a:pPr algn="ctr"/>
            <a:r>
              <a:rPr lang="fr-FR" dirty="0"/>
              <a:t>QR-Code </a:t>
            </a:r>
            <a:r>
              <a:rPr lang="fr-FR" dirty="0" err="1"/>
              <a:t>based</a:t>
            </a:r>
            <a:r>
              <a:rPr lang="fr-FR" dirty="0"/>
              <a:t> Queue Management System</a:t>
            </a:r>
            <a:endParaRPr lang="en-IN" dirty="0"/>
          </a:p>
        </p:txBody>
      </p:sp>
      <p:sp>
        <p:nvSpPr>
          <p:cNvPr id="3" name="Subtitle 2">
            <a:extLst>
              <a:ext uri="{FF2B5EF4-FFF2-40B4-BE49-F238E27FC236}">
                <a16:creationId xmlns:a16="http://schemas.microsoft.com/office/drawing/2014/main" id="{FE689A6E-492F-4C00-B1E5-AFD8E9E28AFF}"/>
              </a:ext>
            </a:extLst>
          </p:cNvPr>
          <p:cNvSpPr>
            <a:spLocks noGrp="1"/>
          </p:cNvSpPr>
          <p:nvPr>
            <p:ph type="subTitle" idx="1"/>
          </p:nvPr>
        </p:nvSpPr>
        <p:spPr/>
        <p:txBody>
          <a:bodyPr/>
          <a:lstStyle/>
          <a:p>
            <a:pPr algn="ctr"/>
            <a:r>
              <a:rPr lang="en-IN" b="1" dirty="0"/>
              <a:t>Theme:</a:t>
            </a:r>
            <a:r>
              <a:rPr lang="en-IN" dirty="0"/>
              <a:t> Automated Queue Management System </a:t>
            </a:r>
          </a:p>
          <a:p>
            <a:pPr algn="ctr"/>
            <a:r>
              <a:rPr lang="en-IN" dirty="0"/>
              <a:t>for Branch.</a:t>
            </a:r>
          </a:p>
          <a:p>
            <a:pPr algn="ctr"/>
            <a:r>
              <a:rPr lang="en-IN" dirty="0"/>
              <a:t>Team:  </a:t>
            </a:r>
            <a:r>
              <a:rPr lang="en-IN" b="1" dirty="0" err="1"/>
              <a:t>Py_Warriors</a:t>
            </a:r>
            <a:endParaRPr lang="en-IN" b="1" dirty="0"/>
          </a:p>
        </p:txBody>
      </p:sp>
    </p:spTree>
    <p:extLst>
      <p:ext uri="{BB962C8B-B14F-4D97-AF65-F5344CB8AC3E}">
        <p14:creationId xmlns:p14="http://schemas.microsoft.com/office/powerpoint/2010/main" val="1953779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03352-F4FB-4704-870B-9782E9DA2711}"/>
              </a:ext>
            </a:extLst>
          </p:cNvPr>
          <p:cNvSpPr>
            <a:spLocks noGrp="1"/>
          </p:cNvSpPr>
          <p:nvPr>
            <p:ph type="title"/>
          </p:nvPr>
        </p:nvSpPr>
        <p:spPr/>
        <p:txBody>
          <a:bodyPr/>
          <a:lstStyle/>
          <a:p>
            <a:pPr algn="l"/>
            <a:r>
              <a:rPr lang="en-IN" dirty="0"/>
              <a:t>Content</a:t>
            </a:r>
          </a:p>
        </p:txBody>
      </p:sp>
      <p:sp>
        <p:nvSpPr>
          <p:cNvPr id="5" name="TextBox 4">
            <a:extLst>
              <a:ext uri="{FF2B5EF4-FFF2-40B4-BE49-F238E27FC236}">
                <a16:creationId xmlns:a16="http://schemas.microsoft.com/office/drawing/2014/main" id="{4DE65211-30B8-4ADF-815D-A5A835B208B0}"/>
              </a:ext>
            </a:extLst>
          </p:cNvPr>
          <p:cNvSpPr txBox="1"/>
          <p:nvPr/>
        </p:nvSpPr>
        <p:spPr>
          <a:xfrm>
            <a:off x="1642188" y="2192694"/>
            <a:ext cx="10142375" cy="1754326"/>
          </a:xfrm>
          <a:prstGeom prst="rect">
            <a:avLst/>
          </a:prstGeom>
          <a:noFill/>
        </p:spPr>
        <p:txBody>
          <a:bodyPr wrap="square" rtlCol="0">
            <a:spAutoFit/>
          </a:bodyPr>
          <a:lstStyle/>
          <a:p>
            <a:pPr marL="342900" indent="-342900">
              <a:buFont typeface="+mj-lt"/>
              <a:buAutoNum type="arabicPeriod"/>
            </a:pPr>
            <a:r>
              <a:rPr lang="en-IN" dirty="0"/>
              <a:t>Problem Statement</a:t>
            </a:r>
          </a:p>
          <a:p>
            <a:pPr marL="342900" indent="-342900">
              <a:buFont typeface="+mj-lt"/>
              <a:buAutoNum type="arabicPeriod"/>
            </a:pPr>
            <a:r>
              <a:rPr lang="en-IN" dirty="0"/>
              <a:t>Proposed Idea</a:t>
            </a:r>
          </a:p>
          <a:p>
            <a:pPr marL="342900" indent="-342900">
              <a:buFont typeface="+mj-lt"/>
              <a:buAutoNum type="arabicPeriod"/>
            </a:pPr>
            <a:r>
              <a:rPr lang="en-IN" dirty="0"/>
              <a:t>Introduction</a:t>
            </a:r>
          </a:p>
          <a:p>
            <a:pPr marL="342900" indent="-342900">
              <a:buFont typeface="+mj-lt"/>
              <a:buAutoNum type="arabicPeriod"/>
            </a:pPr>
            <a:r>
              <a:rPr lang="en-IN" dirty="0"/>
              <a:t>How our Queue Management System works?</a:t>
            </a:r>
          </a:p>
          <a:p>
            <a:pPr marL="342900" indent="-342900">
              <a:buFont typeface="+mj-lt"/>
              <a:buAutoNum type="arabicPeriod"/>
            </a:pPr>
            <a:r>
              <a:rPr lang="en-IN" dirty="0"/>
              <a:t>References</a:t>
            </a:r>
          </a:p>
          <a:p>
            <a:pPr marL="342900" indent="-342900">
              <a:buFont typeface="+mj-lt"/>
              <a:buAutoNum type="arabicPeriod"/>
            </a:pPr>
            <a:endParaRPr lang="en-IN" dirty="0"/>
          </a:p>
        </p:txBody>
      </p:sp>
    </p:spTree>
    <p:extLst>
      <p:ext uri="{BB962C8B-B14F-4D97-AF65-F5344CB8AC3E}">
        <p14:creationId xmlns:p14="http://schemas.microsoft.com/office/powerpoint/2010/main" val="443530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C3847-B1C8-4002-85BD-A17305A23C6E}"/>
              </a:ext>
            </a:extLst>
          </p:cNvPr>
          <p:cNvSpPr>
            <a:spLocks noGrp="1"/>
          </p:cNvSpPr>
          <p:nvPr>
            <p:ph type="title"/>
          </p:nvPr>
        </p:nvSpPr>
        <p:spPr/>
        <p:txBody>
          <a:bodyPr/>
          <a:lstStyle/>
          <a:p>
            <a:pPr algn="l"/>
            <a:r>
              <a:rPr lang="en-IN" dirty="0"/>
              <a:t>Problem Statement</a:t>
            </a:r>
          </a:p>
        </p:txBody>
      </p:sp>
      <p:sp>
        <p:nvSpPr>
          <p:cNvPr id="3" name="Content Placeholder 2">
            <a:extLst>
              <a:ext uri="{FF2B5EF4-FFF2-40B4-BE49-F238E27FC236}">
                <a16:creationId xmlns:a16="http://schemas.microsoft.com/office/drawing/2014/main" id="{5EB1BC35-E956-43F6-B6F8-9E98CBA402DF}"/>
              </a:ext>
            </a:extLst>
          </p:cNvPr>
          <p:cNvSpPr>
            <a:spLocks noGrp="1"/>
          </p:cNvSpPr>
          <p:nvPr>
            <p:ph idx="1"/>
          </p:nvPr>
        </p:nvSpPr>
        <p:spPr/>
        <p:txBody>
          <a:bodyPr>
            <a:normAutofit fontScale="92500"/>
          </a:bodyPr>
          <a:lstStyle/>
          <a:p>
            <a:r>
              <a:rPr lang="en-IN" b="1" dirty="0"/>
              <a:t>Automated Queue Management System for Branch.</a:t>
            </a:r>
            <a:endParaRPr lang="en-US" dirty="0"/>
          </a:p>
          <a:p>
            <a:pPr marL="0" indent="0">
              <a:buNone/>
            </a:pPr>
            <a:r>
              <a:rPr lang="en-US" dirty="0"/>
              <a:t>Developing Automated Queue Management System for Walk-In-Customer in the Branch with the help of latest technology like QR Codes, IoT etc. The customer should be able to scan QR code to get the ticket, which will guide the customer further by informing the counter number to serve him at the earliest. The system shall automatically re-schedule the counter to maintain FIFO order depending on customer requirements. Centralized monitoring system shall analyze the queue data, suggest the Branch to improve turnaround time and rank the branches accordingly.</a:t>
            </a:r>
            <a:endParaRPr lang="en-IN" dirty="0"/>
          </a:p>
        </p:txBody>
      </p:sp>
    </p:spTree>
    <p:extLst>
      <p:ext uri="{BB962C8B-B14F-4D97-AF65-F5344CB8AC3E}">
        <p14:creationId xmlns:p14="http://schemas.microsoft.com/office/powerpoint/2010/main" val="960358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E43D-A4DE-4557-B2F8-FF14D58BF308}"/>
              </a:ext>
            </a:extLst>
          </p:cNvPr>
          <p:cNvSpPr>
            <a:spLocks noGrp="1"/>
          </p:cNvSpPr>
          <p:nvPr>
            <p:ph type="title"/>
          </p:nvPr>
        </p:nvSpPr>
        <p:spPr/>
        <p:txBody>
          <a:bodyPr/>
          <a:lstStyle/>
          <a:p>
            <a:pPr algn="l"/>
            <a:r>
              <a:rPr lang="en-IN" dirty="0"/>
              <a:t>Proposed Idea</a:t>
            </a:r>
          </a:p>
        </p:txBody>
      </p:sp>
      <p:sp>
        <p:nvSpPr>
          <p:cNvPr id="3" name="Content Placeholder 2">
            <a:extLst>
              <a:ext uri="{FF2B5EF4-FFF2-40B4-BE49-F238E27FC236}">
                <a16:creationId xmlns:a16="http://schemas.microsoft.com/office/drawing/2014/main" id="{823B49F9-9637-4706-A49F-03D6D6F303F0}"/>
              </a:ext>
            </a:extLst>
          </p:cNvPr>
          <p:cNvSpPr>
            <a:spLocks noGrp="1"/>
          </p:cNvSpPr>
          <p:nvPr>
            <p:ph idx="1"/>
          </p:nvPr>
        </p:nvSpPr>
        <p:spPr/>
        <p:txBody>
          <a:bodyPr>
            <a:normAutofit fontScale="70000" lnSpcReduction="20000"/>
          </a:bodyPr>
          <a:lstStyle/>
          <a:p>
            <a:pPr marL="0" indent="0">
              <a:buNone/>
            </a:pPr>
            <a:r>
              <a:rPr lang="en-US" dirty="0"/>
              <a:t>To build an Automated Queue Management System that will display a </a:t>
            </a:r>
            <a:r>
              <a:rPr lang="en-US" b="1" dirty="0"/>
              <a:t>QR-code</a:t>
            </a:r>
            <a:r>
              <a:rPr lang="en-US" dirty="0"/>
              <a:t> at a branch asking the user to scan it. As the customer enters the branch, he will proceed to this display screen to </a:t>
            </a:r>
            <a:r>
              <a:rPr lang="en-US" b="1" dirty="0"/>
              <a:t>scan the QR code which will redirect him to a web-portal</a:t>
            </a:r>
            <a:r>
              <a:rPr lang="en-US" dirty="0"/>
              <a:t>. This management system does not raises any strict dependency related to a mobile application, simply the existing mobile QR scanner be used to follow up the process. The interface will ask the customer to enter a </a:t>
            </a:r>
            <a:r>
              <a:rPr lang="en-US" b="1" dirty="0"/>
              <a:t>few important and quick details</a:t>
            </a:r>
            <a:r>
              <a:rPr lang="en-US" dirty="0"/>
              <a:t> about him, for example, if we create an application for a bank, the customer may require to </a:t>
            </a:r>
            <a:r>
              <a:rPr lang="en-US" b="1" dirty="0"/>
              <a:t>enter his Name, Phone Number and ‘Purpose of Visit’</a:t>
            </a:r>
            <a:r>
              <a:rPr lang="en-US" dirty="0"/>
              <a:t>. As he enters all the information he will receive a </a:t>
            </a:r>
            <a:r>
              <a:rPr lang="en-US" b="1" dirty="0"/>
              <a:t>unique Queue Number and minimum wait time</a:t>
            </a:r>
            <a:r>
              <a:rPr lang="en-US" dirty="0"/>
              <a:t> within which the customer will be assisted by their service personnel. The same information will be </a:t>
            </a:r>
            <a:r>
              <a:rPr lang="en-US" b="1" dirty="0"/>
              <a:t>sent to the customer over SMS or email</a:t>
            </a:r>
            <a:r>
              <a:rPr lang="en-US" dirty="0"/>
              <a:t>. Customers will be notified one call before their turn. For example, if N605 is on the waitlist, therefore, as soon as N604 proceeds to the counter, N605 will be informed to be ready will all the required documentation to proceed to the specific counter. Moreover, an </a:t>
            </a:r>
            <a:r>
              <a:rPr lang="en-US" b="1" dirty="0"/>
              <a:t>existing app of the organization</a:t>
            </a:r>
            <a:r>
              <a:rPr lang="en-US" dirty="0"/>
              <a:t> with inbuilt QR-Scanner can also be used to follow the above step. This will also </a:t>
            </a:r>
            <a:r>
              <a:rPr lang="en-US" b="1" dirty="0"/>
              <a:t>reduce the extra time required</a:t>
            </a:r>
            <a:r>
              <a:rPr lang="en-US" dirty="0"/>
              <a:t> by the user to fill in the details.</a:t>
            </a:r>
            <a:endParaRPr lang="en-IN" dirty="0"/>
          </a:p>
        </p:txBody>
      </p:sp>
    </p:spTree>
    <p:extLst>
      <p:ext uri="{BB962C8B-B14F-4D97-AF65-F5344CB8AC3E}">
        <p14:creationId xmlns:p14="http://schemas.microsoft.com/office/powerpoint/2010/main" val="187520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EDB3A-1B4B-471A-A98A-593206981DF6}"/>
              </a:ext>
            </a:extLst>
          </p:cNvPr>
          <p:cNvSpPr>
            <a:spLocks noGrp="1"/>
          </p:cNvSpPr>
          <p:nvPr>
            <p:ph type="title"/>
          </p:nvPr>
        </p:nvSpPr>
        <p:spPr/>
        <p:txBody>
          <a:bodyPr/>
          <a:lstStyle/>
          <a:p>
            <a:r>
              <a:rPr lang="en-IN" dirty="0"/>
              <a:t>Introduction: Queue Management System</a:t>
            </a:r>
          </a:p>
        </p:txBody>
      </p:sp>
      <p:sp>
        <p:nvSpPr>
          <p:cNvPr id="3" name="Content Placeholder 2">
            <a:extLst>
              <a:ext uri="{FF2B5EF4-FFF2-40B4-BE49-F238E27FC236}">
                <a16:creationId xmlns:a16="http://schemas.microsoft.com/office/drawing/2014/main" id="{B0CB861F-C27C-4A1A-BFB9-C765340B439D}"/>
              </a:ext>
            </a:extLst>
          </p:cNvPr>
          <p:cNvSpPr>
            <a:spLocks noGrp="1"/>
          </p:cNvSpPr>
          <p:nvPr>
            <p:ph idx="1"/>
          </p:nvPr>
        </p:nvSpPr>
        <p:spPr/>
        <p:txBody>
          <a:bodyPr>
            <a:normAutofit fontScale="92500" lnSpcReduction="20000"/>
          </a:bodyPr>
          <a:lstStyle/>
          <a:p>
            <a:r>
              <a:rPr lang="en-US" dirty="0"/>
              <a:t>Queue Management System is defined as a set of principles aimed at controlling customer flow and streamlining the queuing experience. </a:t>
            </a:r>
          </a:p>
          <a:p>
            <a:r>
              <a:rPr lang="en-US" dirty="0"/>
              <a:t>Queue systems have come a long way. They went from simple physical barriers to state-of-the-art digital applications. A modern, digital-based queuing solution operates on a different level than simple crowd management tools. </a:t>
            </a:r>
          </a:p>
          <a:p>
            <a:r>
              <a:rPr lang="en-IN" dirty="0"/>
              <a:t>Queue Management System helps us to manage a large crowd in a systematic way where no human interface is needed for normal functioning </a:t>
            </a:r>
          </a:p>
          <a:p>
            <a:r>
              <a:rPr lang="en-IN" dirty="0"/>
              <a:t>A “Queue Management System” like ours helps different organizations in managing queue in a systematic way.</a:t>
            </a:r>
          </a:p>
          <a:p>
            <a:pPr marL="0" indent="0">
              <a:buNone/>
            </a:pPr>
            <a:endParaRPr lang="en-IN" dirty="0"/>
          </a:p>
        </p:txBody>
      </p:sp>
    </p:spTree>
    <p:extLst>
      <p:ext uri="{BB962C8B-B14F-4D97-AF65-F5344CB8AC3E}">
        <p14:creationId xmlns:p14="http://schemas.microsoft.com/office/powerpoint/2010/main" val="1629854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1D8A-7FE1-46D9-95A1-AEAC07A1ACDE}"/>
              </a:ext>
            </a:extLst>
          </p:cNvPr>
          <p:cNvSpPr>
            <a:spLocks noGrp="1"/>
          </p:cNvSpPr>
          <p:nvPr>
            <p:ph type="title"/>
          </p:nvPr>
        </p:nvSpPr>
        <p:spPr/>
        <p:txBody>
          <a:bodyPr/>
          <a:lstStyle/>
          <a:p>
            <a:r>
              <a:rPr lang="en-IN" dirty="0"/>
              <a:t>How our Queue Management System Works?</a:t>
            </a:r>
          </a:p>
        </p:txBody>
      </p:sp>
      <p:sp>
        <p:nvSpPr>
          <p:cNvPr id="3" name="Content Placeholder 2">
            <a:extLst>
              <a:ext uri="{FF2B5EF4-FFF2-40B4-BE49-F238E27FC236}">
                <a16:creationId xmlns:a16="http://schemas.microsoft.com/office/drawing/2014/main" id="{BF9E77F5-8850-4365-BE08-5079E41E2345}"/>
              </a:ext>
            </a:extLst>
          </p:cNvPr>
          <p:cNvSpPr>
            <a:spLocks noGrp="1"/>
          </p:cNvSpPr>
          <p:nvPr>
            <p:ph idx="1"/>
          </p:nvPr>
        </p:nvSpPr>
        <p:spPr>
          <a:xfrm>
            <a:off x="1484311" y="2666999"/>
            <a:ext cx="8182204" cy="3124201"/>
          </a:xfrm>
        </p:spPr>
        <p:txBody>
          <a:bodyPr>
            <a:normAutofit lnSpcReduction="10000"/>
          </a:bodyPr>
          <a:lstStyle/>
          <a:p>
            <a:r>
              <a:rPr lang="en-US" dirty="0"/>
              <a:t> Our Queue Management System helps the user to scan a QR code which opens up a web portal for the user to provide the basic information for entering in the ongoing queue providing him/her a token number and the wait time.</a:t>
            </a:r>
          </a:p>
          <a:p>
            <a:r>
              <a:rPr lang="en-US" dirty="0"/>
              <a:t>As soon as the user enters his/ her information the web portal opens up a page providing him/her the token no., his/her position in the queue and the information that was entered by the user.</a:t>
            </a:r>
          </a:p>
          <a:p>
            <a:endParaRPr lang="en-US" dirty="0"/>
          </a:p>
          <a:p>
            <a:pPr marL="0" indent="0">
              <a:buNone/>
            </a:pPr>
            <a:endParaRPr lang="en-US" dirty="0"/>
          </a:p>
          <a:p>
            <a:endParaRPr lang="en-IN" dirty="0"/>
          </a:p>
        </p:txBody>
      </p:sp>
      <p:pic>
        <p:nvPicPr>
          <p:cNvPr id="5" name="Picture 4">
            <a:extLst>
              <a:ext uri="{FF2B5EF4-FFF2-40B4-BE49-F238E27FC236}">
                <a16:creationId xmlns:a16="http://schemas.microsoft.com/office/drawing/2014/main" id="{3D43F648-2635-4E88-90EC-3F1F1416E4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2217" y="2027076"/>
            <a:ext cx="2459783" cy="3124202"/>
          </a:xfrm>
          <a:prstGeom prst="rect">
            <a:avLst/>
          </a:prstGeom>
        </p:spPr>
      </p:pic>
      <p:pic>
        <p:nvPicPr>
          <p:cNvPr id="7" name="Picture 6">
            <a:extLst>
              <a:ext uri="{FF2B5EF4-FFF2-40B4-BE49-F238E27FC236}">
                <a16:creationId xmlns:a16="http://schemas.microsoft.com/office/drawing/2014/main" id="{3DCF520F-DC3D-4825-B004-613512671E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7505" y="4613113"/>
            <a:ext cx="4800600" cy="2160911"/>
          </a:xfrm>
          <a:prstGeom prst="rect">
            <a:avLst/>
          </a:prstGeom>
        </p:spPr>
      </p:pic>
    </p:spTree>
    <p:extLst>
      <p:ext uri="{BB962C8B-B14F-4D97-AF65-F5344CB8AC3E}">
        <p14:creationId xmlns:p14="http://schemas.microsoft.com/office/powerpoint/2010/main" val="733720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3598-18D0-4556-8657-EF105AE07990}"/>
              </a:ext>
            </a:extLst>
          </p:cNvPr>
          <p:cNvSpPr>
            <a:spLocks noGrp="1"/>
          </p:cNvSpPr>
          <p:nvPr>
            <p:ph type="title"/>
          </p:nvPr>
        </p:nvSpPr>
        <p:spPr/>
        <p:txBody>
          <a:bodyPr/>
          <a:lstStyle/>
          <a:p>
            <a:r>
              <a:rPr lang="en-IN" dirty="0"/>
              <a:t>Cont. Working of the Project</a:t>
            </a:r>
          </a:p>
        </p:txBody>
      </p:sp>
      <p:sp>
        <p:nvSpPr>
          <p:cNvPr id="3" name="Content Placeholder 2">
            <a:extLst>
              <a:ext uri="{FF2B5EF4-FFF2-40B4-BE49-F238E27FC236}">
                <a16:creationId xmlns:a16="http://schemas.microsoft.com/office/drawing/2014/main" id="{0177ACC8-E97D-4EA0-AB75-A7B564D19C2A}"/>
              </a:ext>
            </a:extLst>
          </p:cNvPr>
          <p:cNvSpPr>
            <a:spLocks noGrp="1"/>
          </p:cNvSpPr>
          <p:nvPr>
            <p:ph idx="1"/>
          </p:nvPr>
        </p:nvSpPr>
        <p:spPr>
          <a:xfrm>
            <a:off x="1484310" y="2666999"/>
            <a:ext cx="10018713" cy="3124201"/>
          </a:xfrm>
        </p:spPr>
        <p:txBody>
          <a:bodyPr/>
          <a:lstStyle/>
          <a:p>
            <a:r>
              <a:rPr lang="en-IN" b="1" dirty="0"/>
              <a:t>Scan the QR Code: </a:t>
            </a:r>
            <a:r>
              <a:rPr lang="en-IN" dirty="0"/>
              <a:t>First step is that the user will scan the QR Code installed at the different branches of the organisations.</a:t>
            </a:r>
          </a:p>
          <a:p>
            <a:r>
              <a:rPr lang="en-IN" b="1" dirty="0"/>
              <a:t>Web Portal: </a:t>
            </a:r>
            <a:r>
              <a:rPr lang="en-IN" dirty="0"/>
              <a:t>The user has to enter his general information like his mobile no, purpose of visit, etc. </a:t>
            </a:r>
          </a:p>
          <a:p>
            <a:r>
              <a:rPr lang="en-IN" b="1" dirty="0"/>
              <a:t>Showing the Info.: </a:t>
            </a:r>
            <a:r>
              <a:rPr lang="en-IN" dirty="0"/>
              <a:t>After entering the </a:t>
            </a:r>
            <a:r>
              <a:rPr lang="en-US" dirty="0"/>
              <a:t>information the web portal opens up a page providing him/her the token no., his/her position in the queue and the information that was entered by the user.</a:t>
            </a:r>
          </a:p>
          <a:p>
            <a:endParaRPr lang="en-IN" b="1" dirty="0"/>
          </a:p>
          <a:p>
            <a:endParaRPr lang="en-IN" b="1" dirty="0"/>
          </a:p>
          <a:p>
            <a:endParaRPr lang="en-IN" b="1" dirty="0"/>
          </a:p>
        </p:txBody>
      </p:sp>
    </p:spTree>
    <p:extLst>
      <p:ext uri="{BB962C8B-B14F-4D97-AF65-F5344CB8AC3E}">
        <p14:creationId xmlns:p14="http://schemas.microsoft.com/office/powerpoint/2010/main" val="3033186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2B68B-DB7F-457F-8C74-4958AF992FB0}"/>
              </a:ext>
            </a:extLst>
          </p:cNvPr>
          <p:cNvSpPr>
            <a:spLocks noGrp="1"/>
          </p:cNvSpPr>
          <p:nvPr>
            <p:ph type="title"/>
          </p:nvPr>
        </p:nvSpPr>
        <p:spPr/>
        <p:txBody>
          <a:bodyPr/>
          <a:lstStyle/>
          <a:p>
            <a:r>
              <a:rPr lang="en-IN" dirty="0"/>
              <a:t>Tools and Technologies used </a:t>
            </a:r>
          </a:p>
        </p:txBody>
      </p:sp>
      <p:sp>
        <p:nvSpPr>
          <p:cNvPr id="3" name="Content Placeholder 2">
            <a:extLst>
              <a:ext uri="{FF2B5EF4-FFF2-40B4-BE49-F238E27FC236}">
                <a16:creationId xmlns:a16="http://schemas.microsoft.com/office/drawing/2014/main" id="{3F23CC1B-6444-45ED-839C-1D6D939FBFCD}"/>
              </a:ext>
            </a:extLst>
          </p:cNvPr>
          <p:cNvSpPr>
            <a:spLocks noGrp="1"/>
          </p:cNvSpPr>
          <p:nvPr>
            <p:ph idx="1"/>
          </p:nvPr>
        </p:nvSpPr>
        <p:spPr/>
        <p:txBody>
          <a:bodyPr/>
          <a:lstStyle/>
          <a:p>
            <a:r>
              <a:rPr lang="en-IN" b="1" dirty="0"/>
              <a:t>Python: </a:t>
            </a:r>
            <a:r>
              <a:rPr lang="en-IN" dirty="0"/>
              <a:t>An interpreted, object-oriented programming Language which helps developers to create, maintain, test different programs.</a:t>
            </a:r>
          </a:p>
          <a:p>
            <a:r>
              <a:rPr lang="en-IN" b="1" dirty="0"/>
              <a:t>Django: </a:t>
            </a:r>
            <a:r>
              <a:rPr lang="en-US" dirty="0"/>
              <a:t>Django is an open source web application framework, written in Python. A web framework is a set of components that helps you to develop websites faster and easier.</a:t>
            </a:r>
            <a:endParaRPr lang="en-IN" b="1" dirty="0"/>
          </a:p>
          <a:p>
            <a:endParaRPr lang="en-IN" dirty="0"/>
          </a:p>
          <a:p>
            <a:endParaRPr lang="en-IN" b="1" dirty="0"/>
          </a:p>
        </p:txBody>
      </p:sp>
    </p:spTree>
    <p:extLst>
      <p:ext uri="{BB962C8B-B14F-4D97-AF65-F5344CB8AC3E}">
        <p14:creationId xmlns:p14="http://schemas.microsoft.com/office/powerpoint/2010/main" val="1594311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1A25F-B9AA-4F21-B880-F77741E813AE}"/>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CB8537BD-6504-406B-B8C7-FF550E9920BD}"/>
              </a:ext>
            </a:extLst>
          </p:cNvPr>
          <p:cNvSpPr>
            <a:spLocks noGrp="1"/>
          </p:cNvSpPr>
          <p:nvPr>
            <p:ph idx="1"/>
          </p:nvPr>
        </p:nvSpPr>
        <p:spPr/>
        <p:txBody>
          <a:bodyPr/>
          <a:lstStyle/>
          <a:p>
            <a:r>
              <a:rPr lang="en-IN" b="1" dirty="0">
                <a:hlinkClick r:id="rId2"/>
              </a:rPr>
              <a:t>https://docs.djangoproject.com/en/2.2/</a:t>
            </a:r>
            <a:endParaRPr lang="en-IN" b="1" dirty="0"/>
          </a:p>
          <a:p>
            <a:r>
              <a:rPr lang="en-IN" b="1" dirty="0">
                <a:hlinkClick r:id="rId3"/>
              </a:rPr>
              <a:t>https://docs.python.org/3/</a:t>
            </a:r>
            <a:endParaRPr lang="en-IN" b="1" dirty="0"/>
          </a:p>
          <a:p>
            <a:endParaRPr lang="en-IN" b="1" dirty="0"/>
          </a:p>
          <a:p>
            <a:endParaRPr lang="en-IN" b="1" dirty="0"/>
          </a:p>
          <a:p>
            <a:pPr marL="0" indent="0">
              <a:buNone/>
            </a:pPr>
            <a:endParaRPr lang="en-IN" b="1" dirty="0"/>
          </a:p>
          <a:p>
            <a:endParaRPr lang="en-IN" dirty="0"/>
          </a:p>
        </p:txBody>
      </p:sp>
    </p:spTree>
    <p:extLst>
      <p:ext uri="{BB962C8B-B14F-4D97-AF65-F5344CB8AC3E}">
        <p14:creationId xmlns:p14="http://schemas.microsoft.com/office/powerpoint/2010/main" val="29167682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480</TotalTime>
  <Words>367</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Corbel</vt:lpstr>
      <vt:lpstr>Parallax</vt:lpstr>
      <vt:lpstr>QR-Code based Queue Management System</vt:lpstr>
      <vt:lpstr>Content</vt:lpstr>
      <vt:lpstr>Problem Statement</vt:lpstr>
      <vt:lpstr>Proposed Idea</vt:lpstr>
      <vt:lpstr>Introduction: Queue Management System</vt:lpstr>
      <vt:lpstr>How our Queue Management System Works?</vt:lpstr>
      <vt:lpstr>Cont. Working of the Project</vt:lpstr>
      <vt:lpstr>Tools and Technologies used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QR-Code based Queue Management System</dc:title>
  <dc:creator>Harshit Mishra</dc:creator>
  <cp:lastModifiedBy>Harshit Mishra</cp:lastModifiedBy>
  <cp:revision>16</cp:revision>
  <dcterms:created xsi:type="dcterms:W3CDTF">2019-09-03T06:31:27Z</dcterms:created>
  <dcterms:modified xsi:type="dcterms:W3CDTF">2019-09-08T17:57:17Z</dcterms:modified>
</cp:coreProperties>
</file>