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26" y="3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64982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91102"/>
            <a:ext cx="8610600" cy="2000548"/>
          </a:xfrm>
          <a:prstGeom prst="rect">
            <a:avLst/>
          </a:prstGeom>
          <a:noFill/>
        </p:spPr>
        <p:txBody>
          <a:bodyPr wrap="square" rtlCol="0">
            <a:spAutoFit/>
          </a:bodyPr>
          <a:lstStyle/>
          <a:p>
            <a:r>
              <a:rPr lang="en-US" sz="2400" dirty="0"/>
              <a:t>STUDENT </a:t>
            </a:r>
            <a:r>
              <a:rPr lang="en-US" sz="2400" dirty="0" smtClean="0"/>
              <a:t>NAME:K.MOHAMMED ILIYAS</a:t>
            </a:r>
            <a:endParaRPr lang="en-US" sz="2400" dirty="0"/>
          </a:p>
          <a:p>
            <a:r>
              <a:rPr lang="en-US" sz="2400" dirty="0"/>
              <a:t>REGISTER </a:t>
            </a:r>
            <a:r>
              <a:rPr lang="en-US" sz="2400" dirty="0" smtClean="0"/>
              <a:t>NO: </a:t>
            </a:r>
            <a:r>
              <a:rPr lang="en-US" sz="2400" dirty="0"/>
              <a:t>312214526/DAE8B70C17ACCCBA132494A8F8202623</a:t>
            </a:r>
            <a:endParaRPr lang="en-US" sz="2400" dirty="0"/>
          </a:p>
          <a:p>
            <a:r>
              <a:rPr lang="en-US" sz="2400" dirty="0"/>
              <a:t>DEPARTMENT</a:t>
            </a:r>
            <a:r>
              <a:rPr lang="en-US" sz="2400" dirty="0" smtClean="0"/>
              <a:t>: DEPARTMENT OF COMMERCE</a:t>
            </a:r>
            <a:endParaRPr lang="en-US" sz="2400" dirty="0"/>
          </a:p>
          <a:p>
            <a:r>
              <a:rPr lang="en-US" sz="2400" dirty="0" smtClean="0"/>
              <a:t>COLLEGE: ST 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609600" y="1905000"/>
            <a:ext cx="6096000" cy="1754326"/>
          </a:xfrm>
          <a:prstGeom prst="rect">
            <a:avLst/>
          </a:prstGeom>
        </p:spPr>
        <p:txBody>
          <a:bodyPr>
            <a:spAutoFit/>
          </a:bodyPr>
          <a:lstStyle/>
          <a:p>
            <a:r>
              <a:rPr lang="en-IN" dirty="0"/>
              <a:t>Prepare Your </a:t>
            </a:r>
            <a:r>
              <a:rPr lang="en-IN" dirty="0" err="1"/>
              <a:t>Data:Data</a:t>
            </a:r>
            <a:r>
              <a:rPr lang="en-IN" dirty="0"/>
              <a:t> Collection: Ensure you have data on employee attendance, including dates, employee IDs/names, and attendance status (e.g., present, absent, late).Data Organization: Structure your data in a table format with columns for Date, Employee ID/Name, and Attendance Status. Include additional columns if needed (e.g., Department).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descr="NM (3) - Excel (Product Activation Fai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25" y="1267628"/>
            <a:ext cx="8972550" cy="48570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752600"/>
            <a:ext cx="8610600" cy="2308324"/>
          </a:xfrm>
          <a:prstGeom prst="rect">
            <a:avLst/>
          </a:prstGeom>
        </p:spPr>
        <p:txBody>
          <a:bodyPr wrap="square">
            <a:spAutoFit/>
          </a:bodyPr>
          <a:lstStyle/>
          <a:p>
            <a:r>
              <a:rPr lang="en-IN" dirty="0"/>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a:t>
            </a:r>
            <a:r>
              <a:rPr lang="en-IN" dirty="0" err="1"/>
              <a:t>trendlines</a:t>
            </a:r>
            <a:r>
              <a:rPr lang="en-IN" dirty="0"/>
              <a:t>, 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6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07721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VISUALISING EMPLOYEE ATTENDANCE TRENDE WITH EXCEL CHARTS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0" y="-6035129"/>
            <a:ext cx="6096000" cy="369332"/>
          </a:xfrm>
          <a:prstGeom prst="rect">
            <a:avLst/>
          </a:prstGeom>
        </p:spPr>
        <p:txBody>
          <a:bodyPr>
            <a:spAutoFit/>
          </a:bodyPr>
          <a:lstStyle/>
          <a:p>
            <a:r>
              <a:rPr lang="en-GB" dirty="0" smtClean="0"/>
              <a:t>[</a:t>
            </a:r>
            <a:endParaRPr lang="en-IN" dirty="0"/>
          </a:p>
        </p:txBody>
      </p:sp>
      <p:sp>
        <p:nvSpPr>
          <p:cNvPr id="11" name="Rectangle 10"/>
          <p:cNvSpPr/>
          <p:nvPr/>
        </p:nvSpPr>
        <p:spPr>
          <a:xfrm>
            <a:off x="5410200" y="-6035129"/>
            <a:ext cx="5029200" cy="369332"/>
          </a:xfrm>
          <a:prstGeom prst="rect">
            <a:avLst/>
          </a:prstGeom>
        </p:spPr>
        <p:txBody>
          <a:bodyPr wrap="square">
            <a:spAutoFit/>
          </a:bodyPr>
          <a:lstStyle/>
          <a:p>
            <a:r>
              <a:rPr lang="en-GB" dirty="0" smtClean="0"/>
              <a:t>[</a:t>
            </a:r>
            <a:endParaRPr lang="en-IN" dirty="0"/>
          </a:p>
        </p:txBody>
      </p:sp>
      <p:sp>
        <p:nvSpPr>
          <p:cNvPr id="12" name="Rectangle 11"/>
          <p:cNvSpPr/>
          <p:nvPr/>
        </p:nvSpPr>
        <p:spPr>
          <a:xfrm>
            <a:off x="757237" y="2383027"/>
            <a:ext cx="6096000" cy="1477328"/>
          </a:xfrm>
          <a:prstGeom prst="rect">
            <a:avLst/>
          </a:prstGeom>
        </p:spPr>
        <p:txBody>
          <a:bodyPr>
            <a:spAutoFit/>
          </a:bodyPr>
          <a:lstStyle/>
          <a:p>
            <a:r>
              <a:rPr lang="en-IN" dirty="0"/>
              <a:t>To effectively visualize and </a:t>
            </a:r>
            <a:r>
              <a:rPr lang="en-IN" dirty="0" err="1"/>
              <a:t>analyze</a:t>
            </a:r>
            <a:r>
              <a:rPr lang="en-IN" dirty="0"/>
              <a:t> employee attendance data over time using Excel charts. The goal is to identify patterns, trends, and anomalies in attendance, which can aid in decision-making regarding workforce management and policy adjustments.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460640"/>
            <a:ext cx="6096000" cy="646331"/>
          </a:xfrm>
          <a:prstGeom prst="rect">
            <a:avLst/>
          </a:prstGeom>
        </p:spPr>
        <p:txBody>
          <a:bodyPr>
            <a:spAutoFit/>
          </a:bodyPr>
          <a:lstStyle/>
          <a:p>
            <a:r>
              <a:rPr lang="en-IN" dirty="0"/>
              <a:t>To </a:t>
            </a:r>
            <a:r>
              <a:rPr lang="en-IN" dirty="0" err="1"/>
              <a:t>analyze</a:t>
            </a:r>
            <a:r>
              <a:rPr lang="en-IN" dirty="0"/>
              <a:t> and visualize employee attendance data using Excel charts to identify trends, patterns, and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87420" y="2514600"/>
            <a:ext cx="6096000" cy="646331"/>
          </a:xfrm>
          <a:prstGeom prst="rect">
            <a:avLst/>
          </a:prstGeom>
        </p:spPr>
        <p:txBody>
          <a:bodyPr>
            <a:spAutoFit/>
          </a:bodyPr>
          <a:lstStyle/>
          <a:p>
            <a:r>
              <a:rPr lang="en-IN" dirty="0"/>
              <a:t>Gather employee attendance data, including dates, employee names, and attendance status (e.g., present, absent, late).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600075" y="2187257"/>
            <a:ext cx="6096000" cy="1477328"/>
          </a:xfrm>
          <a:prstGeom prst="rect">
            <a:avLst/>
          </a:prstGeom>
        </p:spPr>
        <p:txBody>
          <a:bodyPr>
            <a:spAutoFit/>
          </a:bodyPr>
          <a:lstStyle/>
          <a:p>
            <a:r>
              <a:rPr lang="en-IN" dirty="0"/>
              <a:t>Our solution offers a comprehensive approach to visualizing employee attendance trends using Excel charts. By integrating data analysis with clear graphical representations, we make it easier for organizations to monitor attendance patterns and identify trends over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75385" y="2133600"/>
            <a:ext cx="6096000" cy="2585323"/>
          </a:xfrm>
          <a:prstGeom prst="rect">
            <a:avLst/>
          </a:prstGeom>
        </p:spPr>
        <p:txBody>
          <a:bodyPr>
            <a:spAutoFit/>
          </a:bodyPr>
          <a:lstStyle/>
          <a:p>
            <a:r>
              <a:rPr lang="en-GB" dirty="0"/>
              <a:t>Employee- </a:t>
            </a:r>
            <a:r>
              <a:rPr lang="en-GB" dirty="0" smtClean="0"/>
              <a:t>KAGGLE</a:t>
            </a:r>
          </a:p>
          <a:p>
            <a:r>
              <a:rPr lang="en-GB" dirty="0" smtClean="0"/>
              <a:t>26-Features</a:t>
            </a:r>
          </a:p>
          <a:p>
            <a:r>
              <a:rPr lang="en-GB" dirty="0" smtClean="0"/>
              <a:t>9-Features</a:t>
            </a:r>
          </a:p>
          <a:p>
            <a:r>
              <a:rPr lang="en-GB" dirty="0" err="1" smtClean="0"/>
              <a:t>Emp</a:t>
            </a:r>
            <a:r>
              <a:rPr lang="en-GB" dirty="0" smtClean="0"/>
              <a:t> </a:t>
            </a:r>
            <a:r>
              <a:rPr lang="en-GB" dirty="0"/>
              <a:t>Id- </a:t>
            </a:r>
            <a:r>
              <a:rPr lang="en-GB" dirty="0" smtClean="0"/>
              <a:t>Number</a:t>
            </a:r>
          </a:p>
          <a:p>
            <a:r>
              <a:rPr lang="en-GB" dirty="0" smtClean="0"/>
              <a:t>Name Text</a:t>
            </a:r>
          </a:p>
          <a:p>
            <a:r>
              <a:rPr lang="en-GB" dirty="0" err="1" smtClean="0"/>
              <a:t>Emp</a:t>
            </a:r>
            <a:r>
              <a:rPr lang="en-GB" dirty="0" smtClean="0"/>
              <a:t>-Type</a:t>
            </a:r>
          </a:p>
          <a:p>
            <a:r>
              <a:rPr lang="en-GB" dirty="0" smtClean="0"/>
              <a:t>Current </a:t>
            </a:r>
            <a:r>
              <a:rPr lang="en-GB" dirty="0"/>
              <a:t>Employee Rating- </a:t>
            </a:r>
            <a:r>
              <a:rPr lang="en-GB" dirty="0" smtClean="0"/>
              <a:t>Number</a:t>
            </a:r>
          </a:p>
          <a:p>
            <a:r>
              <a:rPr lang="en-GB" dirty="0" smtClean="0"/>
              <a:t>Gender- </a:t>
            </a:r>
            <a:r>
              <a:rPr lang="en-GB" dirty="0"/>
              <a:t>Male </a:t>
            </a:r>
            <a:r>
              <a:rPr lang="en-GB" dirty="0" smtClean="0"/>
              <a:t>Female</a:t>
            </a:r>
          </a:p>
          <a:p>
            <a:r>
              <a:rPr lang="en-GB" dirty="0" smtClean="0"/>
              <a:t>Employee </a:t>
            </a:r>
            <a:r>
              <a:rPr lang="en-GB" dirty="0"/>
              <a:t>Rating-Number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620128" y="2320713"/>
            <a:ext cx="6999872" cy="369332"/>
          </a:xfrm>
          <a:prstGeom prst="rect">
            <a:avLst/>
          </a:prstGeom>
        </p:spPr>
        <p:txBody>
          <a:bodyPr wrap="square">
            <a:spAutoFit/>
          </a:bodyPr>
          <a:lstStyle/>
          <a:p>
            <a:r>
              <a:rPr lang="en-GB" dirty="0"/>
              <a:t>*=IFS(28&gt;=5,"VERY HIGH",28&gt;=4,"HIGH" 28&gt;=3,"MED", TRUE, "LOW</a:t>
            </a:r>
            <a:r>
              <a:rPr lang="en-GB" dirty="0" smtClean="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435</Words>
  <Application>Microsoft Office PowerPoint</Application>
  <PresentationFormat>Widescreen</PresentationFormat>
  <Paragraphs>60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17</cp:revision>
  <dcterms:created xsi:type="dcterms:W3CDTF">2024-03-29T15:07:22Z</dcterms:created>
  <dcterms:modified xsi:type="dcterms:W3CDTF">2024-08-30T08:41:15Z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