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Shift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66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Краткая </a:t>
            </a:r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Группирует в сегменты смежные пикселы с одинаковыми спектральными характеристиками.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3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Входными данными может быть любой поддерживаемый </a:t>
            </a:r>
            <a:r>
              <a:rPr lang="ru-RU" dirty="0" err="1"/>
              <a:t>Esri</a:t>
            </a:r>
            <a:r>
              <a:rPr lang="ru-RU" dirty="0"/>
              <a:t> растр с любой глубиной цветов.</a:t>
            </a:r>
          </a:p>
          <a:p>
            <a:r>
              <a:rPr lang="ru-RU" dirty="0"/>
              <a:t>Параметр </a:t>
            </a:r>
            <a:r>
              <a:rPr lang="ru-RU" b="1" dirty="0"/>
              <a:t>Индекс каналов</a:t>
            </a:r>
            <a:r>
              <a:rPr lang="ru-RU" dirty="0"/>
              <a:t> представляет собой список из трех каналов, разделенных пробелом.</a:t>
            </a:r>
          </a:p>
          <a:p>
            <a:r>
              <a:rPr lang="ru-RU" dirty="0"/>
              <a:t>Для достижения оптимального результата, используйте вкладку </a:t>
            </a:r>
            <a:r>
              <a:rPr lang="ru-RU" b="1" dirty="0"/>
              <a:t>Символы</a:t>
            </a:r>
            <a:r>
              <a:rPr lang="ru-RU" dirty="0"/>
              <a:t> в свойствах набора данных для интерактивной растяжки вашего </a:t>
            </a:r>
            <a:r>
              <a:rPr lang="ru-RU" b="1" dirty="0"/>
              <a:t>Входного растра</a:t>
            </a:r>
            <a:r>
              <a:rPr lang="ru-RU" dirty="0"/>
              <a:t>, чтобы объекты, которые вы хотите выделить в сегмент, были отчетливо видны. Затем используйте эти рекомендуемые настройки в функции растяжки растра для обработки вашего изображения для получения оптимального результата.</a:t>
            </a:r>
          </a:p>
          <a:p>
            <a:r>
              <a:rPr lang="ru-RU" dirty="0"/>
              <a:t>См. раздел Параметры среды анализа и </a:t>
            </a:r>
            <a:r>
              <a:rPr lang="ru-RU" dirty="0" err="1"/>
              <a:t>Spatial</a:t>
            </a:r>
            <a:r>
              <a:rPr lang="ru-RU" dirty="0"/>
              <a:t> </a:t>
            </a:r>
            <a:r>
              <a:rPr lang="ru-RU" dirty="0" err="1"/>
              <a:t>Analyst</a:t>
            </a:r>
            <a:r>
              <a:rPr lang="ru-RU" dirty="0"/>
              <a:t> для получения дополнительной информации о среде </a:t>
            </a:r>
            <a:r>
              <a:rPr lang="ru-RU" dirty="0" err="1"/>
              <a:t>геообработки</a:t>
            </a:r>
            <a:r>
              <a:rPr lang="ru-RU" dirty="0"/>
              <a:t> данного инструмента.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81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US" dirty="0" err="1"/>
              <a:t>SegmentMeanShift</a:t>
            </a:r>
            <a:r>
              <a:rPr lang="en-US" dirty="0"/>
              <a:t> (</a:t>
            </a:r>
            <a:r>
              <a:rPr lang="en-US" dirty="0" err="1"/>
              <a:t>in_raster</a:t>
            </a:r>
            <a:r>
              <a:rPr lang="en-US" dirty="0"/>
              <a:t>, {</a:t>
            </a:r>
            <a:r>
              <a:rPr lang="en-US" dirty="0" err="1"/>
              <a:t>spectral_detail</a:t>
            </a:r>
            <a:r>
              <a:rPr lang="en-US" dirty="0"/>
              <a:t>}, {</a:t>
            </a:r>
            <a:r>
              <a:rPr lang="en-US" dirty="0" err="1"/>
              <a:t>spatial_detail</a:t>
            </a:r>
            <a:r>
              <a:rPr lang="en-US" dirty="0"/>
              <a:t>}, {</a:t>
            </a:r>
            <a:r>
              <a:rPr lang="en-US" dirty="0" err="1"/>
              <a:t>min_segment_size</a:t>
            </a:r>
            <a:r>
              <a:rPr lang="en-US" dirty="0"/>
              <a:t>}, {</a:t>
            </a:r>
            <a:r>
              <a:rPr lang="en-US" dirty="0" err="1"/>
              <a:t>band_indexes</a:t>
            </a:r>
            <a:r>
              <a:rPr lang="en-US" dirty="0"/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7721419"/>
              </p:ext>
            </p:extLst>
          </p:nvPr>
        </p:nvGraphicFramePr>
        <p:xfrm>
          <a:off x="-1" y="116632"/>
          <a:ext cx="9144000" cy="697804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9989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Параметр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Объяснение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Тип данных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3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in_raster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Выберите набор растровых данных, который вы хотите сегментировать. Это может быть мультиспектральное или изображение в оттенках серого.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Raster Layer; Mosaic Layer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9057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spectral_detail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ru-RU" sz="1000" dirty="0">
                          <a:effectLst/>
                        </a:rPr>
                        <a:t>Дополнительный)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Укажите уровень важности для спектральных различий между объектами в вашем изображении.</a:t>
                      </a:r>
                    </a:p>
                    <a:p>
                      <a:r>
                        <a:rPr lang="ru-RU" sz="1000">
                          <a:effectLst/>
                        </a:rPr>
                        <a:t>Действительные значения находятся в диапазоне от 1.0 до 20.0. Можно использовать более высокое значение, когда есть объекты, которые вы хотите классифицировать отдельно, но которые имеют схожие спектральные характеристики. При использовании малых значений создаются растры с более плавным спектром. Например, при высоком качестве спектральных данных на изображении леса вы сможете более четко увидеть разницу между разными породами деревьев.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Double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01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spatial_detail</a:t>
                      </a:r>
                    </a:p>
                    <a:p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ru-RU" sz="1000">
                          <a:effectLst/>
                        </a:rPr>
                        <a:t>Дополнительный)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Укажите уровень важности для близости между объектами в вашем изображении.</a:t>
                      </a:r>
                    </a:p>
                    <a:p>
                      <a:r>
                        <a:rPr lang="ru-RU" sz="1000">
                          <a:effectLst/>
                        </a:rPr>
                        <a:t>Действительные значения находятся в диапазоне от 1.0 до 20. Более высокие значения можно использовать для изображений, где интересующие вас объекты имеют малый размер и находятся близко друг к другу. При использовании малых значений создаются растры с более плавными пространственными характеристиками. Например, на снимке города можно использовать меньшее значение пространственного разрешения для асфальта, а для разделения на отдельные классы объектов зданий и дорог использовать более высокое значение.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Long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3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min_segment_size</a:t>
                      </a:r>
                    </a:p>
                    <a:p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ru-RU" sz="1000">
                          <a:effectLst/>
                        </a:rPr>
                        <a:t>Дополнительный)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Объединяет сегменты, которые будут меньше этого размера, с наиболее подходящим соседним сегментом.</a:t>
                      </a:r>
                    </a:p>
                    <a:p>
                      <a:r>
                        <a:rPr lang="ru-RU" sz="1000">
                          <a:effectLst/>
                        </a:rPr>
                        <a:t>Единицы измерения в пикселах.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Long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74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band_indexes</a:t>
                      </a:r>
                    </a:p>
                    <a:p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ru-RU" sz="1000">
                          <a:effectLst/>
                        </a:rPr>
                        <a:t>Дополнительный)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Выберите каналы, которые вы хотите использовать для сегментирования вашего изображения, и разделите их знаками пробела.</a:t>
                      </a:r>
                    </a:p>
                    <a:p>
                      <a:r>
                        <a:rPr lang="ru-RU" sz="1000">
                          <a:effectLst/>
                        </a:rPr>
                        <a:t>Вам нужно выбрать каналы, в которых самым лучшим образом можно увидеть разницу между интересующими вас объектами.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String</a:t>
                      </a:r>
                    </a:p>
                  </a:txBody>
                  <a:tcPr marL="22704" marR="22704" marT="22704" marB="227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Возвращаемое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9819"/>
              </p:ext>
            </p:extLst>
          </p:nvPr>
        </p:nvGraphicFramePr>
        <p:xfrm>
          <a:off x="395536" y="1521676"/>
          <a:ext cx="8424936" cy="4532506"/>
        </p:xfrm>
        <a:graphic>
          <a:graphicData uri="http://schemas.openxmlformats.org/drawingml/2006/table">
            <a:tbl>
              <a:tblPr/>
              <a:tblGrid>
                <a:gridCol w="2808312"/>
                <a:gridCol w="2808312"/>
                <a:gridCol w="2808312"/>
              </a:tblGrid>
              <a:tr h="323283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Название</a:t>
                      </a:r>
                    </a:p>
                  </a:txBody>
                  <a:tcPr marL="73473" marR="73473" marT="73473" marB="734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Объяснение</a:t>
                      </a:r>
                    </a:p>
                  </a:txBody>
                  <a:tcPr marL="73473" marR="73473" marT="73473" marB="734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Тип данных</a:t>
                      </a:r>
                    </a:p>
                  </a:txBody>
                  <a:tcPr marL="73473" marR="73473" marT="73473" marB="734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26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out_raster_dataset</a:t>
                      </a:r>
                    </a:p>
                  </a:txBody>
                  <a:tcPr marL="73473" marR="73473" marT="73473" marB="734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Укажите имя и расширение выходного набора данных.</a:t>
                      </a:r>
                    </a:p>
                    <a:p>
                      <a:r>
                        <a:rPr lang="ru-RU" sz="1200">
                          <a:effectLst/>
                        </a:rPr>
                        <a:t>Если в качестве входных данных использовалось мультиспектральное изображение, то в качестве выходных данных вы получите 8-битовое RGB-изображение. Если в качестве входных данных использовалось изображение в оттенках серого, то в качестве выходных данных вы получите 8-битовое изображение в оттенках серого.</a:t>
                      </a:r>
                    </a:p>
                  </a:txBody>
                  <a:tcPr marL="73473" marR="73473" marT="73473" marB="734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Raster</a:t>
                      </a:r>
                    </a:p>
                  </a:txBody>
                  <a:tcPr marL="73473" marR="73473" marT="73473" marB="734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8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кода</a:t>
            </a:r>
            <a:br>
              <a:rPr lang="ru-RU" dirty="0"/>
            </a:br>
            <a:r>
              <a:rPr lang="en-US" sz="3100" dirty="0" err="1"/>
              <a:t>SegmentMeanShift</a:t>
            </a:r>
            <a:r>
              <a:rPr lang="en-US" sz="3100" dirty="0"/>
              <a:t>, </a:t>
            </a:r>
            <a:r>
              <a:rPr lang="ru-RU" sz="3100" dirty="0"/>
              <a:t>пример 1 (окно </a:t>
            </a:r>
            <a:r>
              <a:rPr lang="en-US" sz="3100" dirty="0"/>
              <a:t>Python)</a:t>
            </a:r>
            <a:br>
              <a:rPr lang="en-US" sz="31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данном примере создаются выходные данные с минимальным размером сегмента в 20 пикселов, и используются ближний инфракрасный, красный и зеленый каналы.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0" t="47117" r="25000" b="38060"/>
          <a:stretch/>
        </p:blipFill>
        <p:spPr bwMode="auto">
          <a:xfrm>
            <a:off x="841094" y="4293096"/>
            <a:ext cx="802459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98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SegmentMeanShift</a:t>
            </a:r>
            <a:r>
              <a:rPr lang="ru-RU" dirty="0"/>
              <a:t>, пример 2 (автономный скрипт)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21168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 данном примере выполняется </a:t>
            </a:r>
            <a:r>
              <a:rPr lang="ru-RU" sz="2400" b="1" dirty="0" err="1"/>
              <a:t>SegmentMeanShift</a:t>
            </a:r>
            <a:r>
              <a:rPr lang="ru-RU" sz="2400" dirty="0"/>
              <a:t> для создания выходных данных с минимальным размером сегмента в 20 пикселов, и используются ближний инфракрасный, красный и зеленый каналы.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t="28629" r="26544" b="30294"/>
          <a:stretch/>
        </p:blipFill>
        <p:spPr bwMode="auto">
          <a:xfrm>
            <a:off x="1979712" y="3356992"/>
            <a:ext cx="5325035" cy="313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86380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</TotalTime>
  <Words>402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Mean Shift</vt:lpstr>
      <vt:lpstr>Краткая информация</vt:lpstr>
      <vt:lpstr>Использование</vt:lpstr>
      <vt:lpstr>Синтаксис</vt:lpstr>
      <vt:lpstr>Презентация PowerPoint</vt:lpstr>
      <vt:lpstr>Возвращаемое значение</vt:lpstr>
      <vt:lpstr>Пример кода SegmentMeanShift, пример 1 (окно Python) </vt:lpstr>
      <vt:lpstr>SegmentMeanShift, пример 2 (автономный скрипт)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Shift</dc:title>
  <dc:creator>Irina</dc:creator>
  <cp:lastModifiedBy>K</cp:lastModifiedBy>
  <cp:revision>2</cp:revision>
  <dcterms:created xsi:type="dcterms:W3CDTF">2017-10-12T11:55:31Z</dcterms:created>
  <dcterms:modified xsi:type="dcterms:W3CDTF">2017-10-12T12:12:32Z</dcterms:modified>
</cp:coreProperties>
</file>