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97" autoAdjust="0"/>
  </p:normalViewPr>
  <p:slideViewPr>
    <p:cSldViewPr>
      <p:cViewPr varScale="1">
        <p:scale>
          <a:sx n="65" d="100"/>
          <a:sy n="65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418D4-1664-450F-A91D-B8CC16E8F18F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DD92C-70B4-4ED7-9B7C-C3C79D445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9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вектор признаков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-ого пикселя,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количество признаков, 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число пикселей,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параметр, отвечающий за гладкость,  — ядро. Максимумы функции  расположены в точках сгущения пикселей изображения в пространстве признаков. Пиксели, принадлежащие одному локальному максимуму, объединяются в один сегмент. Получается, чтобы найти к какому из центров сгущения относится пиксель, надо шагать по градиенту  для нахождения ближайшего локального максимума.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DD92C-70B4-4ED7-9B7C-C3C79D4457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4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Shift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6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32999" r="46802" b="34001"/>
          <a:stretch/>
        </p:blipFill>
        <p:spPr bwMode="auto">
          <a:xfrm>
            <a:off x="275171" y="2132856"/>
            <a:ext cx="849668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1210146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сегментации </a:t>
            </a:r>
            <a:r>
              <a:rPr lang="en-US" b="1" dirty="0" err="1" smtClean="0"/>
              <a:t>MeanShift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2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smtClean="0"/>
              <a:t>Пространственные признаки</a:t>
            </a:r>
            <a:endParaRPr lang="ru-RU" dirty="0"/>
          </a:p>
        </p:txBody>
      </p:sp>
      <p:pic>
        <p:nvPicPr>
          <p:cNvPr id="2050" name="Picture 2" descr="https://habrastorage.org/files/85f/fc0/f9d/85ffc0f9dad544cc97ffe860d4e6e5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9886"/>
            <a:ext cx="4752528" cy="430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62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плотности</a:t>
            </a:r>
            <a:endParaRPr lang="ru-RU" dirty="0"/>
          </a:p>
        </p:txBody>
      </p:sp>
      <p:pic>
        <p:nvPicPr>
          <p:cNvPr id="3074" name="Picture 2" descr="https://habrastorage.org/files/e9d/68b/32c/e9d68b32c2dd43838dce8c8c1b2cc0d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696744" cy="23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5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градиента от функции плотности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" t="25400" r="31862" b="37400"/>
          <a:stretch/>
        </p:blipFill>
        <p:spPr bwMode="auto">
          <a:xfrm>
            <a:off x="610934" y="1268760"/>
            <a:ext cx="7704306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81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35776" r="64251" b="46400"/>
          <a:stretch/>
        </p:blipFill>
        <p:spPr bwMode="auto">
          <a:xfrm>
            <a:off x="1461356" y="1844824"/>
            <a:ext cx="6264696" cy="236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92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кода для запуска </a:t>
            </a:r>
            <a:r>
              <a:rPr lang="ru-RU" dirty="0" smtClean="0"/>
              <a:t>алгоритма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t="33600" r="32751" b="36400"/>
          <a:stretch/>
        </p:blipFill>
        <p:spPr bwMode="auto">
          <a:xfrm>
            <a:off x="251519" y="1037121"/>
            <a:ext cx="868560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02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11226" r="54750" b="24400"/>
          <a:stretch/>
        </p:blipFill>
        <p:spPr bwMode="auto">
          <a:xfrm>
            <a:off x="2707784" y="404664"/>
            <a:ext cx="3611880" cy="490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163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26</Words>
  <Application>Microsoft Office PowerPoint</Application>
  <PresentationFormat>Экран (4:3)</PresentationFormat>
  <Paragraphs>9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NewsPrint</vt:lpstr>
      <vt:lpstr>Mean Shift</vt:lpstr>
      <vt:lpstr>Алгоритм сегментации MeanShift</vt:lpstr>
      <vt:lpstr>Пространственные признаки</vt:lpstr>
      <vt:lpstr>Функция плотности</vt:lpstr>
      <vt:lpstr>Оценка градиента от функции плотности</vt:lpstr>
      <vt:lpstr>Презентация PowerPoint</vt:lpstr>
      <vt:lpstr>Пример кода для запуска алгоритма</vt:lpstr>
      <vt:lpstr>Результат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Shift</dc:title>
  <dc:creator>Irina</dc:creator>
  <cp:lastModifiedBy>K</cp:lastModifiedBy>
  <cp:revision>2</cp:revision>
  <dcterms:created xsi:type="dcterms:W3CDTF">2017-10-12T12:14:15Z</dcterms:created>
  <dcterms:modified xsi:type="dcterms:W3CDTF">2017-10-12T12:24:58Z</dcterms:modified>
</cp:coreProperties>
</file>