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9"/>
  </p:notesMasterIdLst>
  <p:handoutMasterIdLst>
    <p:handoutMasterId r:id="rId10"/>
  </p:handoutMasterIdLst>
  <p:sldIdLst>
    <p:sldId id="460" r:id="rId2"/>
    <p:sldId id="461" r:id="rId3"/>
    <p:sldId id="464" r:id="rId4"/>
    <p:sldId id="465" r:id="rId5"/>
    <p:sldId id="462" r:id="rId6"/>
    <p:sldId id="467" r:id="rId7"/>
    <p:sldId id="463" r:id="rId8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98" autoAdjust="0"/>
  </p:normalViewPr>
  <p:slideViewPr>
    <p:cSldViewPr>
      <p:cViewPr varScale="1">
        <p:scale>
          <a:sx n="115" d="100"/>
          <a:sy n="115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10.03.2025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10.03.2025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10.03.2025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10.03.2025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50.harvard.edu/python/202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 dirty="0"/>
              <a:t>2025-03-24</a:t>
            </a:r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D12F4-96CC-4090-9C78-A70B68E1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DB02AE-9470-4D90-86A5-478CD5FE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In-depth understanding of thermal engineering processes </a:t>
            </a:r>
          </a:p>
          <a:p>
            <a:r>
              <a:rPr lang="en-US" dirty="0"/>
              <a:t>Modelling competence for respective steady state simulations</a:t>
            </a:r>
          </a:p>
          <a:p>
            <a:r>
              <a:rPr lang="en-US" dirty="0"/>
              <a:t>Utilization of computing power for enhanced process analysis</a:t>
            </a:r>
          </a:p>
          <a:p>
            <a:r>
              <a:rPr lang="en-US" dirty="0"/>
              <a:t>Application of python open source software packages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8BC0DB-85B1-484C-A942-7407C3A49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Course </a:t>
            </a:r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69064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D12F4-96CC-4090-9C78-A70B68E1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DB02AE-9470-4D90-86A5-478CD5FE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applications in technology</a:t>
            </a:r>
          </a:p>
          <a:p>
            <a:pPr lvl="1"/>
            <a:r>
              <a:rPr lang="en-US" dirty="0"/>
              <a:t>Heat pumps</a:t>
            </a:r>
          </a:p>
          <a:p>
            <a:pPr lvl="1"/>
            <a:r>
              <a:rPr lang="en-US" dirty="0"/>
              <a:t>(geothermal) ORCs</a:t>
            </a:r>
          </a:p>
          <a:p>
            <a:pPr lvl="1"/>
            <a:r>
              <a:rPr lang="en-US" dirty="0"/>
              <a:t>CSP power plants</a:t>
            </a:r>
          </a:p>
          <a:p>
            <a:pPr lvl="1"/>
            <a:r>
              <a:rPr lang="en-US" dirty="0"/>
              <a:t>Hydrogen powered gas turbines</a:t>
            </a:r>
          </a:p>
          <a:p>
            <a:pPr lvl="1"/>
            <a:r>
              <a:rPr lang="en-US" dirty="0"/>
              <a:t>District heating pipe networks</a:t>
            </a:r>
          </a:p>
          <a:p>
            <a:r>
              <a:rPr lang="en-US" dirty="0"/>
              <a:t>Engineering Skills</a:t>
            </a:r>
          </a:p>
          <a:p>
            <a:pPr lvl="1"/>
            <a:r>
              <a:rPr lang="en-US" dirty="0"/>
              <a:t>Simulation for designing components and systems</a:t>
            </a:r>
          </a:p>
          <a:p>
            <a:pPr lvl="1"/>
            <a:r>
              <a:rPr lang="en-US" dirty="0"/>
              <a:t>Structured variation of multiple parameters</a:t>
            </a:r>
          </a:p>
          <a:p>
            <a:pPr lvl="1"/>
            <a:r>
              <a:rPr lang="en-US" dirty="0"/>
              <a:t>Engineering communication using graphical and other methods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8BC0DB-85B1-484C-A942-7407C3A49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Course Content</a:t>
            </a:r>
          </a:p>
        </p:txBody>
      </p:sp>
    </p:spTree>
    <p:extLst>
      <p:ext uri="{BB962C8B-B14F-4D97-AF65-F5344CB8AC3E}">
        <p14:creationId xmlns:p14="http://schemas.microsoft.com/office/powerpoint/2010/main" val="214181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D12F4-96CC-4090-9C78-A70B68E1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DB02AE-9470-4D90-86A5-478CD5FE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Basics of engineering thermodynamics</a:t>
            </a:r>
          </a:p>
          <a:p>
            <a:pPr lvl="1"/>
            <a:r>
              <a:rPr lang="en-US" dirty="0" err="1"/>
              <a:t>Cengel</a:t>
            </a:r>
            <a:r>
              <a:rPr lang="en-US" dirty="0"/>
              <a:t>/Boles: Thermodynamics </a:t>
            </a:r>
            <a:r>
              <a:rPr lang="de-DE" dirty="0"/>
              <a:t>9th </a:t>
            </a:r>
            <a:r>
              <a:rPr lang="de-DE" dirty="0" err="1"/>
              <a:t>ed</a:t>
            </a:r>
            <a:r>
              <a:rPr lang="de-DE" dirty="0"/>
              <a:t>. (2018)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/>
              <a:t> eBook</a:t>
            </a:r>
            <a:endParaRPr lang="de-DE" dirty="0"/>
          </a:p>
          <a:p>
            <a:pPr lvl="1"/>
            <a:r>
              <a:rPr lang="en-US" dirty="0"/>
              <a:t>Basics on: Properties (3), Engineering Devices (5-4), Cycles (9, 10, 11)</a:t>
            </a:r>
          </a:p>
          <a:p>
            <a:r>
              <a:rPr lang="en-US" dirty="0"/>
              <a:t>Basic programming skills in Python</a:t>
            </a:r>
          </a:p>
          <a:p>
            <a:pPr lvl="1"/>
            <a:r>
              <a:rPr lang="en-US" dirty="0" err="1"/>
              <a:t>Havard</a:t>
            </a:r>
            <a:r>
              <a:rPr lang="en-US" dirty="0"/>
              <a:t> basic course CS50P recommended: </a:t>
            </a:r>
            <a:r>
              <a:rPr lang="en-US" dirty="0">
                <a:hlinkClick r:id="rId2"/>
              </a:rPr>
              <a:t>https://cs50.harvard.edu/python/2022/</a:t>
            </a:r>
            <a:endParaRPr lang="en-US" dirty="0"/>
          </a:p>
          <a:p>
            <a:pPr lvl="1"/>
            <a:r>
              <a:rPr lang="en-US" dirty="0"/>
              <a:t>Basics on: Variables, Functions, Conditions, Loops, Libraries, OOP</a:t>
            </a:r>
          </a:p>
          <a:p>
            <a:r>
              <a:rPr lang="en-US" dirty="0"/>
              <a:t>Python Installation, Editor etc.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with python extension and miniforge3 recommended</a:t>
            </a:r>
          </a:p>
          <a:p>
            <a:pPr lvl="1"/>
            <a:r>
              <a:rPr lang="en-US" dirty="0"/>
              <a:t>Use Python 3.11, install </a:t>
            </a:r>
            <a:r>
              <a:rPr lang="en-US" dirty="0" err="1"/>
              <a:t>tespy</a:t>
            </a:r>
            <a:r>
              <a:rPr lang="en-US" dirty="0"/>
              <a:t> and set up working environment</a:t>
            </a:r>
          </a:p>
          <a:p>
            <a:pPr lvl="1"/>
            <a:r>
              <a:rPr lang="en-US" dirty="0"/>
              <a:t>Computer lab provides working setup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8BC0DB-85B1-484C-A942-7407C3A49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61447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E92F4D-D6C4-4E7E-A5E0-083FD261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67619BD9-783C-4CC9-AE81-20E9FD7C77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2025-03-24: Intro &amp; Properties*°</a:t>
            </a:r>
          </a:p>
          <a:p>
            <a:r>
              <a:rPr lang="de-DE" dirty="0"/>
              <a:t>2025-03-31: Single </a:t>
            </a:r>
            <a:r>
              <a:rPr lang="en-US" dirty="0"/>
              <a:t>components</a:t>
            </a:r>
            <a:r>
              <a:rPr lang="de-DE" dirty="0"/>
              <a:t>°</a:t>
            </a:r>
          </a:p>
          <a:p>
            <a:r>
              <a:rPr lang="de-DE" dirty="0"/>
              <a:t>2025-04-07: </a:t>
            </a:r>
            <a:r>
              <a:rPr lang="en-US" dirty="0"/>
              <a:t>Solving</a:t>
            </a:r>
            <a:r>
              <a:rPr lang="de-DE" dirty="0"/>
              <a:t> </a:t>
            </a:r>
            <a:r>
              <a:rPr lang="en-US" dirty="0"/>
              <a:t>strategies</a:t>
            </a:r>
            <a:r>
              <a:rPr lang="de-DE" dirty="0"/>
              <a:t>*</a:t>
            </a:r>
          </a:p>
          <a:p>
            <a:r>
              <a:rPr lang="de-DE" dirty="0"/>
              <a:t>2025-04-14: </a:t>
            </a:r>
            <a:r>
              <a:rPr lang="de-DE" i="1" u="sng" dirty="0"/>
              <a:t>EUF spring break</a:t>
            </a:r>
          </a:p>
          <a:p>
            <a:r>
              <a:rPr lang="de-DE" dirty="0"/>
              <a:t>2025-04-21: </a:t>
            </a:r>
            <a:r>
              <a:rPr lang="de-DE" i="1" u="sng" dirty="0"/>
              <a:t>Easter </a:t>
            </a:r>
            <a:r>
              <a:rPr lang="en-US" i="1" u="sng" dirty="0"/>
              <a:t>holiday</a:t>
            </a:r>
          </a:p>
          <a:p>
            <a:r>
              <a:rPr lang="de-DE" dirty="0"/>
              <a:t>2025-04-28: </a:t>
            </a:r>
            <a:r>
              <a:rPr lang="de-DE" dirty="0" err="1"/>
              <a:t>Tespy</a:t>
            </a:r>
            <a:r>
              <a:rPr lang="de-DE" dirty="0"/>
              <a:t> </a:t>
            </a:r>
            <a:r>
              <a:rPr lang="en-US" dirty="0"/>
              <a:t>components</a:t>
            </a:r>
            <a:r>
              <a:rPr lang="de-DE" dirty="0"/>
              <a:t>*</a:t>
            </a:r>
          </a:p>
          <a:p>
            <a:r>
              <a:rPr lang="de-DE" dirty="0"/>
              <a:t>2025-05-05: </a:t>
            </a:r>
            <a:r>
              <a:rPr lang="en-US" dirty="0"/>
              <a:t>Cycles</a:t>
            </a:r>
            <a:r>
              <a:rPr lang="de-DE" dirty="0"/>
              <a:t> I°</a:t>
            </a:r>
          </a:p>
          <a:p>
            <a:pPr marL="0" indent="0">
              <a:buNone/>
            </a:pPr>
            <a:r>
              <a:rPr lang="de-DE" dirty="0"/>
              <a:t>*Francesco Witte</a:t>
            </a:r>
          </a:p>
          <a:p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FDDDAEB-A480-4229-9816-6E47125327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2025-05-12: </a:t>
            </a:r>
            <a:r>
              <a:rPr lang="en-US" dirty="0"/>
              <a:t>Cycles</a:t>
            </a:r>
            <a:r>
              <a:rPr lang="de-DE" dirty="0"/>
              <a:t> II*</a:t>
            </a:r>
          </a:p>
          <a:p>
            <a:r>
              <a:rPr lang="de-DE" dirty="0"/>
              <a:t>2025-05-19: Design/off-design* </a:t>
            </a:r>
          </a:p>
          <a:p>
            <a:r>
              <a:rPr lang="de-DE" dirty="0"/>
              <a:t>2025-05-26: </a:t>
            </a:r>
            <a:r>
              <a:rPr lang="en-US" dirty="0"/>
              <a:t>Cycles</a:t>
            </a:r>
            <a:r>
              <a:rPr lang="de-DE" dirty="0"/>
              <a:t> III°</a:t>
            </a:r>
          </a:p>
          <a:p>
            <a:r>
              <a:rPr lang="de-DE" dirty="0"/>
              <a:t>2025-06-02: </a:t>
            </a:r>
            <a:r>
              <a:rPr lang="en-US" dirty="0"/>
              <a:t>Optimization</a:t>
            </a:r>
            <a:r>
              <a:rPr lang="de-DE" dirty="0"/>
              <a:t>*</a:t>
            </a:r>
          </a:p>
          <a:p>
            <a:r>
              <a:rPr lang="de-DE" dirty="0"/>
              <a:t>2025-06-09: </a:t>
            </a:r>
            <a:r>
              <a:rPr lang="en-US" i="1" u="sng" dirty="0"/>
              <a:t>Whitsun</a:t>
            </a:r>
            <a:r>
              <a:rPr lang="de-DE" i="1" u="sng" dirty="0"/>
              <a:t> </a:t>
            </a:r>
            <a:r>
              <a:rPr lang="en-US" i="1" u="sng" dirty="0"/>
              <a:t>holiday</a:t>
            </a:r>
          </a:p>
          <a:p>
            <a:r>
              <a:rPr lang="de-DE" dirty="0"/>
              <a:t>2025-06-16: </a:t>
            </a:r>
            <a:r>
              <a:rPr lang="en-US" dirty="0"/>
              <a:t>Exam</a:t>
            </a:r>
            <a:r>
              <a:rPr lang="de-DE" dirty="0"/>
              <a:t> </a:t>
            </a:r>
            <a:r>
              <a:rPr lang="en-US" dirty="0"/>
              <a:t>preparation</a:t>
            </a:r>
            <a:r>
              <a:rPr lang="de-DE" dirty="0"/>
              <a:t>°</a:t>
            </a:r>
          </a:p>
          <a:p>
            <a:r>
              <a:rPr lang="de-DE" dirty="0"/>
              <a:t>2025-06-23: </a:t>
            </a:r>
            <a:r>
              <a:rPr lang="de-DE" b="1" i="1" dirty="0"/>
              <a:t>Examination Week</a:t>
            </a:r>
            <a:r>
              <a:rPr lang="de-DE" dirty="0"/>
              <a:t>°</a:t>
            </a:r>
          </a:p>
          <a:p>
            <a:pPr marL="0" indent="0">
              <a:buNone/>
            </a:pPr>
            <a:r>
              <a:rPr lang="de-DE" dirty="0"/>
              <a:t>°Ilja Tuschy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2EE7FF7-B1BA-44FA-9FC9-A6109FB79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89293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D12F4-96CC-4090-9C78-A70B68E1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0DB02AE-9470-4D90-86A5-478CD5FE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written exam</a:t>
            </a:r>
          </a:p>
          <a:p>
            <a:r>
              <a:rPr lang="en-US" dirty="0"/>
              <a:t>Computer lab with known working setup</a:t>
            </a:r>
          </a:p>
          <a:p>
            <a:r>
              <a:rPr lang="en-US" dirty="0"/>
              <a:t>Simulation tasks</a:t>
            </a:r>
          </a:p>
          <a:p>
            <a:r>
              <a:rPr lang="en-US" dirty="0"/>
              <a:t>Scheduled in examination week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8BC0DB-85B1-484C-A942-7407C3A49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Examination</a:t>
            </a:r>
          </a:p>
        </p:txBody>
      </p:sp>
    </p:spTree>
    <p:extLst>
      <p:ext uri="{BB962C8B-B14F-4D97-AF65-F5344CB8AC3E}">
        <p14:creationId xmlns:p14="http://schemas.microsoft.com/office/powerpoint/2010/main" val="219939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BB767-531E-487F-96CD-39276B43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6A0157-5EB8-4BEB-ADBD-E5F171E63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Any Questions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BA952C2-C2C8-4E9E-9882-08DCCF0BFC14}"/>
              </a:ext>
            </a:extLst>
          </p:cNvPr>
          <p:cNvSpPr txBox="1"/>
          <p:nvPr/>
        </p:nvSpPr>
        <p:spPr>
          <a:xfrm>
            <a:off x="5591944" y="3077481"/>
            <a:ext cx="864096" cy="7030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9600" b="1" dirty="0">
                <a:solidFill>
                  <a:srgbClr val="EC6707"/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731477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</Words>
  <Application>Microsoft Office PowerPoint</Application>
  <PresentationFormat>Breitbild</PresentationFormat>
  <Paragraphs>62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3_Office Theme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tuschy</cp:lastModifiedBy>
  <cp:revision>156</cp:revision>
  <dcterms:created xsi:type="dcterms:W3CDTF">2007-09-27T10:41:59Z</dcterms:created>
  <dcterms:modified xsi:type="dcterms:W3CDTF">2025-03-10T14:31:02Z</dcterms:modified>
</cp:coreProperties>
</file>