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8"/>
  </p:notesMasterIdLst>
  <p:handoutMasterIdLst>
    <p:handoutMasterId r:id="rId9"/>
  </p:handoutMasterIdLst>
  <p:sldIdLst>
    <p:sldId id="460" r:id="rId2"/>
    <p:sldId id="463" r:id="rId3"/>
    <p:sldId id="465" r:id="rId4"/>
    <p:sldId id="464" r:id="rId5"/>
    <p:sldId id="466" r:id="rId6"/>
    <p:sldId id="461" r:id="rId7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76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04.05.2025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04.05.2025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04.05.2025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04.05.2025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04.05.2025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Cycles I: Gas Turbine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/>
              <a:t>2025-05-05</a:t>
            </a:r>
            <a:endParaRPr lang="de-DE" dirty="0"/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I: </a:t>
            </a:r>
            <a:r>
              <a:rPr lang="en-US" dirty="0"/>
              <a:t>Gas Turbine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TESPy</a:t>
            </a:r>
            <a:r>
              <a:rPr lang="en-US" dirty="0"/>
              <a:t> for cycle performance analysis</a:t>
            </a:r>
          </a:p>
          <a:p>
            <a:r>
              <a:rPr lang="en-US" dirty="0"/>
              <a:t>Understand and address challenges of instable calculation setups</a:t>
            </a:r>
          </a:p>
          <a:p>
            <a:r>
              <a:rPr lang="en-US" dirty="0"/>
              <a:t>Learn to use new components</a:t>
            </a:r>
          </a:p>
          <a:p>
            <a:pPr lvl="1"/>
            <a:r>
              <a:rPr lang="en-US" dirty="0"/>
              <a:t>Combustion chamber</a:t>
            </a:r>
          </a:p>
          <a:p>
            <a:pPr lvl="1"/>
            <a:r>
              <a:rPr lang="en-US" dirty="0"/>
              <a:t>Turbine</a:t>
            </a:r>
          </a:p>
          <a:p>
            <a:pPr lvl="1"/>
            <a:r>
              <a:rPr lang="en-US" dirty="0" smtClean="0"/>
              <a:t>(Bus)</a:t>
            </a:r>
            <a:endParaRPr lang="en-US" dirty="0"/>
          </a:p>
          <a:p>
            <a:r>
              <a:rPr lang="en-US" dirty="0"/>
              <a:t>Store information</a:t>
            </a:r>
          </a:p>
          <a:p>
            <a:pPr lvl="1"/>
            <a:r>
              <a:rPr lang="en-US" dirty="0"/>
              <a:t>Use starting values</a:t>
            </a:r>
          </a:p>
          <a:p>
            <a:pPr lvl="1"/>
            <a:r>
              <a:rPr lang="en-US" dirty="0"/>
              <a:t>Put data into csv-files</a:t>
            </a:r>
          </a:p>
          <a:p>
            <a:pPr lvl="1"/>
            <a:r>
              <a:rPr lang="en-US" dirty="0"/>
              <a:t>Save figures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26367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6C61F-508C-41BB-B3A0-5DB35693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I: </a:t>
            </a:r>
            <a:r>
              <a:rPr lang="en-US" dirty="0"/>
              <a:t>Gas Turbine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5E7C5E-7ED9-464A-85C3-489B2E104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  <a:r>
              <a:rPr lang="de-DE" dirty="0"/>
              <a:t>-fired Gas </a:t>
            </a:r>
            <a:r>
              <a:rPr lang="de-DE" dirty="0" err="1"/>
              <a:t>Turbine‘s</a:t>
            </a:r>
            <a:r>
              <a:rPr lang="de-DE" dirty="0"/>
              <a:t> </a:t>
            </a:r>
            <a:r>
              <a:rPr lang="de-DE" dirty="0" err="1"/>
              <a:t>Combustion</a:t>
            </a:r>
            <a:r>
              <a:rPr lang="de-DE" dirty="0"/>
              <a:t> Chamber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8443B-4B71-4AC4-96E9-335930CF0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backup</a:t>
            </a:r>
            <a:r>
              <a:rPr lang="de-DE" dirty="0"/>
              <a:t> power plant in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New feature: </a:t>
            </a:r>
            <a:r>
              <a:rPr lang="de-DE" dirty="0" err="1"/>
              <a:t>Combustion</a:t>
            </a:r>
            <a:r>
              <a:rPr lang="de-DE" dirty="0"/>
              <a:t> </a:t>
            </a:r>
            <a:r>
              <a:rPr lang="de-DE" dirty="0" err="1"/>
              <a:t>chamber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fuel</a:t>
            </a:r>
            <a:r>
              <a:rPr lang="de-DE" dirty="0"/>
              <a:t> and </a:t>
            </a:r>
            <a:r>
              <a:rPr lang="de-DE" dirty="0" err="1"/>
              <a:t>air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combustor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Combustion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  <a:p>
            <a:pPr lvl="1"/>
            <a:r>
              <a:rPr lang="de-DE" dirty="0" err="1"/>
              <a:t>Stoichiometric</a:t>
            </a:r>
            <a:r>
              <a:rPr lang="de-DE" dirty="0"/>
              <a:t> </a:t>
            </a:r>
            <a:r>
              <a:rPr lang="de-DE" dirty="0" err="1"/>
              <a:t>combustion</a:t>
            </a:r>
            <a:endParaRPr lang="de-DE" dirty="0"/>
          </a:p>
          <a:p>
            <a:pPr lvl="1"/>
            <a:r>
              <a:rPr lang="de-DE" dirty="0" err="1"/>
              <a:t>Firing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skripts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29D05B6-AE39-47BC-846F-0DC0E7179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036" r="11141"/>
          <a:stretch/>
        </p:blipFill>
        <p:spPr>
          <a:xfrm>
            <a:off x="6072964" y="1988840"/>
            <a:ext cx="5280835" cy="377103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E267091-2553-4781-8866-E6128F94AE58}"/>
              </a:ext>
            </a:extLst>
          </p:cNvPr>
          <p:cNvSpPr/>
          <p:nvPr/>
        </p:nvSpPr>
        <p:spPr>
          <a:xfrm>
            <a:off x="5912728" y="5759878"/>
            <a:ext cx="5441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  <a:latin typeface="+mn-lt"/>
              </a:rPr>
              <a:t>https://www.siemens-energy.com/global/en/home/products-services/product/sgt-800.html</a:t>
            </a:r>
          </a:p>
        </p:txBody>
      </p:sp>
    </p:spTree>
    <p:extLst>
      <p:ext uri="{BB962C8B-B14F-4D97-AF65-F5344CB8AC3E}">
        <p14:creationId xmlns:p14="http://schemas.microsoft.com/office/powerpoint/2010/main" val="38724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6C61F-508C-41BB-B3A0-5DB35693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I: </a:t>
            </a:r>
            <a:r>
              <a:rPr lang="en-US" dirty="0"/>
              <a:t>Gas Turbine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5E7C5E-7ED9-464A-85C3-489B2E104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Gas Turbine Cycle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8443B-4B71-4AC4-96E9-335930CF0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TESPy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GT </a:t>
            </a:r>
            <a:r>
              <a:rPr lang="de-DE" dirty="0" err="1"/>
              <a:t>cycle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combustion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, but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Stepwise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0DBAF1E-F32C-42F7-B2D7-A0311BD26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81737" y="2515394"/>
            <a:ext cx="4962525" cy="2971800"/>
          </a:xfrm>
        </p:spPr>
      </p:pic>
    </p:spTree>
    <p:extLst>
      <p:ext uri="{BB962C8B-B14F-4D97-AF65-F5344CB8AC3E}">
        <p14:creationId xmlns:p14="http://schemas.microsoft.com/office/powerpoint/2010/main" val="7788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6C61F-508C-41BB-B3A0-5DB35693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I: </a:t>
            </a:r>
            <a:r>
              <a:rPr lang="en-US" dirty="0"/>
              <a:t>Gas Turbine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86C5D70-44B7-431A-AD0C-3A7F1C26E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282" y="1825625"/>
            <a:ext cx="4717436" cy="4351338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5E7C5E-7ED9-464A-85C3-489B2E104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  <a:r>
              <a:rPr lang="de-DE" dirty="0"/>
              <a:t>-fired Gas Turbine Performance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A75E49-8E0C-4848-8CEC-845A680DD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GT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/>
              <a:t>Code a </a:t>
            </a:r>
            <a:r>
              <a:rPr lang="de-DE" dirty="0" err="1"/>
              <a:t>TESPy</a:t>
            </a:r>
            <a:r>
              <a:rPr lang="de-DE" dirty="0"/>
              <a:t> </a:t>
            </a:r>
            <a:r>
              <a:rPr lang="de-DE" dirty="0" err="1"/>
              <a:t>skript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Plot and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  <a:p>
            <a:r>
              <a:rPr lang="de-DE" dirty="0"/>
              <a:t>Save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and </a:t>
            </a:r>
            <a:r>
              <a:rPr lang="de-DE" dirty="0" err="1"/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TESPy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221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45A45-982A-4D54-93AD-45B59217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I: </a:t>
            </a:r>
            <a:r>
              <a:rPr lang="en-US" dirty="0"/>
              <a:t>Gas Turbine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DA52E-3DFF-4523-AECF-F1167A47D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Organic</a:t>
            </a:r>
            <a:r>
              <a:rPr lang="de-DE" dirty="0"/>
              <a:t> Rankine Cycle (ORC)</a:t>
            </a:r>
          </a:p>
          <a:p>
            <a:r>
              <a:rPr lang="de-DE" dirty="0" err="1"/>
              <a:t>Prepare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ORC</a:t>
            </a:r>
          </a:p>
          <a:p>
            <a:pPr lvl="1"/>
            <a:r>
              <a:rPr lang="de-DE" dirty="0" err="1"/>
              <a:t>Typical</a:t>
            </a:r>
            <a:r>
              <a:rPr lang="de-DE" dirty="0"/>
              <a:t> geothermal </a:t>
            </a:r>
            <a:r>
              <a:rPr lang="de-DE" dirty="0" err="1"/>
              <a:t>ressources</a:t>
            </a:r>
            <a:endParaRPr lang="de-DE" dirty="0"/>
          </a:p>
          <a:p>
            <a:pPr lvl="1"/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fluids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Compare</a:t>
            </a:r>
            <a:r>
              <a:rPr lang="de-DE" dirty="0"/>
              <a:t> different </a:t>
            </a:r>
            <a:r>
              <a:rPr lang="de-DE" dirty="0" err="1"/>
              <a:t>Cycles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fluids</a:t>
            </a:r>
            <a:endParaRPr lang="de-DE" dirty="0"/>
          </a:p>
          <a:p>
            <a:pPr lvl="1"/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Charts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support </a:t>
            </a:r>
            <a:r>
              <a:rPr lang="de-DE" dirty="0" err="1"/>
              <a:t>discussion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BB7BD-AB1B-4491-92A2-F4553D0F5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10" name="Inhaltsplatzhalter 7">
            <a:extLst>
              <a:ext uri="{FF2B5EF4-FFF2-40B4-BE49-F238E27FC236}">
                <a16:creationId xmlns:a16="http://schemas.microsoft.com/office/drawing/2014/main" id="{96CA4820-49EB-4E9E-9FA8-91BDA109E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r="46667"/>
          <a:stretch/>
        </p:blipFill>
        <p:spPr>
          <a:xfrm>
            <a:off x="6172200" y="2044065"/>
            <a:ext cx="5181600" cy="3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709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Breitbild</PresentationFormat>
  <Paragraphs>53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3_Office Theme</vt:lpstr>
      <vt:lpstr>Cycles I: Gas Turbine</vt:lpstr>
      <vt:lpstr>Cycles I: Gas Turbine</vt:lpstr>
      <vt:lpstr>Cycles I: Gas Turbine</vt:lpstr>
      <vt:lpstr>Cycles I: Gas Turbine</vt:lpstr>
      <vt:lpstr>Cycles I: Gas Turbine</vt:lpstr>
      <vt:lpstr>Cycles I: Gas Turbine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Ilja</cp:lastModifiedBy>
  <cp:revision>183</cp:revision>
  <dcterms:created xsi:type="dcterms:W3CDTF">2007-09-27T10:41:59Z</dcterms:created>
  <dcterms:modified xsi:type="dcterms:W3CDTF">2025-05-04T17:35:12Z</dcterms:modified>
</cp:coreProperties>
</file>