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F1F4-27F0-4D48-85C2-20647EC0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3DB9F-D66E-428C-BF39-3277BD9D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C544D-24D9-4893-8B58-AE2AB0B0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21E25-E7F2-41D0-9926-4EA0E6D5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6A272-D3AC-4FEF-9B94-19258795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59B6-1651-4DB9-90F1-C43D0BA3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0BD0D-A038-4232-9E47-BB083D123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F257D-63A4-49FC-83C5-4B96E709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2C018-083E-45C3-AFBB-475B2A82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6B7F7-B223-4BF6-BFEE-D81216B9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071587-3F63-43F6-8EF8-F8510CF06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D1D316-76EE-4ACC-9779-22740F72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31C8E-5E97-45E4-AF8F-C33E4CD5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5179-844D-495C-AFA8-9796C70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5B038-A497-4B4C-8424-C3025B39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1B2A7-53CA-41D8-99FE-6220FAA4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73125-E0E6-4E92-A16E-287F14E9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45A08-BB0A-465D-90DE-31D47728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733FB-C7CC-42F3-BC4D-7224FD05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E928C-6929-4014-9E3A-C3AF496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ECF64-1FEB-4759-9EB6-30C582D1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64EF0-4BA8-4CC5-B1A9-9B7104DB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265A1-4C6E-4694-B389-2D153D6B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F78F0-1393-4A9A-8251-CCDAF5B3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6430D-7E9E-4DE8-A92B-3DEBC51B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8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545CA-C83E-4165-B9E1-06007651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DE56C-3076-4579-AF6A-41BF70E67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EB11F1-67B7-4BF0-A6DC-36459F2AD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8E4B9A-B9D8-462D-B232-9F245D44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68478-B4F4-4F2B-9334-C6637866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57CD2-62EC-434F-8A43-82B6F94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584A9-358C-4C66-A981-A24B497D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7B9B3-4D21-4B57-A236-66B85ADA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642C3F-9B7B-48A2-AF51-EF123ABC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906CCF-4E0F-419D-8B08-64F97CAC3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FBC339-8529-44EC-869C-B7AB88FB0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04BBC5-28A0-45CC-B437-914A42E3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CE0DB1-D0AB-4D64-8C85-3E4B29E8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E4E8A7-1A02-4F90-B945-2E30CB07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8ADE-E302-4980-9811-B5E21354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3D80B3-ED11-4CC0-B709-E0580608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B904EE-8F56-4233-AE29-4AC3A1FA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FD649F-9CEE-467D-AAFD-0204C020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9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DF8B71-F7C3-430C-8209-072F7EC2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47A20-7247-4B54-9F97-F999370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089A8F-A41D-4E1F-A05E-BFA79F5C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456F6-2078-4813-8BFD-F0B951B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43EB8-3250-4270-AB71-25F7E353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11755A-7120-44D1-B593-821913EE3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938F6-93DE-45B4-87F5-7CE76C6D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1EAAD7-8212-45BE-A912-282F55C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D492B7-A00C-401D-8DB8-1E13400D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6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32061-9743-4EA0-9DA5-3755D8A7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2FD260-0789-461D-BE9E-F89AAA23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05F4D-3DAA-4ACF-8D9B-7D981602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A9307-0527-49D8-8D27-F3130DB4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5B479-7CCE-4ABE-8691-2C1F695D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33C6DF-79F7-41C3-B5F2-6648A343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7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EA37E1-58EE-4817-8753-0A7B658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93B128-9E7C-4FB4-98C5-5132224F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65D86-6E31-4B05-94FB-DEFF4414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6523-E0D5-49E5-896A-E6642FD1282F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D5A62-7DC2-4444-88EC-C0BFC1AA4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848A1-6110-4A07-AA3F-88894A39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AE5B-7C2E-4C7F-8DF3-A0C374C14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0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9E0A4-4F16-40C8-AA2F-587B9B2AE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870" y="1224258"/>
            <a:ext cx="9558130" cy="2908486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Entwicklung einer Prototyp - Webanwendung zur administrativen Verwaltung von Händlern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732341-B8F7-4CA4-A629-F699CDA8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870" y="4427948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Iljas</a:t>
            </a:r>
            <a:r>
              <a:rPr lang="en-US" dirty="0">
                <a:solidFill>
                  <a:schemeClr val="bg1"/>
                </a:solidFill>
              </a:rPr>
              <a:t> Makhsunov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8CB2CD-6652-418C-B2B9-AE4A8042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8757"/>
            <a:ext cx="2060808" cy="206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2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D5F4A-7610-4BBD-AFA0-3D66730C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von </a:t>
            </a:r>
            <a:r>
              <a:rPr lang="en-US" dirty="0" err="1"/>
              <a:t>Schnitstellen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E81D-07D7-4B27-AB33-A024BE69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Client </a:t>
            </a:r>
            <a:r>
              <a:rPr lang="en-US" dirty="0" err="1"/>
              <a:t>Erweiterung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501869-8B48-45E9-89A3-841046DE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0527"/>
            <a:ext cx="4458322" cy="33913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7CA109-EFA0-4E20-923E-A1F0D3D1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5" y="3092000"/>
            <a:ext cx="494416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576-B528-4E1B-BE26-08E23B2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A8A726-5BBB-4BA0-964A-890B15C5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729446"/>
            <a:ext cx="7983064" cy="576342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27C2E45-62E0-4E83-AB56-9F7C0B3F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76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4D7BE-DCF5-45E6-9D27-FFEAA24C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Soll-/</a:t>
            </a:r>
            <a:r>
              <a:rPr lang="en-US" dirty="0" err="1"/>
              <a:t>Ist</a:t>
            </a:r>
            <a:r>
              <a:rPr lang="en-US" dirty="0"/>
              <a:t> –</a:t>
            </a:r>
            <a:r>
              <a:rPr lang="en-US" dirty="0" err="1"/>
              <a:t>Vergleich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120EA-A04B-48BE-85C9-4B78BA77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Händler</a:t>
            </a:r>
            <a:r>
              <a:rPr lang="en-US" dirty="0"/>
              <a:t> in </a:t>
            </a:r>
            <a:r>
              <a:rPr lang="de-DE" dirty="0"/>
              <a:t>tabellarischer Form darstellen</a:t>
            </a:r>
          </a:p>
          <a:p>
            <a:r>
              <a:rPr lang="de-DE" dirty="0"/>
              <a:t>Händler Daten editierbar und löschbar</a:t>
            </a:r>
          </a:p>
          <a:p>
            <a:r>
              <a:rPr lang="de-DE" dirty="0"/>
              <a:t>Neuen Händler hinzufügen</a:t>
            </a:r>
          </a:p>
          <a:p>
            <a:r>
              <a:rPr lang="de-DE" dirty="0"/>
              <a:t>Händler werden in Storage Account abgelegt</a:t>
            </a:r>
          </a:p>
          <a:p>
            <a:r>
              <a:rPr lang="de-DE" dirty="0"/>
              <a:t>Fehler nachverfolgbar</a:t>
            </a:r>
          </a:p>
          <a:p>
            <a:pPr lvl="1"/>
            <a:r>
              <a:rPr lang="de-DE" dirty="0"/>
              <a:t>Logs</a:t>
            </a:r>
          </a:p>
          <a:p>
            <a:pPr lvl="1"/>
            <a:r>
              <a:rPr lang="de-DE" dirty="0"/>
              <a:t>Inspektor (Browser)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5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FC9F-6484-4D03-BFD7-32CB292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FCD6A-7E17-4A78-A4F2-8EBA5C4B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Video rein, in dem die </a:t>
            </a:r>
            <a:r>
              <a:rPr lang="en-US" dirty="0" err="1"/>
              <a:t>Funktonalität</a:t>
            </a:r>
            <a:r>
              <a:rPr lang="en-US" dirty="0"/>
              <a:t> </a:t>
            </a:r>
            <a:r>
              <a:rPr lang="en-US" dirty="0" err="1"/>
              <a:t>vorgestellt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07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2E80-FE23-4196-A293-1C7E7158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462F3-3BD9-40CA-B1A3-4DFE9994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Persönlich</a:t>
            </a:r>
            <a:endParaRPr lang="en-US" dirty="0"/>
          </a:p>
          <a:p>
            <a:r>
              <a:rPr lang="en-US" dirty="0"/>
              <a:t>Muss und </a:t>
            </a:r>
            <a:r>
              <a:rPr lang="en-US" dirty="0" err="1"/>
              <a:t>Wunschkriterien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1B2B0-D808-41C5-883D-70E4D32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6C2C6-5C81-4722-827B-879F396F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8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4BD36-0734-4284-828C-02A812F7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3962B-8AB7-4171-A912-F894C3ED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Vertragspartner</a:t>
            </a:r>
            <a:r>
              <a:rPr lang="en-US" dirty="0"/>
              <a:t> – </a:t>
            </a:r>
            <a:r>
              <a:rPr lang="en-US" dirty="0" err="1"/>
              <a:t>PlanB</a:t>
            </a:r>
            <a:r>
              <a:rPr lang="en-US" dirty="0"/>
              <a:t>. GmbH</a:t>
            </a:r>
          </a:p>
          <a:p>
            <a:r>
              <a:rPr lang="de-DE" dirty="0"/>
              <a:t>Projektbegründung</a:t>
            </a:r>
          </a:p>
          <a:p>
            <a:r>
              <a:rPr lang="de-DE" dirty="0"/>
              <a:t>Prozessübersicht</a:t>
            </a:r>
          </a:p>
          <a:p>
            <a:r>
              <a:rPr lang="de-DE" dirty="0"/>
              <a:t>Prozessablauf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Soll-/Ist-Vergleich</a:t>
            </a:r>
          </a:p>
          <a:p>
            <a:r>
              <a:rPr lang="de-DE"/>
              <a:t>Mehrwert</a:t>
            </a:r>
            <a:endParaRPr lang="de-DE" dirty="0"/>
          </a:p>
          <a:p>
            <a:r>
              <a:rPr lang="de-DE" dirty="0"/>
              <a:t>Demo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585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929B9-71EB-491E-A0C5-A37B3BB5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Vertragspartner</a:t>
            </a:r>
            <a:r>
              <a:rPr lang="en-US" dirty="0"/>
              <a:t> – </a:t>
            </a:r>
            <a:r>
              <a:rPr lang="en-US" dirty="0" err="1"/>
              <a:t>PlanB</a:t>
            </a:r>
            <a:r>
              <a:rPr lang="en-US" dirty="0"/>
              <a:t>. GmbH</a:t>
            </a:r>
            <a:br>
              <a:rPr lang="en-US" dirty="0"/>
            </a:b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A544A-ED73-437D-8D33-4659252735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43" y="2066095"/>
            <a:ext cx="3477110" cy="34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C9FB49B-C914-44DE-A278-DB2D04F9C3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Standort</a:t>
            </a:r>
            <a:r>
              <a:rPr lang="en-US" dirty="0"/>
              <a:t> in </a:t>
            </a:r>
            <a:r>
              <a:rPr lang="en-US" dirty="0" err="1"/>
              <a:t>Hüttlingen</a:t>
            </a:r>
            <a:endParaRPr lang="en-US" dirty="0"/>
          </a:p>
          <a:p>
            <a:r>
              <a:rPr lang="de-DE" dirty="0"/>
              <a:t>IT-Dienstleistung</a:t>
            </a:r>
          </a:p>
          <a:p>
            <a:r>
              <a:rPr lang="de-DE" dirty="0"/>
              <a:t>ESB (Enterprise Service Bus)</a:t>
            </a:r>
          </a:p>
          <a:p>
            <a:r>
              <a:rPr lang="de-DE" dirty="0"/>
              <a:t>IoT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78BCE-825C-41CE-B60D-6AE5943C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Projektbegründung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5919D-4CA2-4D37-9C25-5106B865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PlanB</a:t>
            </a:r>
            <a:r>
              <a:rPr lang="en-US" dirty="0"/>
              <a:t>. GmbH Inhouse</a:t>
            </a:r>
          </a:p>
          <a:p>
            <a:r>
              <a:rPr lang="de-DE" dirty="0"/>
              <a:t>Prototyp für die zentrale Verwaltung</a:t>
            </a:r>
          </a:p>
          <a:p>
            <a:r>
              <a:rPr lang="de-DE" dirty="0"/>
              <a:t>Übersichtlichkeit der Daten mit dem Portal</a:t>
            </a:r>
          </a:p>
          <a:p>
            <a:r>
              <a:rPr lang="de-DE" dirty="0"/>
              <a:t>Bearbeiten der Daten</a:t>
            </a:r>
          </a:p>
          <a:p>
            <a:r>
              <a:rPr lang="de-DE" dirty="0"/>
              <a:t>Device-unabhängige Verwaltung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88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30E7F-5F81-483A-98D8-D5E3A9C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7FDA2-EA2D-4A45-BB23-5BDC2254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Ansicht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pPr lvl="2"/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löschen</a:t>
            </a:r>
            <a:endParaRPr lang="en-US" dirty="0"/>
          </a:p>
          <a:p>
            <a:pPr lvl="2"/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aktualisieren</a:t>
            </a:r>
            <a:endParaRPr lang="en-US" dirty="0"/>
          </a:p>
          <a:p>
            <a:pPr lvl="2"/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einlesen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28BD1-FFB5-4590-81E1-CC84DD79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ECE53-ADE6-4F56-B1E4-D1F000DA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  <a:p>
            <a:r>
              <a:rPr lang="en-US" dirty="0" err="1"/>
              <a:t>Webanwendung</a:t>
            </a:r>
            <a:r>
              <a:rPr lang="en-US" dirty="0"/>
              <a:t> </a:t>
            </a:r>
          </a:p>
          <a:p>
            <a:r>
              <a:rPr lang="en-US" dirty="0"/>
              <a:t>Function App (</a:t>
            </a:r>
            <a:r>
              <a:rPr lang="en-US" dirty="0" err="1"/>
              <a:t>.Net</a:t>
            </a:r>
            <a:r>
              <a:rPr lang="en-US" dirty="0"/>
              <a:t> 6 + C#)</a:t>
            </a:r>
          </a:p>
          <a:p>
            <a:pPr lvl="1"/>
            <a:r>
              <a:rPr lang="en-US" dirty="0"/>
              <a:t>Logs				</a:t>
            </a:r>
          </a:p>
          <a:p>
            <a:r>
              <a:rPr lang="de-DE" dirty="0"/>
              <a:t>Storage Account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184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4E60C-84A2-4FE2-846D-6894F195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E96F4-EFAE-4A58-B77B-A782A5C9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Webanwendung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Angular -&gt; Single-Page-Application</a:t>
            </a:r>
          </a:p>
          <a:p>
            <a:r>
              <a:rPr lang="en-US" dirty="0"/>
              <a:t>HTML (Hypertext Markup Language)</a:t>
            </a:r>
          </a:p>
          <a:p>
            <a:pPr lvl="1"/>
            <a:r>
              <a:rPr lang="en-US" dirty="0" err="1"/>
              <a:t>Darstellung</a:t>
            </a:r>
            <a:endParaRPr lang="en-US" dirty="0"/>
          </a:p>
          <a:p>
            <a:r>
              <a:rPr lang="en-US" dirty="0"/>
              <a:t>CSS (Cascading Style Sheets)</a:t>
            </a:r>
          </a:p>
          <a:p>
            <a:pPr lvl="1"/>
            <a:r>
              <a:rPr lang="en-US" dirty="0" err="1"/>
              <a:t>Visualisierung</a:t>
            </a:r>
            <a:endParaRPr lang="en-US" dirty="0"/>
          </a:p>
          <a:p>
            <a:r>
              <a:rPr lang="en-US" dirty="0"/>
              <a:t>TypeScript</a:t>
            </a:r>
          </a:p>
          <a:p>
            <a:pPr lvl="1"/>
            <a:r>
              <a:rPr lang="en-US" dirty="0" err="1"/>
              <a:t>Implementierung</a:t>
            </a:r>
            <a:r>
              <a:rPr lang="en-US" dirty="0"/>
              <a:t> von </a:t>
            </a:r>
            <a:r>
              <a:rPr lang="en-US" dirty="0" err="1"/>
              <a:t>Funktionen</a:t>
            </a:r>
            <a:endParaRPr lang="en-US" dirty="0"/>
          </a:p>
          <a:p>
            <a:r>
              <a:rPr lang="en-US" dirty="0"/>
              <a:t>Bootstrap (Frontend-Framework)</a:t>
            </a:r>
          </a:p>
          <a:p>
            <a:pPr lvl="1"/>
            <a:r>
              <a:rPr lang="en-US" dirty="0" err="1"/>
              <a:t>Gestaltungsvorlagen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04FE4-1D87-4DE6-9ECF-45FC658D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5A6DD-F4BF-4930-B1D4-E1F235E2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App</a:t>
            </a:r>
          </a:p>
          <a:p>
            <a:pPr lvl="1"/>
            <a:r>
              <a:rPr lang="en-US" dirty="0" err="1"/>
              <a:t>Prozesslogik</a:t>
            </a:r>
            <a:endParaRPr lang="en-US" dirty="0"/>
          </a:p>
          <a:p>
            <a:pPr lvl="1"/>
            <a:r>
              <a:rPr lang="en-US" dirty="0"/>
              <a:t>CRUD </a:t>
            </a:r>
            <a:r>
              <a:rPr lang="en-US" dirty="0" err="1"/>
              <a:t>Operationen</a:t>
            </a:r>
            <a:endParaRPr lang="de-DE" dirty="0"/>
          </a:p>
          <a:p>
            <a:pPr lvl="1"/>
            <a:endParaRPr lang="en-US" dirty="0"/>
          </a:p>
          <a:p>
            <a:r>
              <a:rPr lang="en-US" dirty="0"/>
              <a:t>Storage Account</a:t>
            </a:r>
          </a:p>
          <a:p>
            <a:pPr lvl="1"/>
            <a:r>
              <a:rPr lang="en-US" dirty="0" err="1"/>
              <a:t>Speichermedium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JSON (JavaScript Object Notation)</a:t>
            </a:r>
          </a:p>
          <a:p>
            <a:pPr lvl="1"/>
            <a:r>
              <a:rPr lang="en-US" dirty="0" err="1"/>
              <a:t>Datenaustausch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Anwendungen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A8C92-C462-452B-8269-1957BC73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D061C-182F-4D45-8D6A-29BA958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der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VS (Visual Studio Code)</a:t>
            </a:r>
          </a:p>
          <a:p>
            <a:pPr lvl="1"/>
            <a:r>
              <a:rPr lang="en-US" dirty="0" err="1"/>
              <a:t>Hinzufügen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, </a:t>
            </a:r>
            <a:r>
              <a:rPr lang="en-US" dirty="0" err="1"/>
              <a:t>Bearbeiten</a:t>
            </a:r>
            <a:r>
              <a:rPr lang="en-US" dirty="0"/>
              <a:t> und </a:t>
            </a:r>
            <a:r>
              <a:rPr lang="en-US" dirty="0" err="1"/>
              <a:t>Einlesen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Logs</a:t>
            </a:r>
          </a:p>
          <a:p>
            <a:pPr lvl="1"/>
            <a:endParaRPr lang="en-US" dirty="0"/>
          </a:p>
          <a:p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Portalmanagement</a:t>
            </a:r>
            <a:r>
              <a:rPr lang="en-US" dirty="0"/>
              <a:t> Tests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29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86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Entwicklung einer Prototyp - Webanwendung zur administrativen Verwaltung von Händlern</vt:lpstr>
      <vt:lpstr>Agenda</vt:lpstr>
      <vt:lpstr>Vertragspartner – PlanB. GmbH </vt:lpstr>
      <vt:lpstr>Projektbegründung</vt:lpstr>
      <vt:lpstr>Prozessübersicht</vt:lpstr>
      <vt:lpstr>Prozessablauf</vt:lpstr>
      <vt:lpstr>Frontend</vt:lpstr>
      <vt:lpstr>Backend</vt:lpstr>
      <vt:lpstr>Qualitätsicherung</vt:lpstr>
      <vt:lpstr>Testen von Schnitstellen</vt:lpstr>
      <vt:lpstr>Logs</vt:lpstr>
      <vt:lpstr>Soll-/Ist –Vergleich</vt:lpstr>
      <vt:lpstr>Demo</vt:lpstr>
      <vt:lpstr>Fazit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Prototyp - Webanwendung zur administrativen Verwaltung von Händlern</dc:title>
  <dc:creator>Iljasgadzhi Makhsunov</dc:creator>
  <cp:lastModifiedBy>Iljasgadzhi Makhsunov</cp:lastModifiedBy>
  <cp:revision>97</cp:revision>
  <dcterms:created xsi:type="dcterms:W3CDTF">2022-05-24T19:48:05Z</dcterms:created>
  <dcterms:modified xsi:type="dcterms:W3CDTF">2022-05-25T12:22:14Z</dcterms:modified>
</cp:coreProperties>
</file>