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70" r:id="rId6"/>
    <p:sldId id="261" r:id="rId7"/>
    <p:sldId id="262" r:id="rId8"/>
    <p:sldId id="266" r:id="rId9"/>
    <p:sldId id="264" r:id="rId10"/>
    <p:sldId id="265" r:id="rId11"/>
    <p:sldId id="272" r:id="rId12"/>
    <p:sldId id="26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47614"/>
            <a:ext cx="481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Название проекта</a:t>
            </a:r>
            <a:endParaRPr lang="ru-RU" sz="28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1995686"/>
            <a:ext cx="481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Название команды: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3357" y="3221669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</a:t>
            </a:r>
            <a:endParaRPr lang="ru-RU" sz="20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Оценка результатов проекта, план развития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 дальше может развиваться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347614"/>
            <a:ext cx="481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  <a:endParaRPr lang="ru-RU" sz="28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3357" y="3221669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</a:t>
            </a:r>
            <a:endParaRPr lang="ru-RU" sz="20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Состав и роли в команде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Какую гипотезу проверяем, что и как хотели получить в результате 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На базе какой теории основан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846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7030A0"/>
                </a:solidFill>
                <a:cs typeface="Adobe Hebrew" pitchFamily="18" charset="-79"/>
              </a:rPr>
              <a:t>Анализ существующих решений</a:t>
            </a:r>
            <a:endParaRPr lang="ru-RU" sz="3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35696" y="149163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какое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09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595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Организационные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7885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Ход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ошибки (командные, организационные, технологические, теоретические и т.д.) были допущены и как их можно исправить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184</Words>
  <Application>Microsoft Office PowerPoint</Application>
  <PresentationFormat>Экран (16:9)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Команда</vt:lpstr>
      <vt:lpstr>Цели и задачи</vt:lpstr>
      <vt:lpstr>Теоретические обоснования</vt:lpstr>
      <vt:lpstr>Анализ существующих решений</vt:lpstr>
      <vt:lpstr>Технологические решения</vt:lpstr>
      <vt:lpstr>Организационные решения</vt:lpstr>
      <vt:lpstr>Ход проекта</vt:lpstr>
      <vt:lpstr>Ошибки проекта</vt:lpstr>
      <vt:lpstr>Результаты проекта</vt:lpstr>
      <vt:lpstr>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Anton Rogachev</cp:lastModifiedBy>
  <cp:revision>30</cp:revision>
  <dcterms:created xsi:type="dcterms:W3CDTF">2020-03-11T17:59:11Z</dcterms:created>
  <dcterms:modified xsi:type="dcterms:W3CDTF">2022-03-24T16:38:59Z</dcterms:modified>
</cp:coreProperties>
</file>