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FED"/>
    <a:srgbClr val="4E479D"/>
    <a:srgbClr val="5C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A1714-E723-42F3-B0FD-5C2EE6B4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B07861-61F9-497E-8604-8811E2827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6CE10-0934-4730-9B9E-7D6310CC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44829-33C8-4437-8680-B282DF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41023-65EB-440D-89A5-99F936A5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B8358-1333-4AB7-83C7-62B8C252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3A2D8E-115F-45D5-9A13-B128A30BF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DF39F-1382-43C2-B1C3-608884F7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1AB8D-4E35-4E52-ABD9-B6C7C03B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62EE6-1C88-43A9-8768-527BDDEB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87B5BF-9040-4F20-BAD3-BE3A63F9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ABD81-9A26-4EA3-A0A1-EFFED34D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C97C4-DD08-4CE5-8681-A2834A1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A2530-8B4E-4F54-A4D5-0BDBA272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91A55F-6102-4D0E-A834-4EE5899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4FD3C-975F-40D1-94C2-0FC80F24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435AF-5E18-4C9B-BD13-B9F8343B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F4B98-D76B-48DE-A8BD-1F645DCE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1105D-5EE9-4A48-BD5B-D4ABF968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9577AC-2674-418E-8EB4-A0B532D4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5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2905C-AD82-481F-A094-9F96DB35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98D94-3EB2-4915-9B97-CCB8CE3E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6B356-1C71-4ACC-BD12-43B07EB5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FC80B-D47F-4E1E-ADD5-8614E9DA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8B7CCD-E237-46D3-949B-7FEA3B4F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38478-A9FC-4354-82B0-F5FBCAD3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BF672-F74E-47CA-8D5A-629CABAE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F8876F-F01B-44A4-85BC-019B21E6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A3F61-4709-4C23-9B23-30FEB296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F2C228-5039-4301-A8E9-47A4A860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7F254-E548-4B73-ABCD-6DACB767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73C3-2AD9-4127-934C-2A637E13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245F1F-D16F-4F7A-990D-210A7A65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F0CBEF-E6CA-4B0C-88EB-CB989CC0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B47206-3E67-4124-9C48-0E4E2A433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CCA299-669F-4F2C-A2D6-290FF1185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5C0643-A08A-4E49-8842-FF5556A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48C6D-3E74-4F4A-BB18-246DFFD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6DD879-04EA-43B8-9A0B-0D932146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9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3FB83-AC68-4AD2-956B-F4EC867E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E7AD5D-6118-42E8-982E-D9091A65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93B2CB-DF8D-47D7-9B3D-6D17412F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0C9D25-EE2A-4C8C-BD44-3D6D590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2FF3EA-BEE5-430E-9DEF-D3271709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2CE6CB-0B66-4344-89A4-0C6834EC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1F940B-6C56-49C9-9AD0-0F3F6119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07AB-0BF6-4C3A-A112-70E6336A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DE412-B914-42F3-B374-0156E451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DCC7B-19AA-4FCE-8DCE-B802E5C8F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9A2AD2-F828-418A-BEAB-5570FC44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F7BBD-F902-430D-9C98-2B7CDA06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B8C9BC-F237-430A-9F71-AF9C9568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4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95A2E-FC5F-4EBD-AE34-4F9AB2B9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D32BBF-76D3-4712-B457-216C121CA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E43C56-B439-4B4D-9ABF-F0123E12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E4E39-2426-43ED-836B-A9CB35BE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DE3F1-AF2E-4501-A56F-B08C3B7B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1E4DE-8CC2-4579-89F4-3EDE943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2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E9CAD-1373-41FE-819B-30B7393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CE656-CCA5-4447-80FF-00BF3D0E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971FF-A7EF-4E4E-90C8-5F9DCD81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9974-EC95-4B17-A35C-4F762619BC2D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B76CC-D98E-49B1-8D53-12C27E863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F861C-B4C3-4643-97B0-7C969C6B6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76E5-AEE1-4731-8368-6E230824F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D7554E-355C-4508-8C1F-47564DEC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832426"/>
            <a:ext cx="8763000" cy="5540700"/>
          </a:xfrm>
          <a:prstGeom prst="rect">
            <a:avLst/>
          </a:prstGeom>
        </p:spPr>
      </p:pic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8BF2C2D6-EA14-4FD8-A43C-0BF1F7836964}"/>
              </a:ext>
            </a:extLst>
          </p:cNvPr>
          <p:cNvSpPr/>
          <p:nvPr/>
        </p:nvSpPr>
        <p:spPr>
          <a:xfrm rot="17061893">
            <a:off x="-2871295" y="-1533518"/>
            <a:ext cx="12031762" cy="9017420"/>
          </a:xfrm>
          <a:prstGeom prst="doubleWav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B905DBE-2774-49BB-BB81-F01AD628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8582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83CFB8D-E4F8-4B1C-9199-542C7121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903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C77FB-0E86-496D-85D3-B24B8FB62B69}"/>
              </a:ext>
            </a:extLst>
          </p:cNvPr>
          <p:cNvSpPr txBox="1"/>
          <p:nvPr/>
        </p:nvSpPr>
        <p:spPr>
          <a:xfrm>
            <a:off x="1438275" y="489952"/>
            <a:ext cx="557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B8FED"/>
                </a:solidFill>
                <a:latin typeface="Circe Light" panose="020B0402020203020203" pitchFamily="34" charset="-52"/>
              </a:rPr>
              <a:t>Итог работы программирования платы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C2B02-D618-4012-92C2-E3DF1D5DEED5}"/>
              </a:ext>
            </a:extLst>
          </p:cNvPr>
          <p:cNvSpPr txBox="1"/>
          <p:nvPr/>
        </p:nvSpPr>
        <p:spPr>
          <a:xfrm>
            <a:off x="1252690" y="2459504"/>
            <a:ext cx="5386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отладочной платы был написан код для следующих датчиков:</a:t>
            </a:r>
          </a:p>
          <a:p>
            <a:pPr marL="285750" indent="-285750">
              <a:buClr>
                <a:srgbClr val="EB8FE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Датчик температуры и влажности</a:t>
            </a:r>
            <a:r>
              <a:rPr lang="en-US" sz="2000" dirty="0">
                <a:solidFill>
                  <a:schemeClr val="bg1"/>
                </a:solidFill>
              </a:rPr>
              <a:t> SHT20/21/25</a:t>
            </a:r>
          </a:p>
          <a:p>
            <a:pPr marL="285750" indent="-285750">
              <a:buClr>
                <a:srgbClr val="EB8FE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Акселерометр и магнитометр </a:t>
            </a:r>
            <a:r>
              <a:rPr lang="en-US" sz="2000" dirty="0">
                <a:solidFill>
                  <a:schemeClr val="bg1"/>
                </a:solidFill>
              </a:rPr>
              <a:t>GY-511</a:t>
            </a:r>
            <a:endParaRPr lang="ru-RU" sz="20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EB8FE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RGB </a:t>
            </a:r>
            <a:r>
              <a:rPr lang="ru-RU" sz="2000" dirty="0">
                <a:solidFill>
                  <a:schemeClr val="bg1"/>
                </a:solidFill>
              </a:rPr>
              <a:t>датчик </a:t>
            </a:r>
            <a:r>
              <a:rPr lang="en-US" sz="2000" dirty="0">
                <a:solidFill>
                  <a:schemeClr val="bg1"/>
                </a:solidFill>
              </a:rPr>
              <a:t>HW-478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FA180A-44BE-45F3-92E6-01A43E6A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19" y="215774"/>
            <a:ext cx="6951518" cy="6858000"/>
          </a:xfrm>
          <a:prstGeom prst="rect">
            <a:avLst/>
          </a:prstGeom>
        </p:spPr>
      </p:pic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8BF2C2D6-EA14-4FD8-A43C-0BF1F7836964}"/>
              </a:ext>
            </a:extLst>
          </p:cNvPr>
          <p:cNvSpPr/>
          <p:nvPr/>
        </p:nvSpPr>
        <p:spPr>
          <a:xfrm rot="17044206">
            <a:off x="-2153201" y="-2816230"/>
            <a:ext cx="12031762" cy="9952731"/>
          </a:xfrm>
          <a:prstGeom prst="doubleWav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B905DBE-2774-49BB-BB81-F01AD628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8582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83CFB8D-E4F8-4B1C-9199-542C7121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903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C77FB-0E86-496D-85D3-B24B8FB62B69}"/>
              </a:ext>
            </a:extLst>
          </p:cNvPr>
          <p:cNvSpPr txBox="1"/>
          <p:nvPr/>
        </p:nvSpPr>
        <p:spPr>
          <a:xfrm>
            <a:off x="1400175" y="570816"/>
            <a:ext cx="557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B8FED"/>
                </a:solidFill>
                <a:latin typeface="Circe Light" panose="020B0402020203020203" pitchFamily="34" charset="-52"/>
              </a:rPr>
              <a:t>Работа над </a:t>
            </a:r>
            <a:r>
              <a:rPr lang="ru-RU" sz="2800" dirty="0" err="1">
                <a:solidFill>
                  <a:srgbClr val="EB8FED"/>
                </a:solidFill>
                <a:latin typeface="Circe Light" panose="020B0402020203020203" pitchFamily="34" charset="-52"/>
              </a:rPr>
              <a:t>радиодатчиком</a:t>
            </a:r>
            <a:endParaRPr lang="ru-RU" sz="2800" dirty="0">
              <a:solidFill>
                <a:srgbClr val="EB8FED"/>
              </a:solidFill>
              <a:latin typeface="Circe Light" panose="020B0402020203020203" pitchFamily="34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E6179-4CE6-4239-84F7-88A925DB3D32}"/>
              </a:ext>
            </a:extLst>
          </p:cNvPr>
          <p:cNvSpPr txBox="1"/>
          <p:nvPr/>
        </p:nvSpPr>
        <p:spPr>
          <a:xfrm>
            <a:off x="1165361" y="1658582"/>
            <a:ext cx="59974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 ходе проведения тестов с </a:t>
            </a:r>
            <a:r>
              <a:rPr lang="ru-RU" sz="2000" dirty="0" err="1">
                <a:solidFill>
                  <a:schemeClr val="bg1"/>
                </a:solidFill>
              </a:rPr>
              <a:t>радиодатчиком</a:t>
            </a:r>
            <a:r>
              <a:rPr lang="ru-RU" sz="2000" dirty="0">
                <a:solidFill>
                  <a:schemeClr val="bg1"/>
                </a:solidFill>
              </a:rPr>
              <a:t> были получены следующие результаты: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Максимальный размер файла для передачи – 500кб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Минимальный процент потери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ru-RU" sz="2000" dirty="0">
                <a:solidFill>
                  <a:schemeClr val="bg1"/>
                </a:solidFill>
              </a:rPr>
              <a:t>искажения данных – 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Средний процент потери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ru-RU" sz="2000" dirty="0">
                <a:solidFill>
                  <a:schemeClr val="bg1"/>
                </a:solidFill>
              </a:rPr>
              <a:t>искажения данных – 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При передаче данных на расстояние более метра процент искажения в больших файлах 17%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При передаче больших объёмов данных на расстояние более метра файл теряет 60% данных.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5BBFEE5-434A-4979-A8DB-81AA7F47A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089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94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Circe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N_OFFICE_6</dc:creator>
  <cp:lastModifiedBy>N_OFFICE_6</cp:lastModifiedBy>
  <cp:revision>7</cp:revision>
  <dcterms:created xsi:type="dcterms:W3CDTF">2022-04-09T07:59:31Z</dcterms:created>
  <dcterms:modified xsi:type="dcterms:W3CDTF">2022-04-10T06:34:39Z</dcterms:modified>
</cp:coreProperties>
</file>