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7C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634" y="21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1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5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6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4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5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4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1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2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1B46-E778-4D2C-977D-2F106A44399C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90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5F043E-B73D-4EAD-995D-11ACD271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860" y="655202"/>
            <a:ext cx="8387300" cy="4673838"/>
          </a:xfrm>
          <a:prstGeom prst="rect">
            <a:avLst/>
          </a:prstGeom>
        </p:spPr>
      </p:pic>
      <p:sp>
        <p:nvSpPr>
          <p:cNvPr id="3" name="Двойная волна 2">
            <a:extLst>
              <a:ext uri="{FF2B5EF4-FFF2-40B4-BE49-F238E27FC236}">
                <a16:creationId xmlns:a16="http://schemas.microsoft.com/office/drawing/2014/main" id="{8660F541-17DB-4B53-9C89-F69AB92C470F}"/>
              </a:ext>
            </a:extLst>
          </p:cNvPr>
          <p:cNvSpPr/>
          <p:nvPr/>
        </p:nvSpPr>
        <p:spPr>
          <a:xfrm rot="18049866">
            <a:off x="-1638332" y="-2815770"/>
            <a:ext cx="9685507" cy="9079475"/>
          </a:xfrm>
          <a:prstGeom prst="doubleWav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5369" y="70426"/>
            <a:ext cx="6768752" cy="857250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rgbClr val="CC99FF"/>
                </a:solidFill>
                <a:latin typeface="Circe Light" panose="020B0402020203020203" pitchFamily="34" charset="-52"/>
                <a:cs typeface="Adobe Hebrew" pitchFamily="18" charset="-79"/>
              </a:rPr>
              <a:t>Цели и задачи модельера</a:t>
            </a:r>
            <a:endParaRPr lang="ru-RU" sz="1800" dirty="0">
              <a:solidFill>
                <a:srgbClr val="CC99FF"/>
              </a:solidFill>
              <a:latin typeface="Circe Light" panose="020B0402020203020203" pitchFamily="34" charset="-52"/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1403648" y="1707654"/>
            <a:ext cx="5256584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irce Light" panose="020B0402020203020203" pitchFamily="34" charset="-52"/>
                <a:cs typeface="Adobe Hebrew" pitchFamily="18" charset="-79"/>
              </a:rPr>
              <a:t>Разработка плана</a:t>
            </a:r>
            <a:r>
              <a:rPr lang="en-US" sz="2400" dirty="0">
                <a:solidFill>
                  <a:schemeClr val="bg1"/>
                </a:solidFill>
                <a:latin typeface="Circe Light" panose="020B0402020203020203" pitchFamily="34" charset="-52"/>
                <a:cs typeface="Adobe Hebrew" pitchFamily="18" charset="-79"/>
              </a:rPr>
              <a:t>/</a:t>
            </a:r>
            <a:r>
              <a:rPr lang="ru-RU" sz="2400" dirty="0">
                <a:solidFill>
                  <a:schemeClr val="bg1"/>
                </a:solidFill>
                <a:latin typeface="Circe Light" panose="020B0402020203020203" pitchFamily="34" charset="-52"/>
                <a:cs typeface="Adobe Hebrew" pitchFamily="18" charset="-79"/>
              </a:rPr>
              <a:t>схемы корпуса для приёмника.</a:t>
            </a:r>
          </a:p>
          <a:p>
            <a:pPr marL="457200" indent="-457200" algn="l"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irce Light" panose="020B0402020203020203" pitchFamily="34" charset="-52"/>
                <a:cs typeface="Adobe Hebrew" pitchFamily="18" charset="-79"/>
              </a:rPr>
              <a:t>Моделирование корпуса в программах </a:t>
            </a:r>
            <a:r>
              <a:rPr lang="en-US" sz="2400" dirty="0">
                <a:solidFill>
                  <a:schemeClr val="bg1"/>
                </a:solidFill>
                <a:latin typeface="Circe Light" panose="020B0402020203020203" pitchFamily="34" charset="-52"/>
                <a:cs typeface="Adobe Hebrew" pitchFamily="18" charset="-79"/>
              </a:rPr>
              <a:t>3D</a:t>
            </a:r>
            <a:r>
              <a:rPr lang="ru-RU" sz="2400" dirty="0">
                <a:solidFill>
                  <a:schemeClr val="bg1"/>
                </a:solidFill>
                <a:latin typeface="Circe Light" panose="020B0402020203020203" pitchFamily="34" charset="-52"/>
                <a:cs typeface="Adobe Hebrew" pitchFamily="18" charset="-79"/>
              </a:rPr>
              <a:t> моделирования.</a:t>
            </a:r>
          </a:p>
          <a:p>
            <a:pPr marL="457200" indent="-457200" algn="l"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irce Light" panose="020B0402020203020203" pitchFamily="34" charset="-52"/>
                <a:cs typeface="Adobe Hebrew" pitchFamily="18" charset="-79"/>
              </a:rPr>
              <a:t>Печать</a:t>
            </a:r>
            <a:r>
              <a:rPr lang="en-US" sz="2400" dirty="0">
                <a:solidFill>
                  <a:schemeClr val="bg1"/>
                </a:solidFill>
                <a:latin typeface="Circe Light" panose="020B0402020203020203" pitchFamily="34" charset="-52"/>
                <a:cs typeface="Adobe Hebrew" pitchFamily="18" charset="-79"/>
              </a:rPr>
              <a:t>/</a:t>
            </a:r>
            <a:r>
              <a:rPr lang="ru-RU" sz="2400" dirty="0">
                <a:solidFill>
                  <a:schemeClr val="bg1"/>
                </a:solidFill>
                <a:latin typeface="Circe Light" panose="020B0402020203020203" pitchFamily="34" charset="-52"/>
                <a:cs typeface="Adobe Hebrew" pitchFamily="18" charset="-79"/>
              </a:rPr>
              <a:t>создание корпуса.</a:t>
            </a:r>
          </a:p>
          <a:p>
            <a:pPr marL="457200" indent="-457200" algn="l"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irce Light" panose="020B0402020203020203" pitchFamily="34" charset="-52"/>
                <a:cs typeface="Adobe Hebrew" pitchFamily="18" charset="-79"/>
              </a:rPr>
              <a:t>Монтаж и установка компонентов. </a:t>
            </a:r>
          </a:p>
          <a:p>
            <a:pPr marL="457200" indent="-457200" algn="l"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Circe Light" panose="020B0402020203020203" pitchFamily="34" charset="-52"/>
                <a:cs typeface="Adobe Hebrew" pitchFamily="18" charset="-79"/>
              </a:rPr>
              <a:t>Сборка.</a:t>
            </a:r>
          </a:p>
          <a:p>
            <a:pPr marL="457200" indent="-457200" algn="l">
              <a:buAutoNum type="arabicPeriod"/>
            </a:pPr>
            <a:endParaRPr lang="ru-RU" sz="2400" dirty="0">
              <a:solidFill>
                <a:schemeClr val="bg1"/>
              </a:solidFill>
              <a:latin typeface="Circe Light" panose="020B0402020203020203" pitchFamily="34" charset="-52"/>
              <a:cs typeface="Adobe Hebrew" pitchFamily="18" charset="-79"/>
            </a:endParaRPr>
          </a:p>
          <a:p>
            <a:pPr marL="457200" indent="-457200" algn="l">
              <a:buAutoNum type="arabicPeriod"/>
            </a:pPr>
            <a:endParaRPr lang="ru-RU" sz="2400" dirty="0">
              <a:solidFill>
                <a:schemeClr val="bg1"/>
              </a:solidFill>
              <a:latin typeface="Circe Light" panose="020B0402020203020203" pitchFamily="34" charset="-52"/>
              <a:cs typeface="Adobe Hebrew" pitchFamily="18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7229197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34</Words>
  <Application>Microsoft Office PowerPoint</Application>
  <PresentationFormat>Экран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Circe Light</vt:lpstr>
      <vt:lpstr>Тема Office</vt:lpstr>
      <vt:lpstr>Цели и задачи модельера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ranton</dc:creator>
  <cp:lastModifiedBy>N_OFFICE_6</cp:lastModifiedBy>
  <cp:revision>35</cp:revision>
  <dcterms:created xsi:type="dcterms:W3CDTF">2020-03-11T17:59:11Z</dcterms:created>
  <dcterms:modified xsi:type="dcterms:W3CDTF">2022-04-04T08:51:17Z</dcterms:modified>
</cp:coreProperties>
</file>