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7102475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4715406-1EF4-41F4-A7E2-01ADE4431F6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022640" y="9721800"/>
            <a:ext cx="3077640" cy="51084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259584F1-9614-4690-9180-5275D2F4DE8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emens Sans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96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022640" y="9721800"/>
            <a:ext cx="3077640" cy="51084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E020F410-5F11-4C37-8347-582FE2FB959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iemens Sans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96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9640" y="4035960"/>
            <a:ext cx="8208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45880" y="403596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9640" y="403596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710360" y="1590480"/>
            <a:ext cx="5867280" cy="46810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710360" y="1590480"/>
            <a:ext cx="5867280" cy="4681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39640" y="258840"/>
            <a:ext cx="8413560" cy="375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9640" y="403596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745880" y="403596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9640" y="4035960"/>
            <a:ext cx="8208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39640" y="4035960"/>
            <a:ext cx="8208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745880" y="403596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39640" y="403596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710360" y="1590480"/>
            <a:ext cx="5867280" cy="46810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1710360" y="1590480"/>
            <a:ext cx="5867280" cy="4681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39640" y="258840"/>
            <a:ext cx="8413560" cy="375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39640" y="403596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468108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45880" y="403596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964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45880" y="1590840"/>
            <a:ext cx="4005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39640" y="4035960"/>
            <a:ext cx="8208720" cy="2232720"/>
          </a:xfrm>
          <a:prstGeom prst="rect">
            <a:avLst/>
          </a:prstGeom>
        </p:spPr>
        <p:txBody>
          <a:bodyPr lIns="0" rIns="0" tIns="0" bIns="0"/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287280" y="262080"/>
            <a:ext cx="8856360" cy="971280"/>
          </a:xfrm>
          <a:prstGeom prst="rect">
            <a:avLst/>
          </a:prstGeom>
          <a:solidFill>
            <a:srgbClr val="fdfdfd"/>
          </a:solidFill>
          <a:ln w="936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 hidden="1"/>
          <p:cNvSpPr/>
          <p:nvPr/>
        </p:nvSpPr>
        <p:spPr>
          <a:xfrm>
            <a:off x="8013600" y="6391440"/>
            <a:ext cx="877680" cy="27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4A962498-A082-49D6-B5B4-CC090EFF821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 hidden="1"/>
          <p:cNvSpPr/>
          <p:nvPr/>
        </p:nvSpPr>
        <p:spPr>
          <a:xfrm>
            <a:off x="465840" y="6700680"/>
            <a:ext cx="179172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162280-38-CSCW-09Dec10-CNZ-sis-Mun.ppt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549360" y="260280"/>
            <a:ext cx="3239640" cy="8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555480" y="6272280"/>
            <a:ext cx="8192880" cy="27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539640" y="1420920"/>
            <a:ext cx="8208720" cy="1245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ts val="1693"/>
              </a:lnSpc>
            </a:pPr>
            <a:r>
              <a:rPr b="1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Mastertitelformat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" descr=""/>
          <p:cNvPicPr/>
          <p:nvPr/>
        </p:nvPicPr>
        <p:blipFill>
          <a:blip r:embed="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pic>
        <p:nvPicPr>
          <p:cNvPr id="9" name="" descr=""/>
          <p:cNvPicPr/>
          <p:nvPr/>
        </p:nvPicPr>
        <p:blipFill>
          <a:blip r:embed="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87280" y="262080"/>
            <a:ext cx="8856360" cy="971280"/>
          </a:xfrm>
          <a:prstGeom prst="rect">
            <a:avLst/>
          </a:prstGeom>
          <a:solidFill>
            <a:srgbClr val="fdfdfd"/>
          </a:solidFill>
          <a:ln w="936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8013600" y="6391440"/>
            <a:ext cx="877680" cy="27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40B367D9-6704-4924-B092-1FED48D5CBF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465840" y="6700680"/>
            <a:ext cx="1791720" cy="1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162280-38-CSCW-09Dec10-CNZ-sis-Mun.ppt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539640" y="258840"/>
            <a:ext cx="8413560" cy="8092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ts val="847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Mastertitelformat bearbeiten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39640" y="1590840"/>
            <a:ext cx="8208720" cy="4681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the outline text format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Sixth Outline Level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Seventh Outline LevelMastertextformat bearbeiten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Zweite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880" indent="-188640">
              <a:lnSpc>
                <a:spcPct val="100000"/>
              </a:lnSpc>
              <a:buClr>
                <a:srgbClr val="336699"/>
              </a:buClr>
              <a:buFont typeface="Arial"/>
              <a:buChar char="–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101600" indent="-190080">
              <a:lnSpc>
                <a:spcPct val="100000"/>
              </a:lnSpc>
              <a:buClr>
                <a:srgbClr val="336699"/>
              </a:buClr>
              <a:buFont typeface="Symbol"/>
              <a:buChar char="-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652760" indent="-188640">
              <a:lnSpc>
                <a:spcPct val="100000"/>
              </a:lnSpc>
              <a:buClr>
                <a:srgbClr val="336699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39640" y="754200"/>
            <a:ext cx="8208720" cy="124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1341"/>
              </a:lnSpc>
            </a:pPr>
            <a:r>
              <a:rPr b="1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Abusive behavior in social media</a:t>
            </a:r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de-DE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Albert-Ludwigs-Universität zu Freiburg</a:t>
            </a:r>
            <a:r>
              <a:rPr b="1" lang="de-DE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de-DE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SS 2017</a:t>
            </a:r>
            <a:r>
              <a:rPr b="1" lang="de-DE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de-DE" sz="1000" spc="-1" strike="noStrike">
                <a:solidFill>
                  <a:srgbClr val="008fc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39640" y="3817800"/>
            <a:ext cx="8208720" cy="151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Tarek Saier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"/>
          <a:stretch/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39640" y="258840"/>
            <a:ext cx="8413560" cy="80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847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Overview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39640" y="1590840"/>
            <a:ext cx="8208720" cy="468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Introduction: 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Abusive behavior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Machine learning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Natural language processing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Abusive Yahoo! comments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Task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Features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Experiments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Agressive Twitter accounts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285480">
              <a:lnSpc>
                <a:spcPct val="100000"/>
              </a:lnSpc>
              <a:buClr>
                <a:srgbClr val="336699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Task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285480">
              <a:lnSpc>
                <a:spcPct val="100000"/>
              </a:lnSpc>
              <a:buClr>
                <a:srgbClr val="336699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285480">
              <a:lnSpc>
                <a:spcPct val="100000"/>
              </a:lnSpc>
              <a:buClr>
                <a:srgbClr val="336699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Features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285480">
              <a:lnSpc>
                <a:spcPct val="100000"/>
              </a:lnSpc>
              <a:buClr>
                <a:srgbClr val="336699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Experiments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285480">
              <a:lnSpc>
                <a:spcPct val="100000"/>
              </a:lnSpc>
              <a:buClr>
                <a:srgbClr val="336699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39640" y="258840"/>
            <a:ext cx="8413560" cy="80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What's important for the presentation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73280" y="1590840"/>
            <a:ext cx="7783200" cy="468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 the presentation a cohesive and compelling story ...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Well-designed structure that enables the audience to follow the flow and argumentation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 </a:t>
            </a: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which gets its points across ...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Many presentations are overloaded by formulae that remain unintelligible in the course of an oral presentation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Focus on several main points that you want to make sure will stick with the audience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 </a:t>
            </a: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while not limiting itself to trivialities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While not overloading the presentation with formulae, it should still satisfy academic levels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Time management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40 mins for presentation (without intervention by questions) can be adequately planned ahead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Convince by appealing and consistent visual presentation</a:t>
            </a:r>
            <a:endParaRPr b="1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the pre-defined slide templates and use bullets, fonts, bars, etc. in a consistent way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overload the slides with info – the slides are meant as support for the oral presentation!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3600" indent="-183960">
              <a:lnSpc>
                <a:spcPct val="100000"/>
              </a:lnSpc>
              <a:buClr>
                <a:srgbClr val="336699"/>
              </a:buClr>
              <a:buFont typeface="Symbol" charset="2"/>
              <a:buChar char="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presentation should look good so that the audience loves to look at the slides! 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sie_ppt_basic_gray_DE</Template>
  <TotalTime>6</TotalTime>
  <Application>LibreOffice/5.1.6.2$Linux_X86_64 LibreOffice_project/10m0$Build-2</Application>
  <Words>337</Words>
  <Paragraphs>67</Paragraphs>
  <Company>Siemens AG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2011-04-30T12:23:03Z</dcterms:created>
  <dc:creator>Peter</dc:creator>
  <dc:description/>
  <dc:language>en-US</dc:language>
  <cp:lastModifiedBy>Tarek </cp:lastModifiedBy>
  <cp:lastPrinted>2005-10-17T08:52:43Z</cp:lastPrinted>
  <dcterms:modified xsi:type="dcterms:W3CDTF">2017-06-09T13:36:34Z</dcterms:modified>
  <cp:revision>567</cp:revision>
  <dc:subject/>
  <dc:title>Titel in Arial Fett 40 Punkt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Siemens AG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