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embedTrueTypeFonts="1" saveSubsetFonts="1">
  <p:sldMasterIdLst>
    <p:sldMasterId id="2147483955" r:id="rId1"/>
    <p:sldMasterId id="2147483956" r:id="rId2"/>
    <p:sldMasterId id="2147483957" r:id="rId3"/>
    <p:sldMasterId id="2147483958" r:id="rId4"/>
    <p:sldMasterId id="2147483959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0731" autoAdjust="0"/>
    <p:restoredTop sz="100000"/>
  </p:normalViewPr>
  <p:slideViewPr>
    <p:cSldViewPr snapToGrid="0">
      <p:cViewPr varScale="1">
        <p:scale>
          <a:sx n="100" d="100"/>
          <a:sy n="100" d="100"/>
        </p:scale>
        <p:origin x="-102" y="-1206"/>
      </p:cViewPr>
      <p:guideLst>
        <p:guide orient="horz" pos="3216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5.xml"  /><Relationship Id="rId11" Type="http://schemas.openxmlformats.org/officeDocument/2006/relationships/slide" Target="slides/slide6.xml"  /><Relationship Id="rId12" Type="http://schemas.openxmlformats.org/officeDocument/2006/relationships/slide" Target="slides/slide7.xml"  /><Relationship Id="rId13" Type="http://schemas.openxmlformats.org/officeDocument/2006/relationships/slide" Target="slides/slide8.xml"  /><Relationship Id="rId14" Type="http://schemas.openxmlformats.org/officeDocument/2006/relationships/slide" Target="slides/slide9.xml"  /><Relationship Id="rId15" Type="http://schemas.openxmlformats.org/officeDocument/2006/relationships/slide" Target="slides/slide10.xml"  /><Relationship Id="rId16" Type="http://schemas.openxmlformats.org/officeDocument/2006/relationships/slide" Target="slides/slide11.xml"  /><Relationship Id="rId17" Type="http://schemas.openxmlformats.org/officeDocument/2006/relationships/slide" Target="slides/slide12.xml"  /><Relationship Id="rId18" Type="http://schemas.openxmlformats.org/officeDocument/2006/relationships/presProps" Target="presProps.xml"  /><Relationship Id="rId19" Type="http://schemas.openxmlformats.org/officeDocument/2006/relationships/viewProps" Target="viewProps.xml"  /><Relationship Id="rId2" Type="http://schemas.openxmlformats.org/officeDocument/2006/relationships/slideMaster" Target="slideMasters/slideMaster2.xml"  /><Relationship Id="rId20" Type="http://schemas.openxmlformats.org/officeDocument/2006/relationships/theme" Target="theme/theme1.xml"  /><Relationship Id="rId21" Type="http://schemas.openxmlformats.org/officeDocument/2006/relationships/tableStyles" Target="tableStyles.xml"  /><Relationship Id="rId3" Type="http://schemas.openxmlformats.org/officeDocument/2006/relationships/slideMaster" Target="slideMasters/slideMaster3.xml"  /><Relationship Id="rId4" Type="http://schemas.openxmlformats.org/officeDocument/2006/relationships/slideMaster" Target="slideMasters/slideMaster4.xml"  /><Relationship Id="rId5" Type="http://schemas.openxmlformats.org/officeDocument/2006/relationships/slideMaster" Target="slideMasters/slideMaster5.xml"  /><Relationship Id="rId6" Type="http://schemas.openxmlformats.org/officeDocument/2006/relationships/slide" Target="slides/slide1.xml"  /><Relationship Id="rId7" Type="http://schemas.openxmlformats.org/officeDocument/2006/relationships/slide" Target="slides/slide2.xml"  /><Relationship Id="rId8" Type="http://schemas.openxmlformats.org/officeDocument/2006/relationships/slide" Target="slides/slide3.xml"  /><Relationship Id="rId9" Type="http://schemas.openxmlformats.org/officeDocument/2006/relationships/slide" Target="slides/slide4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jpeg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Relationship Id="rId2" Type="http://schemas.openxmlformats.org/officeDocument/2006/relationships/image" Target="../media/image6.jpeg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Relationship Id="rId2" Type="http://schemas.openxmlformats.org/officeDocument/2006/relationships/image" Target="../media/image7.jpeg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Relationship Id="rId2" Type="http://schemas.openxmlformats.org/officeDocument/2006/relationships/image" Target="../media/image8.jpeg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Relationship Id="rId2" Type="http://schemas.openxmlformats.org/officeDocument/2006/relationships/image" Target="../media/image9.jpeg"  /></Relationships>
</file>

<file path=ppt/slideLayouts/_rels/slideLayout1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Relationship Id="rId2" Type="http://schemas.openxmlformats.org/officeDocument/2006/relationships/image" Target="../media/image10.jpeg"  /></Relationships>
</file>

<file path=ppt/slideLayouts/_rels/slideLayout1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Relationship Id="rId2" Type="http://schemas.openxmlformats.org/officeDocument/2006/relationships/image" Target="../media/image11.jpeg"  /></Relationships>
</file>

<file path=ppt/slideLayouts/_rels/slideLayout2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Relationship Id="rId2" Type="http://schemas.openxmlformats.org/officeDocument/2006/relationships/image" Target="../media/image11.jpeg"  /></Relationships>
</file>

<file path=ppt/slideLayouts/_rels/slideLayout2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Relationship Id="rId2" Type="http://schemas.openxmlformats.org/officeDocument/2006/relationships/image" Target="../media/image11.jpeg"  /></Relationships>
</file>

<file path=ppt/slideLayouts/_rels/slideLayout2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Relationship Id="rId2" Type="http://schemas.openxmlformats.org/officeDocument/2006/relationships/image" Target="../media/image11.jpeg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Relationship Id="rId2" Type="http://schemas.openxmlformats.org/officeDocument/2006/relationships/image" Target="../media/image2.jpeg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Relationship Id="rId2" Type="http://schemas.openxmlformats.org/officeDocument/2006/relationships/image" Target="../media/image3.jpeg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Relationship Id="rId2" Type="http://schemas.openxmlformats.org/officeDocument/2006/relationships/image" Target="../media/image4.jpeg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Relationship Id="rId2" Type="http://schemas.openxmlformats.org/officeDocument/2006/relationships/image" Target="../media/image5.jpeg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Cover slide layout" preserve="1" userDrawn="1">
  <p:cSld name="Cover slide layout">
    <p:bg>
      <p:bgPr shadeToTitle="0">
        <a:blipFill dpi="0" rotWithShape="1">
          <a:blip r:embed="rId2">
            <a:lum/>
          </a:blip>
          <a:srcRect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14_Contents slide layout" preserve="1" userDrawn="1">
  <p:cSld name="14_Contents slide layout">
    <p:bg>
      <p:bgPr shadeToTitle="0">
        <a:blipFill dpi="0" rotWithShape="1">
          <a:blip r:embed="rId2">
            <a:lum/>
          </a:blip>
          <a:srcRect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11_Contents slide layout" preserve="1" userDrawn="1">
  <p:cSld name="11_Contents slide layout">
    <p:bg>
      <p:bgPr shadeToTitle="0">
        <a:blipFill dpi="0" rotWithShape="1">
          <a:blip r:embed="rId2">
            <a:lum/>
          </a:blip>
          <a:srcRect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15_Contents slide layout" preserve="1" userDrawn="1">
  <p:cSld name="15_Contents slide layout">
    <p:bg>
      <p:bgPr shadeToTitle="0">
        <a:blipFill dpi="0" rotWithShape="1">
          <a:blip r:embed="rId2">
            <a:lum/>
          </a:blip>
          <a:srcRect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19_Contents slide layout" preserve="1" userDrawn="1">
  <p:cSld name="19_Contents slide layout">
    <p:bg>
      <p:bgPr shadeToTitle="0">
        <a:blipFill dpi="0" rotWithShape="1">
          <a:blip r:embed="rId2">
            <a:lum/>
          </a:blip>
          <a:srcRect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20_Contents slide layout" preserve="1" userDrawn="1">
  <p:cSld name="20_Contents slide layout">
    <p:bg>
      <p:bgPr shadeToTitle="0">
        <a:blipFill dpi="0" rotWithShape="1">
          <a:blip r:embed="rId2">
            <a:lum/>
          </a:blip>
          <a:srcRect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/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4128368 w 12192000"/>
              <a:gd name="connsiteY0" fmla="*/ 6857886 h 6858000"/>
              <a:gd name="connsiteX1" fmla="*/ 4128716 w 12192000"/>
              <a:gd name="connsiteY1" fmla="*/ 6858000 h 6858000"/>
              <a:gd name="connsiteX2" fmla="*/ 4127970 w 12192000"/>
              <a:gd name="connsiteY2" fmla="*/ 6858000 h 6858000"/>
              <a:gd name="connsiteX3" fmla="*/ 4208872 w 12192000"/>
              <a:gd name="connsiteY3" fmla="*/ 6857884 h 6858000"/>
              <a:gd name="connsiteX4" fmla="*/ 4209155 w 12192000"/>
              <a:gd name="connsiteY4" fmla="*/ 6858000 h 6858000"/>
              <a:gd name="connsiteX5" fmla="*/ 4208919 w 12192000"/>
              <a:gd name="connsiteY5" fmla="*/ 6858000 h 6858000"/>
              <a:gd name="connsiteX6" fmla="*/ 4619215 w 12192000"/>
              <a:gd name="connsiteY6" fmla="*/ 6782969 h 6858000"/>
              <a:gd name="connsiteX7" fmla="*/ 4639802 w 12192000"/>
              <a:gd name="connsiteY7" fmla="*/ 6813170 h 6858000"/>
              <a:gd name="connsiteX8" fmla="*/ 4640257 w 12192000"/>
              <a:gd name="connsiteY8" fmla="*/ 6847820 h 6858000"/>
              <a:gd name="connsiteX9" fmla="*/ 4651031 w 12192000"/>
              <a:gd name="connsiteY9" fmla="*/ 6858000 h 6858000"/>
              <a:gd name="connsiteX10" fmla="*/ 4608994 w 12192000"/>
              <a:gd name="connsiteY10" fmla="*/ 6858000 h 6858000"/>
              <a:gd name="connsiteX11" fmla="*/ 4602746 w 12192000"/>
              <a:gd name="connsiteY11" fmla="*/ 6856130 h 6858000"/>
              <a:gd name="connsiteX12" fmla="*/ 4602136 w 12192000"/>
              <a:gd name="connsiteY12" fmla="*/ 6858000 h 6858000"/>
              <a:gd name="connsiteX13" fmla="*/ 4440393 w 12192000"/>
              <a:gd name="connsiteY13" fmla="*/ 6858000 h 6858000"/>
              <a:gd name="connsiteX14" fmla="*/ 4447811 w 12192000"/>
              <a:gd name="connsiteY14" fmla="*/ 6854106 h 6858000"/>
              <a:gd name="connsiteX15" fmla="*/ 4601461 w 12192000"/>
              <a:gd name="connsiteY15" fmla="*/ 6784262 h 6858000"/>
              <a:gd name="connsiteX16" fmla="*/ 4619215 w 12192000"/>
              <a:gd name="connsiteY16" fmla="*/ 6782969 h 6858000"/>
              <a:gd name="connsiteX17" fmla="*/ 8530884 w 12192000"/>
              <a:gd name="connsiteY17" fmla="*/ 4799270 h 6858000"/>
              <a:gd name="connsiteX18" fmla="*/ 8551466 w 12192000"/>
              <a:gd name="connsiteY18" fmla="*/ 4812788 h 6858000"/>
              <a:gd name="connsiteX19" fmla="*/ 8555225 w 12192000"/>
              <a:gd name="connsiteY19" fmla="*/ 4834705 h 6858000"/>
              <a:gd name="connsiteX20" fmla="*/ 8423609 w 12192000"/>
              <a:gd name="connsiteY20" fmla="*/ 4980611 h 6858000"/>
              <a:gd name="connsiteX21" fmla="*/ 8346802 w 12192000"/>
              <a:gd name="connsiteY21" fmla="*/ 5082263 h 6858000"/>
              <a:gd name="connsiteX22" fmla="*/ 8217176 w 12192000"/>
              <a:gd name="connsiteY22" fmla="*/ 5256237 h 6858000"/>
              <a:gd name="connsiteX23" fmla="*/ 8116844 w 12192000"/>
              <a:gd name="connsiteY23" fmla="*/ 5382428 h 6858000"/>
              <a:gd name="connsiteX24" fmla="*/ 8053026 w 12192000"/>
              <a:gd name="connsiteY24" fmla="*/ 5483450 h 6858000"/>
              <a:gd name="connsiteX25" fmla="*/ 7983378 w 12192000"/>
              <a:gd name="connsiteY25" fmla="*/ 5547489 h 6858000"/>
              <a:gd name="connsiteX26" fmla="*/ 7921953 w 12192000"/>
              <a:gd name="connsiteY26" fmla="*/ 5611563 h 6858000"/>
              <a:gd name="connsiteX27" fmla="*/ 7831232 w 12192000"/>
              <a:gd name="connsiteY27" fmla="*/ 5723422 h 6858000"/>
              <a:gd name="connsiteX28" fmla="*/ 7738985 w 12192000"/>
              <a:gd name="connsiteY28" fmla="*/ 5802422 h 6858000"/>
              <a:gd name="connsiteX29" fmla="*/ 7573007 w 12192000"/>
              <a:gd name="connsiteY29" fmla="*/ 5975559 h 6858000"/>
              <a:gd name="connsiteX30" fmla="*/ 7456390 w 12192000"/>
              <a:gd name="connsiteY30" fmla="*/ 6075673 h 6858000"/>
              <a:gd name="connsiteX31" fmla="*/ 7294413 w 12192000"/>
              <a:gd name="connsiteY31" fmla="*/ 6231716 h 6858000"/>
              <a:gd name="connsiteX32" fmla="*/ 7117378 w 12192000"/>
              <a:gd name="connsiteY32" fmla="*/ 6373323 h 6858000"/>
              <a:gd name="connsiteX33" fmla="*/ 7036892 w 12192000"/>
              <a:gd name="connsiteY33" fmla="*/ 6440054 h 6858000"/>
              <a:gd name="connsiteX34" fmla="*/ 6902522 w 12192000"/>
              <a:gd name="connsiteY34" fmla="*/ 6541461 h 6858000"/>
              <a:gd name="connsiteX35" fmla="*/ 6818116 w 12192000"/>
              <a:gd name="connsiteY35" fmla="*/ 6612282 h 6858000"/>
              <a:gd name="connsiteX36" fmla="*/ 6711272 w 12192000"/>
              <a:gd name="connsiteY36" fmla="*/ 6672057 h 6858000"/>
              <a:gd name="connsiteX37" fmla="*/ 6666918 w 12192000"/>
              <a:gd name="connsiteY37" fmla="*/ 6705406 h 6858000"/>
              <a:gd name="connsiteX38" fmla="*/ 6568055 w 12192000"/>
              <a:gd name="connsiteY38" fmla="*/ 6804226 h 6858000"/>
              <a:gd name="connsiteX39" fmla="*/ 6475080 w 12192000"/>
              <a:gd name="connsiteY39" fmla="*/ 6843613 h 6858000"/>
              <a:gd name="connsiteX40" fmla="*/ 6449413 w 12192000"/>
              <a:gd name="connsiteY40" fmla="*/ 6858000 h 6858000"/>
              <a:gd name="connsiteX41" fmla="*/ 6221172 w 12192000"/>
              <a:gd name="connsiteY41" fmla="*/ 6858000 h 6858000"/>
              <a:gd name="connsiteX42" fmla="*/ 6397694 w 12192000"/>
              <a:gd name="connsiteY42" fmla="*/ 6759617 h 6858000"/>
              <a:gd name="connsiteX43" fmla="*/ 6633283 w 12192000"/>
              <a:gd name="connsiteY43" fmla="*/ 6615606 h 6858000"/>
              <a:gd name="connsiteX44" fmla="*/ 6988962 w 12192000"/>
              <a:gd name="connsiteY44" fmla="*/ 6352247 h 6858000"/>
              <a:gd name="connsiteX45" fmla="*/ 7374017 w 12192000"/>
              <a:gd name="connsiteY45" fmla="*/ 6028100 h 6858000"/>
              <a:gd name="connsiteX46" fmla="*/ 7925836 w 12192000"/>
              <a:gd name="connsiteY46" fmla="*/ 5474014 h 6858000"/>
              <a:gd name="connsiteX47" fmla="*/ 8489439 w 12192000"/>
              <a:gd name="connsiteY47" fmla="*/ 4834427 h 6858000"/>
              <a:gd name="connsiteX48" fmla="*/ 8514733 w 12192000"/>
              <a:gd name="connsiteY48" fmla="*/ 4803736 h 6858000"/>
              <a:gd name="connsiteX49" fmla="*/ 8530884 w 12192000"/>
              <a:gd name="connsiteY49" fmla="*/ 4799270 h 6858000"/>
              <a:gd name="connsiteX50" fmla="*/ 10114189 w 12192000"/>
              <a:gd name="connsiteY50" fmla="*/ 0 h 6858000"/>
              <a:gd name="connsiteX51" fmla="*/ 12192000 w 12192000"/>
              <a:gd name="connsiteY51" fmla="*/ 0 h 6858000"/>
              <a:gd name="connsiteX52" fmla="*/ 12192000 w 12192000"/>
              <a:gd name="connsiteY52" fmla="*/ 6858000 h 6858000"/>
              <a:gd name="connsiteX53" fmla="*/ 7369992 w 12192000"/>
              <a:gd name="connsiteY53" fmla="*/ 6858000 h 6858000"/>
              <a:gd name="connsiteX54" fmla="*/ 7401060 w 12192000"/>
              <a:gd name="connsiteY54" fmla="*/ 6831024 h 6858000"/>
              <a:gd name="connsiteX55" fmla="*/ 7643360 w 12192000"/>
              <a:gd name="connsiteY55" fmla="*/ 6634256 h 6858000"/>
              <a:gd name="connsiteX56" fmla="*/ 7752136 w 12192000"/>
              <a:gd name="connsiteY56" fmla="*/ 6542322 h 6858000"/>
              <a:gd name="connsiteX57" fmla="*/ 8141816 w 12192000"/>
              <a:gd name="connsiteY57" fmla="*/ 6170286 h 6858000"/>
              <a:gd name="connsiteX58" fmla="*/ 8149195 w 12192000"/>
              <a:gd name="connsiteY58" fmla="*/ 6166895 h 6858000"/>
              <a:gd name="connsiteX59" fmla="*/ 8174027 w 12192000"/>
              <a:gd name="connsiteY59" fmla="*/ 6140993 h 6858000"/>
              <a:gd name="connsiteX60" fmla="*/ 8251597 w 12192000"/>
              <a:gd name="connsiteY60" fmla="*/ 6055771 h 6858000"/>
              <a:gd name="connsiteX61" fmla="*/ 8369763 w 12192000"/>
              <a:gd name="connsiteY61" fmla="*/ 5915283 h 6858000"/>
              <a:gd name="connsiteX62" fmla="*/ 8524683 w 12192000"/>
              <a:gd name="connsiteY62" fmla="*/ 5710617 h 6858000"/>
              <a:gd name="connsiteX63" fmla="*/ 8738797 w 12192000"/>
              <a:gd name="connsiteY63" fmla="*/ 5452818 h 6858000"/>
              <a:gd name="connsiteX64" fmla="*/ 9012727 w 12192000"/>
              <a:gd name="connsiteY64" fmla="*/ 5111090 h 6858000"/>
              <a:gd name="connsiteX65" fmla="*/ 9266614 w 12192000"/>
              <a:gd name="connsiteY65" fmla="*/ 4721369 h 6858000"/>
              <a:gd name="connsiteX66" fmla="*/ 9507270 w 12192000"/>
              <a:gd name="connsiteY66" fmla="*/ 4371287 h 6858000"/>
              <a:gd name="connsiteX67" fmla="*/ 9558481 w 12192000"/>
              <a:gd name="connsiteY67" fmla="*/ 4279109 h 6858000"/>
              <a:gd name="connsiteX68" fmla="*/ 9639290 w 12192000"/>
              <a:gd name="connsiteY68" fmla="*/ 4160365 h 6858000"/>
              <a:gd name="connsiteX69" fmla="*/ 9711111 w 12192000"/>
              <a:gd name="connsiteY69" fmla="*/ 4025156 h 6858000"/>
              <a:gd name="connsiteX70" fmla="*/ 9811141 w 12192000"/>
              <a:gd name="connsiteY70" fmla="*/ 3877748 h 6858000"/>
              <a:gd name="connsiteX71" fmla="*/ 9884109 w 12192000"/>
              <a:gd name="connsiteY71" fmla="*/ 3767183 h 6858000"/>
              <a:gd name="connsiteX72" fmla="*/ 9943301 w 12192000"/>
              <a:gd name="connsiteY72" fmla="*/ 3714050 h 6858000"/>
              <a:gd name="connsiteX73" fmla="*/ 10086680 w 12192000"/>
              <a:gd name="connsiteY73" fmla="*/ 3555875 h 6858000"/>
              <a:gd name="connsiteX74" fmla="*/ 10151020 w 12192000"/>
              <a:gd name="connsiteY74" fmla="*/ 3510292 h 6858000"/>
              <a:gd name="connsiteX75" fmla="*/ 10163707 w 12192000"/>
              <a:gd name="connsiteY75" fmla="*/ 3488445 h 6858000"/>
              <a:gd name="connsiteX76" fmla="*/ 10168333 w 12192000"/>
              <a:gd name="connsiteY76" fmla="*/ 3440556 h 6858000"/>
              <a:gd name="connsiteX77" fmla="*/ 10214016 w 12192000"/>
              <a:gd name="connsiteY77" fmla="*/ 3332614 h 6858000"/>
              <a:gd name="connsiteX78" fmla="*/ 10223627 w 12192000"/>
              <a:gd name="connsiteY78" fmla="*/ 3318281 h 6858000"/>
              <a:gd name="connsiteX79" fmla="*/ 10224714 w 12192000"/>
              <a:gd name="connsiteY79" fmla="*/ 3282697 h 6858000"/>
              <a:gd name="connsiteX80" fmla="*/ 10215125 w 12192000"/>
              <a:gd name="connsiteY80" fmla="*/ 3223797 h 6858000"/>
              <a:gd name="connsiteX81" fmla="*/ 10246329 w 12192000"/>
              <a:gd name="connsiteY81" fmla="*/ 3217085 h 6858000"/>
              <a:gd name="connsiteX82" fmla="*/ 10259861 w 12192000"/>
              <a:gd name="connsiteY82" fmla="*/ 3198663 h 6858000"/>
              <a:gd name="connsiteX83" fmla="*/ 10262798 w 12192000"/>
              <a:gd name="connsiteY83" fmla="*/ 3143923 h 6858000"/>
              <a:gd name="connsiteX84" fmla="*/ 10329252 w 12192000"/>
              <a:gd name="connsiteY84" fmla="*/ 2966943 h 6858000"/>
              <a:gd name="connsiteX85" fmla="*/ 10350625 w 12192000"/>
              <a:gd name="connsiteY85" fmla="*/ 2940342 h 6858000"/>
              <a:gd name="connsiteX86" fmla="*/ 10381066 w 12192000"/>
              <a:gd name="connsiteY86" fmla="*/ 2917201 h 6858000"/>
              <a:gd name="connsiteX87" fmla="*/ 10394517 w 12192000"/>
              <a:gd name="connsiteY87" fmla="*/ 2911783 h 6858000"/>
              <a:gd name="connsiteX88" fmla="*/ 10409576 w 12192000"/>
              <a:gd name="connsiteY88" fmla="*/ 2926219 h 6858000"/>
              <a:gd name="connsiteX89" fmla="*/ 10424936 w 12192000"/>
              <a:gd name="connsiteY89" fmla="*/ 2961873 h 6858000"/>
              <a:gd name="connsiteX90" fmla="*/ 10411705 w 12192000"/>
              <a:gd name="connsiteY90" fmla="*/ 3001513 h 6858000"/>
              <a:gd name="connsiteX91" fmla="*/ 10401551 w 12192000"/>
              <a:gd name="connsiteY91" fmla="*/ 3033637 h 6858000"/>
              <a:gd name="connsiteX92" fmla="*/ 10422520 w 12192000"/>
              <a:gd name="connsiteY92" fmla="*/ 3072053 h 6858000"/>
              <a:gd name="connsiteX93" fmla="*/ 10458108 w 12192000"/>
              <a:gd name="connsiteY93" fmla="*/ 3056462 h 6858000"/>
              <a:gd name="connsiteX94" fmla="*/ 10480369 w 12192000"/>
              <a:gd name="connsiteY94" fmla="*/ 2886823 h 6858000"/>
              <a:gd name="connsiteX95" fmla="*/ 10484833 w 12192000"/>
              <a:gd name="connsiteY95" fmla="*/ 2864941 h 6858000"/>
              <a:gd name="connsiteX96" fmla="*/ 10493842 w 12192000"/>
              <a:gd name="connsiteY96" fmla="*/ 2808174 h 6858000"/>
              <a:gd name="connsiteX97" fmla="*/ 10513791 w 12192000"/>
              <a:gd name="connsiteY97" fmla="*/ 2662479 h 6858000"/>
              <a:gd name="connsiteX98" fmla="*/ 10532491 w 12192000"/>
              <a:gd name="connsiteY98" fmla="*/ 2578376 h 6858000"/>
              <a:gd name="connsiteX99" fmla="*/ 10538328 w 12192000"/>
              <a:gd name="connsiteY99" fmla="*/ 2335437 h 6858000"/>
              <a:gd name="connsiteX100" fmla="*/ 10538431 w 12192000"/>
              <a:gd name="connsiteY100" fmla="*/ 2249202 h 6858000"/>
              <a:gd name="connsiteX101" fmla="*/ 10559885 w 12192000"/>
              <a:gd name="connsiteY101" fmla="*/ 2209597 h 6858000"/>
              <a:gd name="connsiteX102" fmla="*/ 10585964 w 12192000"/>
              <a:gd name="connsiteY102" fmla="*/ 2122103 h 6858000"/>
              <a:gd name="connsiteX103" fmla="*/ 10554782 w 12192000"/>
              <a:gd name="connsiteY103" fmla="*/ 2055584 h 6858000"/>
              <a:gd name="connsiteX104" fmla="*/ 10531161 w 12192000"/>
              <a:gd name="connsiteY104" fmla="*/ 1886435 h 6858000"/>
              <a:gd name="connsiteX105" fmla="*/ 10628637 w 12192000"/>
              <a:gd name="connsiteY105" fmla="*/ 1801982 h 6858000"/>
              <a:gd name="connsiteX106" fmla="*/ 10634569 w 12192000"/>
              <a:gd name="connsiteY106" fmla="*/ 1752730 h 6858000"/>
              <a:gd name="connsiteX107" fmla="*/ 10621280 w 12192000"/>
              <a:gd name="connsiteY107" fmla="*/ 1732141 h 6858000"/>
              <a:gd name="connsiteX108" fmla="*/ 10621742 w 12192000"/>
              <a:gd name="connsiteY108" fmla="*/ 1727352 h 6858000"/>
              <a:gd name="connsiteX109" fmla="*/ 10640743 w 12192000"/>
              <a:gd name="connsiteY109" fmla="*/ 1664468 h 6858000"/>
              <a:gd name="connsiteX110" fmla="*/ 10608636 w 12192000"/>
              <a:gd name="connsiteY110" fmla="*/ 1607525 h 6858000"/>
              <a:gd name="connsiteX111" fmla="*/ 10632483 w 12192000"/>
              <a:gd name="connsiteY111" fmla="*/ 1530973 h 6858000"/>
              <a:gd name="connsiteX112" fmla="*/ 10699577 w 12192000"/>
              <a:gd name="connsiteY112" fmla="*/ 1529889 h 6858000"/>
              <a:gd name="connsiteX113" fmla="*/ 10713490 w 12192000"/>
              <a:gd name="connsiteY113" fmla="*/ 1519681 h 6858000"/>
              <a:gd name="connsiteX114" fmla="*/ 10672418 w 12192000"/>
              <a:gd name="connsiteY114" fmla="*/ 1373044 h 6858000"/>
              <a:gd name="connsiteX115" fmla="*/ 10626800 w 12192000"/>
              <a:gd name="connsiteY115" fmla="*/ 1261292 h 6858000"/>
              <a:gd name="connsiteX116" fmla="*/ 10637982 w 12192000"/>
              <a:gd name="connsiteY116" fmla="*/ 1133356 h 6858000"/>
              <a:gd name="connsiteX117" fmla="*/ 10673995 w 12192000"/>
              <a:gd name="connsiteY117" fmla="*/ 979517 h 6858000"/>
              <a:gd name="connsiteX118" fmla="*/ 10674098 w 12192000"/>
              <a:gd name="connsiteY118" fmla="*/ 893282 h 6858000"/>
              <a:gd name="connsiteX119" fmla="*/ 10673980 w 12192000"/>
              <a:gd name="connsiteY119" fmla="*/ 772826 h 6858000"/>
              <a:gd name="connsiteX120" fmla="*/ 10641675 w 12192000"/>
              <a:gd name="connsiteY120" fmla="*/ 608431 h 6858000"/>
              <a:gd name="connsiteX121" fmla="*/ 10573883 w 12192000"/>
              <a:gd name="connsiteY121" fmla="*/ 373393 h 6858000"/>
              <a:gd name="connsiteX122" fmla="*/ 10487230 w 12192000"/>
              <a:gd name="connsiteY122" fmla="*/ 248463 h 6858000"/>
              <a:gd name="connsiteX123" fmla="*/ 10458881 w 12192000"/>
              <a:gd name="connsiteY123" fmla="*/ 213439 h 6858000"/>
              <a:gd name="connsiteX124" fmla="*/ 10436444 w 12192000"/>
              <a:gd name="connsiteY124" fmla="*/ 202393 h 6858000"/>
              <a:gd name="connsiteX125" fmla="*/ 10331671 w 12192000"/>
              <a:gd name="connsiteY125" fmla="*/ 277234 h 6858000"/>
              <a:gd name="connsiteX126" fmla="*/ 10304709 w 12192000"/>
              <a:gd name="connsiteY126" fmla="*/ 227843 h 6858000"/>
              <a:gd name="connsiteX127" fmla="*/ 10298337 w 12192000"/>
              <a:gd name="connsiteY127" fmla="*/ 208652 h 6858000"/>
              <a:gd name="connsiteX128" fmla="*/ 10274291 w 12192000"/>
              <a:gd name="connsiteY128" fmla="*/ 177752 h 6858000"/>
              <a:gd name="connsiteX129" fmla="*/ 10256456 w 12192000"/>
              <a:gd name="connsiteY129" fmla="*/ 192049 h 6858000"/>
              <a:gd name="connsiteX130" fmla="*/ 10198989 w 12192000"/>
              <a:gd name="connsiteY130" fmla="*/ 385493 h 6858000"/>
              <a:gd name="connsiteX131" fmla="*/ 10190781 w 12192000"/>
              <a:gd name="connsiteY131" fmla="*/ 592149 h 6858000"/>
              <a:gd name="connsiteX132" fmla="*/ 10180707 w 12192000"/>
              <a:gd name="connsiteY132" fmla="*/ 611270 h 6858000"/>
              <a:gd name="connsiteX133" fmla="*/ 10145362 w 12192000"/>
              <a:gd name="connsiteY133" fmla="*/ 587850 h 6858000"/>
              <a:gd name="connsiteX134" fmla="*/ 10092586 w 12192000"/>
              <a:gd name="connsiteY134" fmla="*/ 513711 h 6858000"/>
              <a:gd name="connsiteX135" fmla="*/ 10090977 w 12192000"/>
              <a:gd name="connsiteY135" fmla="*/ 493857 h 6858000"/>
              <a:gd name="connsiteX136" fmla="*/ 10092351 w 12192000"/>
              <a:gd name="connsiteY136" fmla="*/ 272798 h 6858000"/>
              <a:gd name="connsiteX137" fmla="*/ 10090140 w 12192000"/>
              <a:gd name="connsiteY137" fmla="*/ 210508 h 6858000"/>
              <a:gd name="connsiteX138" fmla="*/ 10099727 w 12192000"/>
              <a:gd name="connsiteY138" fmla="*/ 86928 h 6858000"/>
              <a:gd name="connsiteX139" fmla="*/ 0 w 12192000"/>
              <a:gd name="connsiteY139" fmla="*/ 0 h 6858000"/>
              <a:gd name="connsiteX140" fmla="*/ 8148736 w 12192000"/>
              <a:gd name="connsiteY140" fmla="*/ 0 h 6858000"/>
              <a:gd name="connsiteX141" fmla="*/ 8168224 w 12192000"/>
              <a:gd name="connsiteY141" fmla="*/ 105183 h 6858000"/>
              <a:gd name="connsiteX142" fmla="*/ 8168261 w 12192000"/>
              <a:gd name="connsiteY142" fmla="*/ 238643 h 6858000"/>
              <a:gd name="connsiteX143" fmla="*/ 8161264 w 12192000"/>
              <a:gd name="connsiteY143" fmla="*/ 250248 h 6858000"/>
              <a:gd name="connsiteX144" fmla="*/ 8150970 w 12192000"/>
              <a:gd name="connsiteY144" fmla="*/ 235147 h 6858000"/>
              <a:gd name="connsiteX145" fmla="*/ 8127769 w 12192000"/>
              <a:gd name="connsiteY145" fmla="*/ 207673 h 6858000"/>
              <a:gd name="connsiteX146" fmla="*/ 8115544 w 12192000"/>
              <a:gd name="connsiteY146" fmla="*/ 224731 h 6858000"/>
              <a:gd name="connsiteX147" fmla="*/ 8109692 w 12192000"/>
              <a:gd name="connsiteY147" fmla="*/ 260980 h 6858000"/>
              <a:gd name="connsiteX148" fmla="*/ 8091014 w 12192000"/>
              <a:gd name="connsiteY148" fmla="*/ 271851 h 6858000"/>
              <a:gd name="connsiteX149" fmla="*/ 8067812 w 12192000"/>
              <a:gd name="connsiteY149" fmla="*/ 244377 h 6858000"/>
              <a:gd name="connsiteX150" fmla="*/ 8049075 w 12192000"/>
              <a:gd name="connsiteY150" fmla="*/ 195020 h 6858000"/>
              <a:gd name="connsiteX151" fmla="*/ 8026174 w 12192000"/>
              <a:gd name="connsiteY151" fmla="*/ 188763 h 6858000"/>
              <a:gd name="connsiteX152" fmla="*/ 8002466 w 12192000"/>
              <a:gd name="connsiteY152" fmla="*/ 312541 h 6858000"/>
              <a:gd name="connsiteX153" fmla="*/ 8002283 w 12192000"/>
              <a:gd name="connsiteY153" fmla="*/ 411779 h 6858000"/>
              <a:gd name="connsiteX154" fmla="*/ 8018568 w 12192000"/>
              <a:gd name="connsiteY154" fmla="*/ 437855 h 6858000"/>
              <a:gd name="connsiteX155" fmla="*/ 8052225 w 12192000"/>
              <a:gd name="connsiteY155" fmla="*/ 454424 h 6858000"/>
              <a:gd name="connsiteX156" fmla="*/ 8000873 w 12192000"/>
              <a:gd name="connsiteY156" fmla="*/ 499377 h 6858000"/>
              <a:gd name="connsiteX157" fmla="*/ 7949301 w 12192000"/>
              <a:gd name="connsiteY157" fmla="*/ 510109 h 6858000"/>
              <a:gd name="connsiteX158" fmla="*/ 7932392 w 12192000"/>
              <a:gd name="connsiteY158" fmla="*/ 514828 h 6858000"/>
              <a:gd name="connsiteX159" fmla="*/ 7906093 w 12192000"/>
              <a:gd name="connsiteY159" fmla="*/ 568101 h 6858000"/>
              <a:gd name="connsiteX160" fmla="*/ 7868875 w 12192000"/>
              <a:gd name="connsiteY160" fmla="*/ 637068 h 6858000"/>
              <a:gd name="connsiteX161" fmla="*/ 7832061 w 12192000"/>
              <a:gd name="connsiteY161" fmla="*/ 641019 h 6858000"/>
              <a:gd name="connsiteX162" fmla="*/ 7808316 w 12192000"/>
              <a:gd name="connsiteY162" fmla="*/ 631336 h 6858000"/>
              <a:gd name="connsiteX163" fmla="*/ 7806848 w 12192000"/>
              <a:gd name="connsiteY163" fmla="*/ 658707 h 6858000"/>
              <a:gd name="connsiteX164" fmla="*/ 7809843 w 12192000"/>
              <a:gd name="connsiteY164" fmla="*/ 664194 h 6858000"/>
              <a:gd name="connsiteX165" fmla="*/ 7801297 w 12192000"/>
              <a:gd name="connsiteY165" fmla="*/ 716173 h 6858000"/>
              <a:gd name="connsiteX166" fmla="*/ 7798140 w 12192000"/>
              <a:gd name="connsiteY166" fmla="*/ 736692 h 6858000"/>
              <a:gd name="connsiteX167" fmla="*/ 7772141 w 12192000"/>
              <a:gd name="connsiteY167" fmla="*/ 811182 h 6858000"/>
              <a:gd name="connsiteX168" fmla="*/ 7720166 w 12192000"/>
              <a:gd name="connsiteY168" fmla="*/ 886931 h 6858000"/>
              <a:gd name="connsiteX169" fmla="*/ 7700562 w 12192000"/>
              <a:gd name="connsiteY169" fmla="*/ 907380 h 6858000"/>
              <a:gd name="connsiteX170" fmla="*/ 7655143 w 12192000"/>
              <a:gd name="connsiteY170" fmla="*/ 903082 h 6858000"/>
              <a:gd name="connsiteX171" fmla="*/ 7702552 w 12192000"/>
              <a:gd name="connsiteY171" fmla="*/ 935450 h 6858000"/>
              <a:gd name="connsiteX172" fmla="*/ 7717449 w 12192000"/>
              <a:gd name="connsiteY172" fmla="*/ 975893 h 6858000"/>
              <a:gd name="connsiteX173" fmla="*/ 7703837 w 12192000"/>
              <a:gd name="connsiteY173" fmla="*/ 1007318 h 6858000"/>
              <a:gd name="connsiteX174" fmla="*/ 7670100 w 12192000"/>
              <a:gd name="connsiteY174" fmla="*/ 1003753 h 6858000"/>
              <a:gd name="connsiteX175" fmla="*/ 7645591 w 12192000"/>
              <a:gd name="connsiteY175" fmla="*/ 977642 h 6858000"/>
              <a:gd name="connsiteX176" fmla="*/ 7653572 w 12192000"/>
              <a:gd name="connsiteY176" fmla="*/ 1016687 h 6858000"/>
              <a:gd name="connsiteX177" fmla="*/ 7597676 w 12192000"/>
              <a:gd name="connsiteY177" fmla="*/ 1096526 h 6858000"/>
              <a:gd name="connsiteX178" fmla="*/ 7566170 w 12192000"/>
              <a:gd name="connsiteY178" fmla="*/ 1082020 h 6858000"/>
              <a:gd name="connsiteX179" fmla="*/ 7551413 w 12192000"/>
              <a:gd name="connsiteY179" fmla="*/ 1088801 h 6858000"/>
              <a:gd name="connsiteX180" fmla="*/ 7562852 w 12192000"/>
              <a:gd name="connsiteY180" fmla="*/ 1128545 h 6858000"/>
              <a:gd name="connsiteX181" fmla="*/ 7551934 w 12192000"/>
              <a:gd name="connsiteY181" fmla="*/ 1144240 h 6858000"/>
              <a:gd name="connsiteX182" fmla="*/ 7531728 w 12192000"/>
              <a:gd name="connsiteY182" fmla="*/ 1122254 h 6858000"/>
              <a:gd name="connsiteX183" fmla="*/ 7517594 w 12192000"/>
              <a:gd name="connsiteY183" fmla="*/ 1098239 h 6858000"/>
              <a:gd name="connsiteX184" fmla="*/ 7491558 w 12192000"/>
              <a:gd name="connsiteY184" fmla="*/ 1039270 h 6858000"/>
              <a:gd name="connsiteX185" fmla="*/ 7411918 w 12192000"/>
              <a:gd name="connsiteY185" fmla="*/ 1109427 h 6858000"/>
              <a:gd name="connsiteX186" fmla="*/ 7403151 w 12192000"/>
              <a:gd name="connsiteY186" fmla="*/ 1127185 h 6858000"/>
              <a:gd name="connsiteX187" fmla="*/ 7366396 w 12192000"/>
              <a:gd name="connsiteY187" fmla="*/ 1191363 h 6858000"/>
              <a:gd name="connsiteX188" fmla="*/ 7364303 w 12192000"/>
              <a:gd name="connsiteY188" fmla="*/ 1249529 h 6858000"/>
              <a:gd name="connsiteX189" fmla="*/ 7376969 w 12192000"/>
              <a:gd name="connsiteY189" fmla="*/ 1300913 h 6858000"/>
              <a:gd name="connsiteX190" fmla="*/ 7321014 w 12192000"/>
              <a:gd name="connsiteY190" fmla="*/ 1320524 h 6858000"/>
              <a:gd name="connsiteX191" fmla="*/ 7296806 w 12192000"/>
              <a:gd name="connsiteY191" fmla="*/ 1315630 h 6858000"/>
              <a:gd name="connsiteX192" fmla="*/ 7261982 w 12192000"/>
              <a:gd name="connsiteY192" fmla="*/ 1347650 h 6858000"/>
              <a:gd name="connsiteX193" fmla="*/ 7238840 w 12192000"/>
              <a:gd name="connsiteY193" fmla="*/ 1380403 h 6858000"/>
              <a:gd name="connsiteX194" fmla="*/ 7190183 w 12192000"/>
              <a:gd name="connsiteY194" fmla="*/ 1409627 h 6858000"/>
              <a:gd name="connsiteX195" fmla="*/ 7150593 w 12192000"/>
              <a:gd name="connsiteY195" fmla="*/ 1442311 h 6858000"/>
              <a:gd name="connsiteX196" fmla="*/ 7124375 w 12192000"/>
              <a:gd name="connsiteY196" fmla="*/ 1482580 h 6858000"/>
              <a:gd name="connsiteX197" fmla="*/ 7137642 w 12192000"/>
              <a:gd name="connsiteY197" fmla="*/ 1576400 h 6858000"/>
              <a:gd name="connsiteX198" fmla="*/ 7126262 w 12192000"/>
              <a:gd name="connsiteY198" fmla="*/ 1596884 h 6858000"/>
              <a:gd name="connsiteX199" fmla="*/ 7094837 w 12192000"/>
              <a:gd name="connsiteY199" fmla="*/ 1569374 h 6858000"/>
              <a:gd name="connsiteX200" fmla="*/ 7090233 w 12192000"/>
              <a:gd name="connsiteY200" fmla="*/ 1544032 h 6858000"/>
              <a:gd name="connsiteX201" fmla="*/ 7069242 w 12192000"/>
              <a:gd name="connsiteY201" fmla="*/ 1578848 h 6858000"/>
              <a:gd name="connsiteX202" fmla="*/ 7053177 w 12192000"/>
              <a:gd name="connsiteY202" fmla="*/ 1586993 h 6858000"/>
              <a:gd name="connsiteX203" fmla="*/ 6998991 w 12192000"/>
              <a:gd name="connsiteY203" fmla="*/ 1600451 h 6858000"/>
              <a:gd name="connsiteX204" fmla="*/ 6986686 w 12192000"/>
              <a:gd name="connsiteY204" fmla="*/ 1630513 h 6858000"/>
              <a:gd name="connsiteX205" fmla="*/ 6974138 w 12192000"/>
              <a:gd name="connsiteY205" fmla="*/ 1699585 h 6858000"/>
              <a:gd name="connsiteX206" fmla="*/ 6893755 w 12192000"/>
              <a:gd name="connsiteY206" fmla="*/ 1680081 h 6858000"/>
              <a:gd name="connsiteX207" fmla="*/ 6838505 w 12192000"/>
              <a:gd name="connsiteY207" fmla="*/ 1655893 h 6858000"/>
              <a:gd name="connsiteX208" fmla="*/ 6868542 w 12192000"/>
              <a:gd name="connsiteY208" fmla="*/ 1697769 h 6858000"/>
              <a:gd name="connsiteX209" fmla="*/ 6887742 w 12192000"/>
              <a:gd name="connsiteY209" fmla="*/ 1742337 h 6858000"/>
              <a:gd name="connsiteX210" fmla="*/ 6819562 w 12192000"/>
              <a:gd name="connsiteY210" fmla="*/ 1779006 h 6858000"/>
              <a:gd name="connsiteX211" fmla="*/ 6788901 w 12192000"/>
              <a:gd name="connsiteY211" fmla="*/ 1767926 h 6858000"/>
              <a:gd name="connsiteX212" fmla="*/ 6754319 w 12192000"/>
              <a:gd name="connsiteY212" fmla="*/ 1760935 h 6858000"/>
              <a:gd name="connsiteX213" fmla="*/ 6719576 w 12192000"/>
              <a:gd name="connsiteY213" fmla="*/ 1779952 h 6858000"/>
              <a:gd name="connsiteX214" fmla="*/ 6689113 w 12192000"/>
              <a:gd name="connsiteY214" fmla="*/ 1876324 h 6858000"/>
              <a:gd name="connsiteX215" fmla="*/ 6663055 w 12192000"/>
              <a:gd name="connsiteY215" fmla="*/ 1890586 h 6858000"/>
              <a:gd name="connsiteX216" fmla="*/ 6645684 w 12192000"/>
              <a:gd name="connsiteY216" fmla="*/ 1900094 h 6858000"/>
              <a:gd name="connsiteX217" fmla="*/ 6621454 w 12192000"/>
              <a:gd name="connsiteY217" fmla="*/ 1968432 h 6858000"/>
              <a:gd name="connsiteX218" fmla="*/ 6583393 w 12192000"/>
              <a:gd name="connsiteY218" fmla="*/ 2033974 h 6858000"/>
              <a:gd name="connsiteX219" fmla="*/ 6573862 w 12192000"/>
              <a:gd name="connsiteY219" fmla="*/ 2035302 h 6858000"/>
              <a:gd name="connsiteX220" fmla="*/ 6541814 w 12192000"/>
              <a:gd name="connsiteY220" fmla="*/ 2038589 h 6858000"/>
              <a:gd name="connsiteX221" fmla="*/ 6504838 w 12192000"/>
              <a:gd name="connsiteY221" fmla="*/ 2068546 h 6858000"/>
              <a:gd name="connsiteX222" fmla="*/ 6504897 w 12192000"/>
              <a:gd name="connsiteY222" fmla="*/ 2128774 h 6858000"/>
              <a:gd name="connsiteX223" fmla="*/ 6491666 w 12192000"/>
              <a:gd name="connsiteY223" fmla="*/ 2168414 h 6858000"/>
              <a:gd name="connsiteX224" fmla="*/ 6389367 w 12192000"/>
              <a:gd name="connsiteY224" fmla="*/ 2193304 h 6858000"/>
              <a:gd name="connsiteX225" fmla="*/ 6347546 w 12192000"/>
              <a:gd name="connsiteY225" fmla="*/ 2236928 h 6858000"/>
              <a:gd name="connsiteX226" fmla="*/ 6284072 w 12192000"/>
              <a:gd name="connsiteY226" fmla="*/ 2212705 h 6858000"/>
              <a:gd name="connsiteX227" fmla="*/ 6272090 w 12192000"/>
              <a:gd name="connsiteY227" fmla="*/ 2190754 h 6858000"/>
              <a:gd name="connsiteX228" fmla="*/ 6275364 w 12192000"/>
              <a:gd name="connsiteY228" fmla="*/ 2290691 h 6858000"/>
              <a:gd name="connsiteX229" fmla="*/ 6230489 w 12192000"/>
              <a:gd name="connsiteY229" fmla="*/ 2268600 h 6858000"/>
              <a:gd name="connsiteX230" fmla="*/ 6217339 w 12192000"/>
              <a:gd name="connsiteY230" fmla="*/ 2295236 h 6858000"/>
              <a:gd name="connsiteX231" fmla="*/ 6194740 w 12192000"/>
              <a:gd name="connsiteY231" fmla="*/ 2310197 h 6858000"/>
              <a:gd name="connsiteX232" fmla="*/ 6152235 w 12192000"/>
              <a:gd name="connsiteY232" fmla="*/ 2324390 h 6858000"/>
              <a:gd name="connsiteX233" fmla="*/ 6121413 w 12192000"/>
              <a:gd name="connsiteY233" fmla="*/ 2339317 h 6858000"/>
              <a:gd name="connsiteX234" fmla="*/ 6086809 w 12192000"/>
              <a:gd name="connsiteY234" fmla="*/ 2405557 h 6858000"/>
              <a:gd name="connsiteX235" fmla="*/ 6069738 w 12192000"/>
              <a:gd name="connsiteY235" fmla="*/ 2436283 h 6858000"/>
              <a:gd name="connsiteX236" fmla="*/ 6063585 w 12192000"/>
              <a:gd name="connsiteY236" fmla="*/ 2451314 h 6858000"/>
              <a:gd name="connsiteX237" fmla="*/ 6132588 w 12192000"/>
              <a:gd name="connsiteY237" fmla="*/ 2491302 h 6858000"/>
              <a:gd name="connsiteX238" fmla="*/ 6160958 w 12192000"/>
              <a:gd name="connsiteY238" fmla="*/ 2453095 h 6858000"/>
              <a:gd name="connsiteX239" fmla="*/ 6161883 w 12192000"/>
              <a:gd name="connsiteY239" fmla="*/ 2443518 h 6858000"/>
              <a:gd name="connsiteX240" fmla="*/ 6188624 w 12192000"/>
              <a:gd name="connsiteY240" fmla="*/ 2458688 h 6858000"/>
              <a:gd name="connsiteX241" fmla="*/ 6193308 w 12192000"/>
              <a:gd name="connsiteY241" fmla="*/ 2471027 h 6858000"/>
              <a:gd name="connsiteX242" fmla="*/ 6113748 w 12192000"/>
              <a:gd name="connsiteY242" fmla="*/ 2528180 h 6858000"/>
              <a:gd name="connsiteX243" fmla="*/ 6097221 w 12192000"/>
              <a:gd name="connsiteY243" fmla="*/ 2541114 h 6858000"/>
              <a:gd name="connsiteX244" fmla="*/ 6087991 w 12192000"/>
              <a:gd name="connsiteY244" fmla="*/ 2563660 h 6858000"/>
              <a:gd name="connsiteX245" fmla="*/ 6003769 w 12192000"/>
              <a:gd name="connsiteY245" fmla="*/ 2535243 h 6858000"/>
              <a:gd name="connsiteX246" fmla="*/ 5984950 w 12192000"/>
              <a:gd name="connsiteY246" fmla="*/ 2498890 h 6858000"/>
              <a:gd name="connsiteX247" fmla="*/ 5953907 w 12192000"/>
              <a:gd name="connsiteY247" fmla="*/ 2479594 h 6858000"/>
              <a:gd name="connsiteX248" fmla="*/ 5952901 w 12192000"/>
              <a:gd name="connsiteY248" fmla="*/ 2502176 h 6858000"/>
              <a:gd name="connsiteX249" fmla="*/ 5942747 w 12192000"/>
              <a:gd name="connsiteY249" fmla="*/ 2534300 h 6858000"/>
              <a:gd name="connsiteX250" fmla="*/ 5909693 w 12192000"/>
              <a:gd name="connsiteY250" fmla="*/ 2560168 h 6858000"/>
              <a:gd name="connsiteX251" fmla="*/ 5837754 w 12192000"/>
              <a:gd name="connsiteY251" fmla="*/ 2574920 h 6858000"/>
              <a:gd name="connsiteX252" fmla="*/ 5817063 w 12192000"/>
              <a:gd name="connsiteY252" fmla="*/ 2630954 h 6858000"/>
              <a:gd name="connsiteX253" fmla="*/ 5799993 w 12192000"/>
              <a:gd name="connsiteY253" fmla="*/ 2661679 h 6858000"/>
              <a:gd name="connsiteX254" fmla="*/ 5679698 w 12192000"/>
              <a:gd name="connsiteY254" fmla="*/ 2726873 h 6858000"/>
              <a:gd name="connsiteX255" fmla="*/ 5649558 w 12192000"/>
              <a:gd name="connsiteY255" fmla="*/ 2771232 h 6858000"/>
              <a:gd name="connsiteX256" fmla="*/ 5664514 w 12192000"/>
              <a:gd name="connsiteY256" fmla="*/ 2871903 h 6858000"/>
              <a:gd name="connsiteX257" fmla="*/ 5681644 w 12192000"/>
              <a:gd name="connsiteY257" fmla="*/ 2901405 h 6858000"/>
              <a:gd name="connsiteX258" fmla="*/ 5670564 w 12192000"/>
              <a:gd name="connsiteY258" fmla="*/ 2943107 h 6858000"/>
              <a:gd name="connsiteX259" fmla="*/ 5606789 w 12192000"/>
              <a:gd name="connsiteY259" fmla="*/ 2897666 h 6858000"/>
              <a:gd name="connsiteX260" fmla="*/ 5579528 w 12192000"/>
              <a:gd name="connsiteY260" fmla="*/ 2827057 h 6858000"/>
              <a:gd name="connsiteX261" fmla="*/ 5565394 w 12192000"/>
              <a:gd name="connsiteY261" fmla="*/ 2803043 h 6858000"/>
              <a:gd name="connsiteX262" fmla="*/ 5530430 w 12192000"/>
              <a:gd name="connsiteY262" fmla="*/ 2787837 h 6858000"/>
              <a:gd name="connsiteX263" fmla="*/ 5520357 w 12192000"/>
              <a:gd name="connsiteY263" fmla="*/ 2806959 h 6858000"/>
              <a:gd name="connsiteX264" fmla="*/ 5459512 w 12192000"/>
              <a:gd name="connsiteY264" fmla="*/ 2986700 h 6858000"/>
              <a:gd name="connsiteX265" fmla="*/ 5453381 w 12192000"/>
              <a:gd name="connsiteY265" fmla="*/ 2928499 h 6858000"/>
              <a:gd name="connsiteX266" fmla="*/ 5442868 w 12192000"/>
              <a:gd name="connsiteY266" fmla="*/ 2879177 h 6858000"/>
              <a:gd name="connsiteX267" fmla="*/ 5401912 w 12192000"/>
              <a:gd name="connsiteY267" fmla="*/ 2852997 h 6858000"/>
              <a:gd name="connsiteX268" fmla="*/ 5270941 w 12192000"/>
              <a:gd name="connsiteY268" fmla="*/ 2894875 h 6858000"/>
              <a:gd name="connsiteX269" fmla="*/ 5231433 w 12192000"/>
              <a:gd name="connsiteY269" fmla="*/ 2914555 h 6858000"/>
              <a:gd name="connsiteX270" fmla="*/ 5204289 w 12192000"/>
              <a:gd name="connsiteY270" fmla="*/ 2964402 h 6858000"/>
              <a:gd name="connsiteX271" fmla="*/ 5162629 w 12192000"/>
              <a:gd name="connsiteY271" fmla="*/ 2982020 h 6858000"/>
              <a:gd name="connsiteX272" fmla="*/ 5141498 w 12192000"/>
              <a:gd name="connsiteY272" fmla="*/ 2969612 h 6858000"/>
              <a:gd name="connsiteX273" fmla="*/ 5175375 w 12192000"/>
              <a:gd name="connsiteY273" fmla="*/ 3020401 h 6858000"/>
              <a:gd name="connsiteX274" fmla="*/ 5186051 w 12192000"/>
              <a:gd name="connsiteY274" fmla="*/ 3043716 h 6858000"/>
              <a:gd name="connsiteX275" fmla="*/ 5196484 w 12192000"/>
              <a:gd name="connsiteY275" fmla="*/ 3106042 h 6858000"/>
              <a:gd name="connsiteX276" fmla="*/ 5208848 w 12192000"/>
              <a:gd name="connsiteY276" fmla="*/ 3136208 h 6858000"/>
              <a:gd name="connsiteX277" fmla="*/ 5171249 w 12192000"/>
              <a:gd name="connsiteY277" fmla="*/ 3196960 h 6858000"/>
              <a:gd name="connsiteX278" fmla="*/ 5154443 w 12192000"/>
              <a:gd name="connsiteY278" fmla="*/ 3115445 h 6858000"/>
              <a:gd name="connsiteX279" fmla="*/ 5103575 w 12192000"/>
              <a:gd name="connsiteY279" fmla="*/ 3082378 h 6858000"/>
              <a:gd name="connsiteX280" fmla="*/ 5143062 w 12192000"/>
              <a:gd name="connsiteY280" fmla="*/ 3135929 h 6858000"/>
              <a:gd name="connsiteX281" fmla="*/ 5115617 w 12192000"/>
              <a:gd name="connsiteY281" fmla="*/ 3164558 h 6858000"/>
              <a:gd name="connsiteX282" fmla="*/ 5117607 w 12192000"/>
              <a:gd name="connsiteY282" fmla="*/ 3192627 h 6858000"/>
              <a:gd name="connsiteX283" fmla="*/ 5124582 w 12192000"/>
              <a:gd name="connsiteY283" fmla="*/ 3254253 h 6858000"/>
              <a:gd name="connsiteX284" fmla="*/ 5098363 w 12192000"/>
              <a:gd name="connsiteY284" fmla="*/ 3294522 h 6858000"/>
              <a:gd name="connsiteX285" fmla="*/ 5076689 w 12192000"/>
              <a:gd name="connsiteY285" fmla="*/ 3299905 h 6858000"/>
              <a:gd name="connsiteX286" fmla="*/ 5052400 w 12192000"/>
              <a:gd name="connsiteY286" fmla="*/ 3308016 h 6858000"/>
              <a:gd name="connsiteX287" fmla="*/ 5019324 w 12192000"/>
              <a:gd name="connsiteY287" fmla="*/ 3407114 h 6858000"/>
              <a:gd name="connsiteX288" fmla="*/ 4966063 w 12192000"/>
              <a:gd name="connsiteY288" fmla="*/ 3410995 h 6858000"/>
              <a:gd name="connsiteX289" fmla="*/ 4942781 w 12192000"/>
              <a:gd name="connsiteY289" fmla="*/ 3396524 h 6858000"/>
              <a:gd name="connsiteX290" fmla="*/ 4924103 w 12192000"/>
              <a:gd name="connsiteY290" fmla="*/ 3407396 h 6858000"/>
              <a:gd name="connsiteX291" fmla="*/ 4923640 w 12192000"/>
              <a:gd name="connsiteY291" fmla="*/ 3412184 h 6858000"/>
              <a:gd name="connsiteX292" fmla="*/ 4900578 w 12192000"/>
              <a:gd name="connsiteY292" fmla="*/ 3431935 h 6858000"/>
              <a:gd name="connsiteX293" fmla="*/ 4857531 w 12192000"/>
              <a:gd name="connsiteY293" fmla="*/ 3463919 h 6858000"/>
              <a:gd name="connsiteX294" fmla="*/ 4832156 w 12192000"/>
              <a:gd name="connsiteY294" fmla="*/ 3507614 h 6858000"/>
              <a:gd name="connsiteX295" fmla="*/ 4753682 w 12192000"/>
              <a:gd name="connsiteY295" fmla="*/ 3529183 h 6858000"/>
              <a:gd name="connsiteX296" fmla="*/ 4730922 w 12192000"/>
              <a:gd name="connsiteY296" fmla="*/ 3570151 h 6858000"/>
              <a:gd name="connsiteX297" fmla="*/ 4700099 w 12192000"/>
              <a:gd name="connsiteY297" fmla="*/ 3585077 h 6858000"/>
              <a:gd name="connsiteX298" fmla="*/ 4685723 w 12192000"/>
              <a:gd name="connsiteY298" fmla="*/ 3600073 h 6858000"/>
              <a:gd name="connsiteX299" fmla="*/ 4718212 w 12192000"/>
              <a:gd name="connsiteY299" fmla="*/ 3665229 h 6858000"/>
              <a:gd name="connsiteX300" fmla="*/ 4701384 w 12192000"/>
              <a:gd name="connsiteY300" fmla="*/ 3656945 h 6858000"/>
              <a:gd name="connsiteX301" fmla="*/ 4645128 w 12192000"/>
              <a:gd name="connsiteY301" fmla="*/ 3655338 h 6858000"/>
              <a:gd name="connsiteX302" fmla="*/ 4611992 w 12192000"/>
              <a:gd name="connsiteY302" fmla="*/ 3694209 h 6858000"/>
              <a:gd name="connsiteX303" fmla="*/ 4512851 w 12192000"/>
              <a:gd name="connsiteY303" fmla="*/ 3698580 h 6858000"/>
              <a:gd name="connsiteX304" fmla="*/ 4453760 w 12192000"/>
              <a:gd name="connsiteY304" fmla="*/ 3665478 h 6858000"/>
              <a:gd name="connsiteX305" fmla="*/ 4431704 w 12192000"/>
              <a:gd name="connsiteY305" fmla="*/ 3662647 h 6858000"/>
              <a:gd name="connsiteX306" fmla="*/ 4444993 w 12192000"/>
              <a:gd name="connsiteY306" fmla="*/ 3683236 h 6858000"/>
              <a:gd name="connsiteX307" fmla="*/ 4474186 w 12192000"/>
              <a:gd name="connsiteY307" fmla="*/ 3721686 h 6858000"/>
              <a:gd name="connsiteX308" fmla="*/ 4492703 w 12192000"/>
              <a:gd name="connsiteY308" fmla="*/ 3736822 h 6858000"/>
              <a:gd name="connsiteX309" fmla="*/ 4511059 w 12192000"/>
              <a:gd name="connsiteY309" fmla="*/ 3777964 h 6858000"/>
              <a:gd name="connsiteX310" fmla="*/ 4450640 w 12192000"/>
              <a:gd name="connsiteY310" fmla="*/ 3819457 h 6858000"/>
              <a:gd name="connsiteX311" fmla="*/ 4401300 w 12192000"/>
              <a:gd name="connsiteY311" fmla="*/ 3819248 h 6858000"/>
              <a:gd name="connsiteX312" fmla="*/ 4363179 w 12192000"/>
              <a:gd name="connsiteY312" fmla="*/ 3824561 h 6858000"/>
              <a:gd name="connsiteX313" fmla="*/ 4248956 w 12192000"/>
              <a:gd name="connsiteY313" fmla="*/ 3887728 h 6858000"/>
              <a:gd name="connsiteX314" fmla="*/ 4244191 w 12192000"/>
              <a:gd name="connsiteY314" fmla="*/ 3888392 h 6858000"/>
              <a:gd name="connsiteX315" fmla="*/ 4202047 w 12192000"/>
              <a:gd name="connsiteY315" fmla="*/ 3984030 h 6858000"/>
              <a:gd name="connsiteX316" fmla="*/ 4187832 w 12192000"/>
              <a:gd name="connsiteY316" fmla="*/ 3973020 h 6858000"/>
              <a:gd name="connsiteX317" fmla="*/ 4164469 w 12192000"/>
              <a:gd name="connsiteY317" fmla="*/ 3971552 h 6858000"/>
              <a:gd name="connsiteX318" fmla="*/ 4158779 w 12192000"/>
              <a:gd name="connsiteY318" fmla="*/ 3981794 h 6858000"/>
              <a:gd name="connsiteX319" fmla="*/ 4139418 w 12192000"/>
              <a:gd name="connsiteY319" fmla="*/ 3963233 h 6858000"/>
              <a:gd name="connsiteX320" fmla="*/ 4129124 w 12192000"/>
              <a:gd name="connsiteY320" fmla="*/ 3948132 h 6858000"/>
              <a:gd name="connsiteX321" fmla="*/ 4113984 w 12192000"/>
              <a:gd name="connsiteY321" fmla="*/ 3946699 h 6858000"/>
              <a:gd name="connsiteX322" fmla="*/ 4093375 w 12192000"/>
              <a:gd name="connsiteY322" fmla="*/ 3989730 h 6858000"/>
              <a:gd name="connsiteX323" fmla="*/ 4032897 w 12192000"/>
              <a:gd name="connsiteY323" fmla="*/ 3970995 h 6858000"/>
              <a:gd name="connsiteX324" fmla="*/ 4119028 w 12192000"/>
              <a:gd name="connsiteY324" fmla="*/ 4040485 h 6858000"/>
              <a:gd name="connsiteX325" fmla="*/ 4127251 w 12192000"/>
              <a:gd name="connsiteY325" fmla="*/ 4040519 h 6858000"/>
              <a:gd name="connsiteX326" fmla="*/ 4167443 w 12192000"/>
              <a:gd name="connsiteY326" fmla="*/ 4050271 h 6858000"/>
              <a:gd name="connsiteX327" fmla="*/ 4157289 w 12192000"/>
              <a:gd name="connsiteY327" fmla="*/ 4082395 h 6858000"/>
              <a:gd name="connsiteX328" fmla="*/ 4095945 w 12192000"/>
              <a:gd name="connsiteY328" fmla="*/ 4133466 h 6858000"/>
              <a:gd name="connsiteX329" fmla="*/ 4084182 w 12192000"/>
              <a:gd name="connsiteY329" fmla="*/ 4145736 h 6858000"/>
              <a:gd name="connsiteX330" fmla="*/ 4044292 w 12192000"/>
              <a:gd name="connsiteY330" fmla="*/ 4157202 h 6858000"/>
              <a:gd name="connsiteX331" fmla="*/ 4014394 w 12192000"/>
              <a:gd name="connsiteY331" fmla="*/ 4162550 h 6858000"/>
              <a:gd name="connsiteX332" fmla="*/ 3972052 w 12192000"/>
              <a:gd name="connsiteY332" fmla="*/ 4150736 h 6858000"/>
              <a:gd name="connsiteX333" fmla="*/ 3935700 w 12192000"/>
              <a:gd name="connsiteY333" fmla="*/ 4149898 h 6858000"/>
              <a:gd name="connsiteX334" fmla="*/ 3926934 w 12192000"/>
              <a:gd name="connsiteY334" fmla="*/ 4167655 h 6858000"/>
              <a:gd name="connsiteX335" fmla="*/ 3926391 w 12192000"/>
              <a:gd name="connsiteY335" fmla="*/ 4185447 h 6858000"/>
              <a:gd name="connsiteX336" fmla="*/ 3901479 w 12192000"/>
              <a:gd name="connsiteY336" fmla="*/ 4224353 h 6858000"/>
              <a:gd name="connsiteX337" fmla="*/ 3879804 w 12192000"/>
              <a:gd name="connsiteY337" fmla="*/ 4229737 h 6858000"/>
              <a:gd name="connsiteX338" fmla="*/ 3751447 w 12192000"/>
              <a:gd name="connsiteY338" fmla="*/ 4268889 h 6858000"/>
              <a:gd name="connsiteX339" fmla="*/ 3706168 w 12192000"/>
              <a:gd name="connsiteY339" fmla="*/ 4311815 h 6858000"/>
              <a:gd name="connsiteX340" fmla="*/ 3701080 w 12192000"/>
              <a:gd name="connsiteY340" fmla="*/ 4364492 h 6858000"/>
              <a:gd name="connsiteX341" fmla="*/ 3656123 w 12192000"/>
              <a:gd name="connsiteY341" fmla="*/ 4355405 h 6858000"/>
              <a:gd name="connsiteX342" fmla="*/ 3642731 w 12192000"/>
              <a:gd name="connsiteY342" fmla="*/ 4421051 h 6858000"/>
              <a:gd name="connsiteX343" fmla="*/ 3652100 w 12192000"/>
              <a:gd name="connsiteY343" fmla="*/ 4445729 h 6858000"/>
              <a:gd name="connsiteX344" fmla="*/ 3648480 w 12192000"/>
              <a:gd name="connsiteY344" fmla="*/ 4471037 h 6858000"/>
              <a:gd name="connsiteX345" fmla="*/ 3619126 w 12192000"/>
              <a:gd name="connsiteY345" fmla="*/ 4458593 h 6858000"/>
              <a:gd name="connsiteX346" fmla="*/ 3504022 w 12192000"/>
              <a:gd name="connsiteY346" fmla="*/ 4384874 h 6858000"/>
              <a:gd name="connsiteX347" fmla="*/ 3460673 w 12192000"/>
              <a:gd name="connsiteY347" fmla="*/ 4395641 h 6858000"/>
              <a:gd name="connsiteX348" fmla="*/ 3418551 w 12192000"/>
              <a:gd name="connsiteY348" fmla="*/ 4418048 h 6858000"/>
              <a:gd name="connsiteX349" fmla="*/ 3358675 w 12192000"/>
              <a:gd name="connsiteY349" fmla="*/ 4441749 h 6858000"/>
              <a:gd name="connsiteX350" fmla="*/ 3274974 w 12192000"/>
              <a:gd name="connsiteY350" fmla="*/ 4468771 h 6858000"/>
              <a:gd name="connsiteX351" fmla="*/ 3216787 w 12192000"/>
              <a:gd name="connsiteY351" fmla="*/ 4499323 h 6858000"/>
              <a:gd name="connsiteX352" fmla="*/ 3216765 w 12192000"/>
              <a:gd name="connsiteY352" fmla="*/ 4572554 h 6858000"/>
              <a:gd name="connsiteX353" fmla="*/ 3144583 w 12192000"/>
              <a:gd name="connsiteY353" fmla="*/ 4626317 h 6858000"/>
              <a:gd name="connsiteX354" fmla="*/ 3136823 w 12192000"/>
              <a:gd name="connsiteY354" fmla="*/ 4621493 h 6858000"/>
              <a:gd name="connsiteX355" fmla="*/ 3117682 w 12192000"/>
              <a:gd name="connsiteY355" fmla="*/ 4637153 h 6858000"/>
              <a:gd name="connsiteX356" fmla="*/ 3093614 w 12192000"/>
              <a:gd name="connsiteY356" fmla="*/ 4679485 h 6858000"/>
              <a:gd name="connsiteX357" fmla="*/ 3038885 w 12192000"/>
              <a:gd name="connsiteY357" fmla="*/ 4710735 h 6858000"/>
              <a:gd name="connsiteX358" fmla="*/ 3097755 w 12192000"/>
              <a:gd name="connsiteY358" fmla="*/ 4709616 h 6858000"/>
              <a:gd name="connsiteX359" fmla="*/ 3151096 w 12192000"/>
              <a:gd name="connsiteY359" fmla="*/ 4692732 h 6858000"/>
              <a:gd name="connsiteX360" fmla="*/ 3174679 w 12192000"/>
              <a:gd name="connsiteY360" fmla="*/ 4728421 h 6858000"/>
              <a:gd name="connsiteX361" fmla="*/ 3183204 w 12192000"/>
              <a:gd name="connsiteY361" fmla="*/ 4749673 h 6858000"/>
              <a:gd name="connsiteX362" fmla="*/ 3148681 w 12192000"/>
              <a:gd name="connsiteY362" fmla="*/ 4802911 h 6858000"/>
              <a:gd name="connsiteX363" fmla="*/ 3108409 w 12192000"/>
              <a:gd name="connsiteY363" fmla="*/ 4806162 h 6858000"/>
              <a:gd name="connsiteX364" fmla="*/ 3096265 w 12192000"/>
              <a:gd name="connsiteY364" fmla="*/ 4810217 h 6858000"/>
              <a:gd name="connsiteX365" fmla="*/ 3067674 w 12192000"/>
              <a:gd name="connsiteY365" fmla="*/ 4814203 h 6858000"/>
              <a:gd name="connsiteX366" fmla="*/ 3057762 w 12192000"/>
              <a:gd name="connsiteY366" fmla="*/ 4807317 h 6858000"/>
              <a:gd name="connsiteX367" fmla="*/ 3082028 w 12192000"/>
              <a:gd name="connsiteY367" fmla="*/ 4872438 h 6858000"/>
              <a:gd name="connsiteX368" fmla="*/ 3082792 w 12192000"/>
              <a:gd name="connsiteY368" fmla="*/ 4888867 h 6858000"/>
              <a:gd name="connsiteX369" fmla="*/ 3050824 w 12192000"/>
              <a:gd name="connsiteY369" fmla="*/ 4879150 h 6858000"/>
              <a:gd name="connsiteX370" fmla="*/ 3022938 w 12192000"/>
              <a:gd name="connsiteY370" fmla="*/ 4839336 h 6858000"/>
              <a:gd name="connsiteX371" fmla="*/ 2997504 w 12192000"/>
              <a:gd name="connsiteY371" fmla="*/ 4822803 h 6858000"/>
              <a:gd name="connsiteX372" fmla="*/ 2889052 w 12192000"/>
              <a:gd name="connsiteY372" fmla="*/ 4862724 h 6858000"/>
              <a:gd name="connsiteX373" fmla="*/ 2879662 w 12192000"/>
              <a:gd name="connsiteY373" fmla="*/ 4911277 h 6858000"/>
              <a:gd name="connsiteX374" fmla="*/ 2862048 w 12192000"/>
              <a:gd name="connsiteY374" fmla="*/ 4959795 h 6858000"/>
              <a:gd name="connsiteX375" fmla="*/ 2841379 w 12192000"/>
              <a:gd name="connsiteY375" fmla="*/ 4942597 h 6858000"/>
              <a:gd name="connsiteX376" fmla="*/ 2849683 w 12192000"/>
              <a:gd name="connsiteY376" fmla="*/ 4929629 h 6858000"/>
              <a:gd name="connsiteX377" fmla="*/ 2867518 w 12192000"/>
              <a:gd name="connsiteY377" fmla="*/ 4915332 h 6858000"/>
              <a:gd name="connsiteX378" fmla="*/ 2845160 w 12192000"/>
              <a:gd name="connsiteY378" fmla="*/ 4891283 h 6858000"/>
              <a:gd name="connsiteX379" fmla="*/ 2818721 w 12192000"/>
              <a:gd name="connsiteY379" fmla="*/ 4897331 h 6858000"/>
              <a:gd name="connsiteX380" fmla="*/ 2791900 w 12192000"/>
              <a:gd name="connsiteY380" fmla="*/ 4895164 h 6858000"/>
              <a:gd name="connsiteX381" fmla="*/ 2781144 w 12192000"/>
              <a:gd name="connsiteY381" fmla="*/ 4884852 h 6858000"/>
              <a:gd name="connsiteX382" fmla="*/ 2764315 w 12192000"/>
              <a:gd name="connsiteY382" fmla="*/ 4876568 h 6858000"/>
              <a:gd name="connsiteX383" fmla="*/ 2762927 w 12192000"/>
              <a:gd name="connsiteY383" fmla="*/ 4890935 h 6858000"/>
              <a:gd name="connsiteX384" fmla="*/ 2752612 w 12192000"/>
              <a:gd name="connsiteY384" fmla="*/ 4949066 h 6858000"/>
              <a:gd name="connsiteX385" fmla="*/ 2728404 w 12192000"/>
              <a:gd name="connsiteY385" fmla="*/ 4944172 h 6858000"/>
              <a:gd name="connsiteX386" fmla="*/ 2702589 w 12192000"/>
              <a:gd name="connsiteY386" fmla="*/ 4919424 h 6858000"/>
              <a:gd name="connsiteX387" fmla="*/ 2661472 w 12192000"/>
              <a:gd name="connsiteY387" fmla="*/ 4919250 h 6858000"/>
              <a:gd name="connsiteX388" fmla="*/ 2637104 w 12192000"/>
              <a:gd name="connsiteY388" fmla="*/ 4940363 h 6858000"/>
              <a:gd name="connsiteX389" fmla="*/ 2636318 w 12192000"/>
              <a:gd name="connsiteY389" fmla="*/ 4997166 h 6858000"/>
              <a:gd name="connsiteX390" fmla="*/ 2661128 w 12192000"/>
              <a:gd name="connsiteY390" fmla="*/ 5044495 h 6858000"/>
              <a:gd name="connsiteX391" fmla="*/ 2670276 w 12192000"/>
              <a:gd name="connsiteY391" fmla="*/ 5034952 h 6858000"/>
              <a:gd name="connsiteX392" fmla="*/ 2748206 w 12192000"/>
              <a:gd name="connsiteY392" fmla="*/ 5031176 h 6858000"/>
              <a:gd name="connsiteX393" fmla="*/ 2783251 w 12192000"/>
              <a:gd name="connsiteY393" fmla="*/ 5033377 h 6858000"/>
              <a:gd name="connsiteX394" fmla="*/ 2896006 w 12192000"/>
              <a:gd name="connsiteY394" fmla="*/ 4997581 h 6858000"/>
              <a:gd name="connsiteX395" fmla="*/ 3042960 w 12192000"/>
              <a:gd name="connsiteY395" fmla="*/ 4960561 h 6858000"/>
              <a:gd name="connsiteX396" fmla="*/ 3133879 w 12192000"/>
              <a:gd name="connsiteY396" fmla="*/ 4956155 h 6858000"/>
              <a:gd name="connsiteX397" fmla="*/ 3183762 w 12192000"/>
              <a:gd name="connsiteY397" fmla="*/ 4938572 h 6858000"/>
              <a:gd name="connsiteX398" fmla="*/ 3256002 w 12192000"/>
              <a:gd name="connsiteY398" fmla="*/ 4945038 h 6858000"/>
              <a:gd name="connsiteX399" fmla="*/ 3294365 w 12192000"/>
              <a:gd name="connsiteY399" fmla="*/ 4900714 h 6858000"/>
              <a:gd name="connsiteX400" fmla="*/ 3365078 w 12192000"/>
              <a:gd name="connsiteY400" fmla="*/ 4874321 h 6858000"/>
              <a:gd name="connsiteX401" fmla="*/ 3443934 w 12192000"/>
              <a:gd name="connsiteY401" fmla="*/ 4860967 h 6858000"/>
              <a:gd name="connsiteX402" fmla="*/ 3485131 w 12192000"/>
              <a:gd name="connsiteY402" fmla="*/ 4848138 h 6858000"/>
              <a:gd name="connsiteX403" fmla="*/ 3535477 w 12192000"/>
              <a:gd name="connsiteY403" fmla="*/ 4825766 h 6858000"/>
              <a:gd name="connsiteX404" fmla="*/ 3711947 w 12192000"/>
              <a:gd name="connsiteY404" fmla="*/ 4775183 h 6858000"/>
              <a:gd name="connsiteX405" fmla="*/ 3825928 w 12192000"/>
              <a:gd name="connsiteY405" fmla="*/ 4751027 h 6858000"/>
              <a:gd name="connsiteX406" fmla="*/ 3866420 w 12192000"/>
              <a:gd name="connsiteY406" fmla="*/ 4781996 h 6858000"/>
              <a:gd name="connsiteX407" fmla="*/ 3881479 w 12192000"/>
              <a:gd name="connsiteY407" fmla="*/ 4796433 h 6858000"/>
              <a:gd name="connsiteX408" fmla="*/ 3910833 w 12192000"/>
              <a:gd name="connsiteY408" fmla="*/ 4808876 h 6858000"/>
              <a:gd name="connsiteX409" fmla="*/ 3945738 w 12192000"/>
              <a:gd name="connsiteY409" fmla="*/ 4763853 h 6858000"/>
              <a:gd name="connsiteX410" fmla="*/ 3941054 w 12192000"/>
              <a:gd name="connsiteY410" fmla="*/ 4751514 h 6858000"/>
              <a:gd name="connsiteX411" fmla="*/ 3996223 w 12192000"/>
              <a:gd name="connsiteY411" fmla="*/ 4788706 h 6858000"/>
              <a:gd name="connsiteX412" fmla="*/ 3984322 w 12192000"/>
              <a:gd name="connsiteY412" fmla="*/ 4753751 h 6858000"/>
              <a:gd name="connsiteX413" fmla="*/ 4023067 w 12192000"/>
              <a:gd name="connsiteY413" fmla="*/ 4717641 h 6858000"/>
              <a:gd name="connsiteX414" fmla="*/ 4078779 w 12192000"/>
              <a:gd name="connsiteY414" fmla="*/ 4737040 h 6858000"/>
              <a:gd name="connsiteX415" fmla="*/ 4132121 w 12192000"/>
              <a:gd name="connsiteY415" fmla="*/ 4720156 h 6858000"/>
              <a:gd name="connsiteX416" fmla="*/ 4160792 w 12192000"/>
              <a:gd name="connsiteY416" fmla="*/ 4703168 h 6858000"/>
              <a:gd name="connsiteX417" fmla="*/ 4181783 w 12192000"/>
              <a:gd name="connsiteY417" fmla="*/ 4668352 h 6858000"/>
              <a:gd name="connsiteX418" fmla="*/ 4218516 w 12192000"/>
              <a:gd name="connsiteY418" fmla="*/ 4677405 h 6858000"/>
              <a:gd name="connsiteX419" fmla="*/ 4227364 w 12192000"/>
              <a:gd name="connsiteY419" fmla="*/ 4646644 h 6858000"/>
              <a:gd name="connsiteX420" fmla="*/ 4251270 w 12192000"/>
              <a:gd name="connsiteY420" fmla="*/ 4630319 h 6858000"/>
              <a:gd name="connsiteX421" fmla="*/ 4332960 w 12192000"/>
              <a:gd name="connsiteY421" fmla="*/ 4648460 h 6858000"/>
              <a:gd name="connsiteX422" fmla="*/ 4346491 w 12192000"/>
              <a:gd name="connsiteY422" fmla="*/ 4630038 h 6858000"/>
              <a:gd name="connsiteX423" fmla="*/ 4362718 w 12192000"/>
              <a:gd name="connsiteY423" fmla="*/ 4595886 h 6858000"/>
              <a:gd name="connsiteX424" fmla="*/ 4409525 w 12192000"/>
              <a:gd name="connsiteY424" fmla="*/ 4585818 h 6858000"/>
              <a:gd name="connsiteX425" fmla="*/ 4438416 w 12192000"/>
              <a:gd name="connsiteY425" fmla="*/ 4603051 h 6858000"/>
              <a:gd name="connsiteX426" fmla="*/ 4440105 w 12192000"/>
              <a:gd name="connsiteY426" fmla="*/ 4609902 h 6858000"/>
              <a:gd name="connsiteX427" fmla="*/ 4427337 w 12192000"/>
              <a:gd name="connsiteY427" fmla="*/ 4644753 h 6858000"/>
              <a:gd name="connsiteX428" fmla="*/ 4471750 w 12192000"/>
              <a:gd name="connsiteY428" fmla="*/ 4671633 h 6858000"/>
              <a:gd name="connsiteX429" fmla="*/ 4439158 w 12192000"/>
              <a:gd name="connsiteY429" fmla="*/ 4692712 h 6858000"/>
              <a:gd name="connsiteX430" fmla="*/ 4423394 w 12192000"/>
              <a:gd name="connsiteY430" fmla="*/ 4722074 h 6858000"/>
              <a:gd name="connsiteX431" fmla="*/ 4427998 w 12192000"/>
              <a:gd name="connsiteY431" fmla="*/ 4747417 h 6858000"/>
              <a:gd name="connsiteX432" fmla="*/ 4383342 w 12192000"/>
              <a:gd name="connsiteY432" fmla="*/ 4759547 h 6858000"/>
              <a:gd name="connsiteX433" fmla="*/ 4363900 w 12192000"/>
              <a:gd name="connsiteY433" fmla="*/ 4753990 h 6858000"/>
              <a:gd name="connsiteX434" fmla="*/ 4435736 w 12192000"/>
              <a:gd name="connsiteY434" fmla="*/ 4825472 h 6858000"/>
              <a:gd name="connsiteX435" fmla="*/ 4458637 w 12192000"/>
              <a:gd name="connsiteY435" fmla="*/ 4831729 h 6858000"/>
              <a:gd name="connsiteX436" fmla="*/ 4455722 w 12192000"/>
              <a:gd name="connsiteY436" fmla="*/ 4813237 h 6858000"/>
              <a:gd name="connsiteX437" fmla="*/ 4451963 w 12192000"/>
              <a:gd name="connsiteY437" fmla="*/ 4791320 h 6858000"/>
              <a:gd name="connsiteX438" fmla="*/ 4477396 w 12192000"/>
              <a:gd name="connsiteY438" fmla="*/ 4807854 h 6858000"/>
              <a:gd name="connsiteX439" fmla="*/ 4457632 w 12192000"/>
              <a:gd name="connsiteY439" fmla="*/ 4854310 h 6858000"/>
              <a:gd name="connsiteX440" fmla="*/ 4444099 w 12192000"/>
              <a:gd name="connsiteY440" fmla="*/ 4872732 h 6858000"/>
              <a:gd name="connsiteX441" fmla="*/ 4434246 w 12192000"/>
              <a:gd name="connsiteY441" fmla="*/ 4926074 h 6858000"/>
              <a:gd name="connsiteX442" fmla="*/ 4399966 w 12192000"/>
              <a:gd name="connsiteY442" fmla="*/ 4940301 h 6858000"/>
              <a:gd name="connsiteX443" fmla="*/ 4329575 w 12192000"/>
              <a:gd name="connsiteY443" fmla="*/ 4914680 h 6858000"/>
              <a:gd name="connsiteX444" fmla="*/ 4276256 w 12192000"/>
              <a:gd name="connsiteY444" fmla="*/ 4858333 h 6858000"/>
              <a:gd name="connsiteX445" fmla="*/ 4132459 w 12192000"/>
              <a:gd name="connsiteY445" fmla="*/ 4874834 h 6858000"/>
              <a:gd name="connsiteX446" fmla="*/ 4123993 w 12192000"/>
              <a:gd name="connsiteY446" fmla="*/ 4913809 h 6858000"/>
              <a:gd name="connsiteX447" fmla="*/ 4091100 w 12192000"/>
              <a:gd name="connsiteY447" fmla="*/ 4913670 h 6858000"/>
              <a:gd name="connsiteX448" fmla="*/ 4080344 w 12192000"/>
              <a:gd name="connsiteY448" fmla="*/ 4903358 h 6858000"/>
              <a:gd name="connsiteX449" fmla="*/ 4045299 w 12192000"/>
              <a:gd name="connsiteY449" fmla="*/ 4901156 h 6858000"/>
              <a:gd name="connsiteX450" fmla="*/ 4024469 w 12192000"/>
              <a:gd name="connsiteY450" fmla="*/ 4909965 h 6858000"/>
              <a:gd name="connsiteX451" fmla="*/ 4007318 w 12192000"/>
              <a:gd name="connsiteY451" fmla="*/ 4953695 h 6858000"/>
              <a:gd name="connsiteX452" fmla="*/ 4002692 w 12192000"/>
              <a:gd name="connsiteY452" fmla="*/ 5001584 h 6858000"/>
              <a:gd name="connsiteX453" fmla="*/ 3940827 w 12192000"/>
              <a:gd name="connsiteY453" fmla="*/ 4997215 h 6858000"/>
              <a:gd name="connsiteX454" fmla="*/ 3882118 w 12192000"/>
              <a:gd name="connsiteY454" fmla="*/ 4972328 h 6858000"/>
              <a:gd name="connsiteX455" fmla="*/ 3818784 w 12192000"/>
              <a:gd name="connsiteY455" fmla="*/ 4995330 h 6858000"/>
              <a:gd name="connsiteX456" fmla="*/ 3800106 w 12192000"/>
              <a:gd name="connsiteY456" fmla="*/ 5006201 h 6858000"/>
              <a:gd name="connsiteX457" fmla="*/ 3754224 w 12192000"/>
              <a:gd name="connsiteY457" fmla="*/ 5006691 h 6858000"/>
              <a:gd name="connsiteX458" fmla="*/ 3723864 w 12192000"/>
              <a:gd name="connsiteY458" fmla="*/ 5016829 h 6858000"/>
              <a:gd name="connsiteX459" fmla="*/ 3705266 w 12192000"/>
              <a:gd name="connsiteY459" fmla="*/ 5014697 h 6858000"/>
              <a:gd name="connsiteX460" fmla="*/ 3705809 w 12192000"/>
              <a:gd name="connsiteY460" fmla="*/ 4996904 h 6858000"/>
              <a:gd name="connsiteX461" fmla="*/ 3703819 w 12192000"/>
              <a:gd name="connsiteY461" fmla="*/ 4968835 h 6858000"/>
              <a:gd name="connsiteX462" fmla="*/ 3686991 w 12192000"/>
              <a:gd name="connsiteY462" fmla="*/ 4960551 h 6858000"/>
              <a:gd name="connsiteX463" fmla="*/ 3668694 w 12192000"/>
              <a:gd name="connsiteY463" fmla="*/ 4979637 h 6858000"/>
              <a:gd name="connsiteX464" fmla="*/ 3669538 w 12192000"/>
              <a:gd name="connsiteY464" fmla="*/ 4983063 h 6858000"/>
              <a:gd name="connsiteX465" fmla="*/ 3620177 w 12192000"/>
              <a:gd name="connsiteY465" fmla="*/ 5056085 h 6858000"/>
              <a:gd name="connsiteX466" fmla="*/ 3592893 w 12192000"/>
              <a:gd name="connsiteY466" fmla="*/ 5058707 h 6858000"/>
              <a:gd name="connsiteX467" fmla="*/ 3577188 w 12192000"/>
              <a:gd name="connsiteY467" fmla="*/ 5148298 h 6858000"/>
              <a:gd name="connsiteX468" fmla="*/ 3586557 w 12192000"/>
              <a:gd name="connsiteY468" fmla="*/ 5172976 h 6858000"/>
              <a:gd name="connsiteX469" fmla="*/ 3559736 w 12192000"/>
              <a:gd name="connsiteY469" fmla="*/ 5170810 h 6858000"/>
              <a:gd name="connsiteX470" fmla="*/ 3517474 w 12192000"/>
              <a:gd name="connsiteY470" fmla="*/ 5145992 h 6858000"/>
              <a:gd name="connsiteX471" fmla="*/ 3520851 w 12192000"/>
              <a:gd name="connsiteY471" fmla="*/ 5159694 h 6858000"/>
              <a:gd name="connsiteX472" fmla="*/ 3522841 w 12192000"/>
              <a:gd name="connsiteY472" fmla="*/ 5187764 h 6858000"/>
              <a:gd name="connsiteX473" fmla="*/ 3481424 w 12192000"/>
              <a:gd name="connsiteY473" fmla="*/ 5166371 h 6858000"/>
              <a:gd name="connsiteX474" fmla="*/ 3449074 w 12192000"/>
              <a:gd name="connsiteY474" fmla="*/ 5148440 h 6858000"/>
              <a:gd name="connsiteX475" fmla="*/ 3417869 w 12192000"/>
              <a:gd name="connsiteY475" fmla="*/ 5155152 h 6858000"/>
              <a:gd name="connsiteX476" fmla="*/ 3388515 w 12192000"/>
              <a:gd name="connsiteY476" fmla="*/ 5142708 h 6858000"/>
              <a:gd name="connsiteX477" fmla="*/ 3369535 w 12192000"/>
              <a:gd name="connsiteY477" fmla="*/ 5132362 h 6858000"/>
              <a:gd name="connsiteX478" fmla="*/ 3372450 w 12192000"/>
              <a:gd name="connsiteY478" fmla="*/ 5150853 h 6858000"/>
              <a:gd name="connsiteX479" fmla="*/ 3365835 w 12192000"/>
              <a:gd name="connsiteY479" fmla="*/ 5170673 h 6858000"/>
              <a:gd name="connsiteX480" fmla="*/ 3185304 w 12192000"/>
              <a:gd name="connsiteY480" fmla="*/ 5178121 h 6858000"/>
              <a:gd name="connsiteX481" fmla="*/ 3127279 w 12192000"/>
              <a:gd name="connsiteY481" fmla="*/ 5182666 h 6858000"/>
              <a:gd name="connsiteX482" fmla="*/ 3074782 w 12192000"/>
              <a:gd name="connsiteY482" fmla="*/ 5202976 h 6858000"/>
              <a:gd name="connsiteX483" fmla="*/ 3028820 w 12192000"/>
              <a:gd name="connsiteY483" fmla="*/ 5216470 h 6858000"/>
              <a:gd name="connsiteX484" fmla="*/ 3130091 w 12192000"/>
              <a:gd name="connsiteY484" fmla="*/ 5287392 h 6858000"/>
              <a:gd name="connsiteX485" fmla="*/ 3174423 w 12192000"/>
              <a:gd name="connsiteY485" fmla="*/ 5327276 h 6858000"/>
              <a:gd name="connsiteX486" fmla="*/ 3193322 w 12192000"/>
              <a:gd name="connsiteY486" fmla="*/ 5350626 h 6858000"/>
              <a:gd name="connsiteX487" fmla="*/ 3195694 w 12192000"/>
              <a:gd name="connsiteY487" fmla="*/ 5386909 h 6858000"/>
              <a:gd name="connsiteX488" fmla="*/ 3133366 w 12192000"/>
              <a:gd name="connsiteY488" fmla="*/ 5387330 h 6858000"/>
              <a:gd name="connsiteX489" fmla="*/ 3087866 w 12192000"/>
              <a:gd name="connsiteY489" fmla="*/ 5396034 h 6858000"/>
              <a:gd name="connsiteX490" fmla="*/ 3082176 w 12192000"/>
              <a:gd name="connsiteY490" fmla="*/ 5406276 h 6858000"/>
              <a:gd name="connsiteX491" fmla="*/ 3043673 w 12192000"/>
              <a:gd name="connsiteY491" fmla="*/ 5403376 h 6858000"/>
              <a:gd name="connsiteX492" fmla="*/ 3024613 w 12192000"/>
              <a:gd name="connsiteY492" fmla="*/ 5406033 h 6858000"/>
              <a:gd name="connsiteX493" fmla="*/ 3003621 w 12192000"/>
              <a:gd name="connsiteY493" fmla="*/ 5440848 h 6858000"/>
              <a:gd name="connsiteX494" fmla="*/ 2946220 w 12192000"/>
              <a:gd name="connsiteY494" fmla="*/ 5414598 h 6858000"/>
              <a:gd name="connsiteX495" fmla="*/ 2898730 w 12192000"/>
              <a:gd name="connsiteY495" fmla="*/ 5395233 h 6858000"/>
              <a:gd name="connsiteX496" fmla="*/ 2854618 w 12192000"/>
              <a:gd name="connsiteY496" fmla="*/ 5389571 h 6858000"/>
              <a:gd name="connsiteX497" fmla="*/ 2849390 w 12192000"/>
              <a:gd name="connsiteY497" fmla="*/ 5395024 h 6858000"/>
              <a:gd name="connsiteX498" fmla="*/ 2875507 w 12192000"/>
              <a:gd name="connsiteY498" fmla="*/ 5440990 h 6858000"/>
              <a:gd name="connsiteX499" fmla="*/ 2906609 w 12192000"/>
              <a:gd name="connsiteY499" fmla="*/ 5520513 h 6858000"/>
              <a:gd name="connsiteX500" fmla="*/ 2901843 w 12192000"/>
              <a:gd name="connsiteY500" fmla="*/ 5521177 h 6858000"/>
              <a:gd name="connsiteX501" fmla="*/ 2850191 w 12192000"/>
              <a:gd name="connsiteY501" fmla="*/ 5544913 h 6858000"/>
              <a:gd name="connsiteX502" fmla="*/ 2781871 w 12192000"/>
              <a:gd name="connsiteY502" fmla="*/ 5534357 h 6858000"/>
              <a:gd name="connsiteX503" fmla="*/ 2813135 w 12192000"/>
              <a:gd name="connsiteY503" fmla="*/ 5587874 h 6858000"/>
              <a:gd name="connsiteX504" fmla="*/ 2823649 w 12192000"/>
              <a:gd name="connsiteY504" fmla="*/ 5637195 h 6858000"/>
              <a:gd name="connsiteX505" fmla="*/ 2675248 w 12192000"/>
              <a:gd name="connsiteY505" fmla="*/ 5628354 h 6858000"/>
              <a:gd name="connsiteX506" fmla="*/ 2629829 w 12192000"/>
              <a:gd name="connsiteY506" fmla="*/ 5624055 h 6858000"/>
              <a:gd name="connsiteX507" fmla="*/ 2626973 w 12192000"/>
              <a:gd name="connsiteY507" fmla="*/ 5665792 h 6858000"/>
              <a:gd name="connsiteX508" fmla="*/ 2623030 w 12192000"/>
              <a:gd name="connsiteY508" fmla="*/ 5743113 h 6858000"/>
              <a:gd name="connsiteX509" fmla="*/ 2606503 w 12192000"/>
              <a:gd name="connsiteY509" fmla="*/ 5756047 h 6858000"/>
              <a:gd name="connsiteX510" fmla="*/ 2606040 w 12192000"/>
              <a:gd name="connsiteY510" fmla="*/ 5760836 h 6858000"/>
              <a:gd name="connsiteX511" fmla="*/ 2603045 w 12192000"/>
              <a:gd name="connsiteY511" fmla="*/ 5755348 h 6858000"/>
              <a:gd name="connsiteX512" fmla="*/ 2584146 w 12192000"/>
              <a:gd name="connsiteY512" fmla="*/ 5731998 h 6858000"/>
              <a:gd name="connsiteX513" fmla="*/ 2503381 w 12192000"/>
              <a:gd name="connsiteY513" fmla="*/ 5704280 h 6858000"/>
              <a:gd name="connsiteX514" fmla="*/ 2487074 w 12192000"/>
              <a:gd name="connsiteY514" fmla="*/ 5751435 h 6858000"/>
              <a:gd name="connsiteX515" fmla="*/ 2463550 w 12192000"/>
              <a:gd name="connsiteY515" fmla="*/ 5775974 h 6858000"/>
              <a:gd name="connsiteX516" fmla="*/ 2447022 w 12192000"/>
              <a:gd name="connsiteY516" fmla="*/ 5788907 h 6858000"/>
              <a:gd name="connsiteX517" fmla="*/ 2479754 w 12192000"/>
              <a:gd name="connsiteY517" fmla="*/ 5815054 h 6858000"/>
              <a:gd name="connsiteX518" fmla="*/ 2637524 w 12192000"/>
              <a:gd name="connsiteY518" fmla="*/ 5848573 h 6858000"/>
              <a:gd name="connsiteX519" fmla="*/ 2675946 w 12192000"/>
              <a:gd name="connsiteY519" fmla="*/ 5864477 h 6858000"/>
              <a:gd name="connsiteX520" fmla="*/ 2770462 w 12192000"/>
              <a:gd name="connsiteY520" fmla="*/ 5907995 h 6858000"/>
              <a:gd name="connsiteX521" fmla="*/ 2853841 w 12192000"/>
              <a:gd name="connsiteY521" fmla="*/ 5932987 h 6858000"/>
              <a:gd name="connsiteX522" fmla="*/ 2872982 w 12192000"/>
              <a:gd name="connsiteY522" fmla="*/ 5917327 h 6858000"/>
              <a:gd name="connsiteX523" fmla="*/ 2870911 w 12192000"/>
              <a:gd name="connsiteY523" fmla="*/ 5902261 h 6858000"/>
              <a:gd name="connsiteX524" fmla="*/ 2888121 w 12192000"/>
              <a:gd name="connsiteY524" fmla="*/ 5918760 h 6858000"/>
              <a:gd name="connsiteX525" fmla="*/ 2948599 w 12192000"/>
              <a:gd name="connsiteY525" fmla="*/ 5937495 h 6858000"/>
              <a:gd name="connsiteX526" fmla="*/ 2938386 w 12192000"/>
              <a:gd name="connsiteY526" fmla="*/ 5909391 h 6858000"/>
              <a:gd name="connsiteX527" fmla="*/ 2926404 w 12192000"/>
              <a:gd name="connsiteY527" fmla="*/ 5887439 h 6858000"/>
              <a:gd name="connsiteX528" fmla="*/ 2956220 w 12192000"/>
              <a:gd name="connsiteY528" fmla="*/ 5895094 h 6858000"/>
              <a:gd name="connsiteX529" fmla="*/ 2965670 w 12192000"/>
              <a:gd name="connsiteY529" fmla="*/ 5906769 h 6858000"/>
              <a:gd name="connsiteX530" fmla="*/ 3013160 w 12192000"/>
              <a:gd name="connsiteY530" fmla="*/ 5926133 h 6858000"/>
              <a:gd name="connsiteX531" fmla="*/ 3066501 w 12192000"/>
              <a:gd name="connsiteY531" fmla="*/ 5909249 h 6858000"/>
              <a:gd name="connsiteX532" fmla="*/ 3117067 w 12192000"/>
              <a:gd name="connsiteY532" fmla="*/ 5921098 h 6858000"/>
              <a:gd name="connsiteX533" fmla="*/ 3136127 w 12192000"/>
              <a:gd name="connsiteY533" fmla="*/ 5918441 h 6858000"/>
              <a:gd name="connsiteX534" fmla="*/ 3160114 w 12192000"/>
              <a:gd name="connsiteY534" fmla="*/ 5889113 h 6858000"/>
              <a:gd name="connsiteX535" fmla="*/ 3253126 w 12192000"/>
              <a:gd name="connsiteY535" fmla="*/ 5826542 h 6858000"/>
              <a:gd name="connsiteX536" fmla="*/ 3323596 w 12192000"/>
              <a:gd name="connsiteY536" fmla="*/ 5839160 h 6858000"/>
              <a:gd name="connsiteX537" fmla="*/ 3330814 w 12192000"/>
              <a:gd name="connsiteY537" fmla="*/ 5861776 h 6858000"/>
              <a:gd name="connsiteX538" fmla="*/ 3309661 w 12192000"/>
              <a:gd name="connsiteY538" fmla="*/ 5922598 h 6858000"/>
              <a:gd name="connsiteX539" fmla="*/ 3302664 w 12192000"/>
              <a:gd name="connsiteY539" fmla="*/ 5934203 h 6858000"/>
              <a:gd name="connsiteX540" fmla="*/ 3319030 w 12192000"/>
              <a:gd name="connsiteY540" fmla="*/ 5947276 h 6858000"/>
              <a:gd name="connsiteX541" fmla="*/ 3324639 w 12192000"/>
              <a:gd name="connsiteY541" fmla="*/ 5950038 h 6858000"/>
              <a:gd name="connsiteX542" fmla="*/ 3349228 w 12192000"/>
              <a:gd name="connsiteY542" fmla="*/ 5963146 h 6858000"/>
              <a:gd name="connsiteX543" fmla="*/ 3324940 w 12192000"/>
              <a:gd name="connsiteY543" fmla="*/ 5971256 h 6858000"/>
              <a:gd name="connsiteX544" fmla="*/ 3310263 w 12192000"/>
              <a:gd name="connsiteY544" fmla="*/ 5965034 h 6858000"/>
              <a:gd name="connsiteX545" fmla="*/ 3293816 w 12192000"/>
              <a:gd name="connsiteY545" fmla="*/ 5964964 h 6858000"/>
              <a:gd name="connsiteX546" fmla="*/ 3304110 w 12192000"/>
              <a:gd name="connsiteY546" fmla="*/ 5980065 h 6858000"/>
              <a:gd name="connsiteX547" fmla="*/ 3289573 w 12192000"/>
              <a:gd name="connsiteY547" fmla="*/ 6021068 h 6858000"/>
              <a:gd name="connsiteX548" fmla="*/ 3108256 w 12192000"/>
              <a:gd name="connsiteY548" fmla="*/ 6085319 h 6858000"/>
              <a:gd name="connsiteX549" fmla="*/ 3078197 w 12192000"/>
              <a:gd name="connsiteY549" fmla="*/ 6116674 h 6858000"/>
              <a:gd name="connsiteX550" fmla="*/ 3013556 w 12192000"/>
              <a:gd name="connsiteY550" fmla="*/ 6141039 h 6858000"/>
              <a:gd name="connsiteX551" fmla="*/ 2976581 w 12192000"/>
              <a:gd name="connsiteY551" fmla="*/ 6170996 h 6858000"/>
              <a:gd name="connsiteX552" fmla="*/ 3036273 w 12192000"/>
              <a:gd name="connsiteY552" fmla="*/ 6246534 h 6858000"/>
              <a:gd name="connsiteX553" fmla="*/ 3105357 w 12192000"/>
              <a:gd name="connsiteY553" fmla="*/ 6273518 h 6858000"/>
              <a:gd name="connsiteX554" fmla="*/ 3071178 w 12192000"/>
              <a:gd name="connsiteY554" fmla="*/ 6201511 h 6858000"/>
              <a:gd name="connsiteX555" fmla="*/ 3098000 w 12192000"/>
              <a:gd name="connsiteY555" fmla="*/ 6203677 h 6858000"/>
              <a:gd name="connsiteX556" fmla="*/ 3127655 w 12192000"/>
              <a:gd name="connsiteY556" fmla="*/ 6237339 h 6858000"/>
              <a:gd name="connsiteX557" fmla="*/ 3205886 w 12192000"/>
              <a:gd name="connsiteY557" fmla="*/ 6254781 h 6858000"/>
              <a:gd name="connsiteX558" fmla="*/ 3217649 w 12192000"/>
              <a:gd name="connsiteY558" fmla="*/ 6242511 h 6858000"/>
              <a:gd name="connsiteX559" fmla="*/ 3246621 w 12192000"/>
              <a:gd name="connsiteY559" fmla="*/ 6246740 h 6858000"/>
              <a:gd name="connsiteX560" fmla="*/ 3257297 w 12192000"/>
              <a:gd name="connsiteY560" fmla="*/ 6270055 h 6858000"/>
              <a:gd name="connsiteX561" fmla="*/ 3269661 w 12192000"/>
              <a:gd name="connsiteY561" fmla="*/ 6300221 h 6858000"/>
              <a:gd name="connsiteX562" fmla="*/ 3295638 w 12192000"/>
              <a:gd name="connsiteY562" fmla="*/ 6298963 h 6858000"/>
              <a:gd name="connsiteX563" fmla="*/ 3584561 w 12192000"/>
              <a:gd name="connsiteY563" fmla="*/ 6191366 h 6858000"/>
              <a:gd name="connsiteX564" fmla="*/ 3683865 w 12192000"/>
              <a:gd name="connsiteY564" fmla="*/ 6160988 h 6858000"/>
              <a:gd name="connsiteX565" fmla="*/ 3704776 w 12192000"/>
              <a:gd name="connsiteY565" fmla="*/ 6139175 h 6858000"/>
              <a:gd name="connsiteX566" fmla="*/ 3747742 w 12192000"/>
              <a:gd name="connsiteY566" fmla="*/ 6120194 h 6858000"/>
              <a:gd name="connsiteX567" fmla="*/ 3686743 w 12192000"/>
              <a:gd name="connsiteY567" fmla="*/ 6046020 h 6858000"/>
              <a:gd name="connsiteX568" fmla="*/ 3759365 w 12192000"/>
              <a:gd name="connsiteY568" fmla="*/ 6060700 h 6858000"/>
              <a:gd name="connsiteX569" fmla="*/ 3833676 w 12192000"/>
              <a:gd name="connsiteY569" fmla="*/ 6082231 h 6858000"/>
              <a:gd name="connsiteX570" fmla="*/ 3921379 w 12192000"/>
              <a:gd name="connsiteY570" fmla="*/ 6038116 h 6858000"/>
              <a:gd name="connsiteX571" fmla="*/ 3912553 w 12192000"/>
              <a:gd name="connsiteY571" fmla="*/ 5995645 h 6858000"/>
              <a:gd name="connsiteX572" fmla="*/ 3933383 w 12192000"/>
              <a:gd name="connsiteY572" fmla="*/ 5986836 h 6858000"/>
              <a:gd name="connsiteX573" fmla="*/ 3945447 w 12192000"/>
              <a:gd name="connsiteY573" fmla="*/ 5995785 h 6858000"/>
              <a:gd name="connsiteX574" fmla="*/ 4053576 w 12192000"/>
              <a:gd name="connsiteY574" fmla="*/ 6007878 h 6858000"/>
              <a:gd name="connsiteX575" fmla="*/ 4122218 w 12192000"/>
              <a:gd name="connsiteY575" fmla="*/ 5966419 h 6858000"/>
              <a:gd name="connsiteX576" fmla="*/ 4144597 w 12192000"/>
              <a:gd name="connsiteY576" fmla="*/ 5917237 h 6858000"/>
              <a:gd name="connsiteX577" fmla="*/ 4257351 w 12192000"/>
              <a:gd name="connsiteY577" fmla="*/ 5881441 h 6858000"/>
              <a:gd name="connsiteX578" fmla="*/ 4274724 w 12192000"/>
              <a:gd name="connsiteY578" fmla="*/ 5871933 h 6858000"/>
              <a:gd name="connsiteX579" fmla="*/ 4332147 w 12192000"/>
              <a:gd name="connsiteY579" fmla="*/ 5824952 h 6858000"/>
              <a:gd name="connsiteX580" fmla="*/ 4355208 w 12192000"/>
              <a:gd name="connsiteY580" fmla="*/ 5805202 h 6858000"/>
              <a:gd name="connsiteX581" fmla="*/ 4433462 w 12192000"/>
              <a:gd name="connsiteY581" fmla="*/ 5749412 h 6858000"/>
              <a:gd name="connsiteX582" fmla="*/ 4453829 w 12192000"/>
              <a:gd name="connsiteY582" fmla="*/ 5745392 h 6858000"/>
              <a:gd name="connsiteX583" fmla="*/ 4516620 w 12192000"/>
              <a:gd name="connsiteY583" fmla="*/ 5740182 h 6858000"/>
              <a:gd name="connsiteX584" fmla="*/ 4587634 w 12192000"/>
              <a:gd name="connsiteY584" fmla="*/ 5735008 h 6858000"/>
              <a:gd name="connsiteX585" fmla="*/ 4602392 w 12192000"/>
              <a:gd name="connsiteY585" fmla="*/ 5728226 h 6858000"/>
              <a:gd name="connsiteX586" fmla="*/ 4621856 w 12192000"/>
              <a:gd name="connsiteY586" fmla="*/ 5660552 h 6858000"/>
              <a:gd name="connsiteX587" fmla="*/ 4643530 w 12192000"/>
              <a:gd name="connsiteY587" fmla="*/ 5655169 h 6858000"/>
              <a:gd name="connsiteX588" fmla="*/ 4723127 w 12192000"/>
              <a:gd name="connsiteY588" fmla="*/ 5731475 h 6858000"/>
              <a:gd name="connsiteX589" fmla="*/ 4749023 w 12192000"/>
              <a:gd name="connsiteY589" fmla="*/ 5743220 h 6858000"/>
              <a:gd name="connsiteX590" fmla="*/ 4754795 w 12192000"/>
              <a:gd name="connsiteY590" fmla="*/ 5719974 h 6858000"/>
              <a:gd name="connsiteX591" fmla="*/ 4721380 w 12192000"/>
              <a:gd name="connsiteY591" fmla="*/ 5664396 h 6858000"/>
              <a:gd name="connsiteX592" fmla="*/ 4716696 w 12192000"/>
              <a:gd name="connsiteY592" fmla="*/ 5652057 h 6858000"/>
              <a:gd name="connsiteX593" fmla="*/ 4708714 w 12192000"/>
              <a:gd name="connsiteY593" fmla="*/ 5613012 h 6858000"/>
              <a:gd name="connsiteX594" fmla="*/ 4741064 w 12192000"/>
              <a:gd name="connsiteY594" fmla="*/ 5630943 h 6858000"/>
              <a:gd name="connsiteX595" fmla="*/ 4743678 w 12192000"/>
              <a:gd name="connsiteY595" fmla="*/ 5628217 h 6858000"/>
              <a:gd name="connsiteX596" fmla="*/ 4773979 w 12192000"/>
              <a:gd name="connsiteY596" fmla="*/ 5557851 h 6858000"/>
              <a:gd name="connsiteX597" fmla="*/ 4907182 w 12192000"/>
              <a:gd name="connsiteY597" fmla="*/ 5505032 h 6858000"/>
              <a:gd name="connsiteX598" fmla="*/ 4948218 w 12192000"/>
              <a:gd name="connsiteY598" fmla="*/ 5518209 h 6858000"/>
              <a:gd name="connsiteX599" fmla="*/ 4993556 w 12192000"/>
              <a:gd name="connsiteY599" fmla="*/ 5535511 h 6858000"/>
              <a:gd name="connsiteX600" fmla="*/ 5048366 w 12192000"/>
              <a:gd name="connsiteY600" fmla="*/ 5491257 h 6858000"/>
              <a:gd name="connsiteX601" fmla="*/ 5078043 w 12192000"/>
              <a:gd name="connsiteY601" fmla="*/ 5451687 h 6858000"/>
              <a:gd name="connsiteX602" fmla="*/ 5131605 w 12192000"/>
              <a:gd name="connsiteY602" fmla="*/ 5469024 h 6858000"/>
              <a:gd name="connsiteX603" fmla="*/ 5176098 w 12192000"/>
              <a:gd name="connsiteY603" fmla="*/ 5482900 h 6858000"/>
              <a:gd name="connsiteX604" fmla="*/ 5169344 w 12192000"/>
              <a:gd name="connsiteY604" fmla="*/ 5455496 h 6858000"/>
              <a:gd name="connsiteX605" fmla="*/ 5172120 w 12192000"/>
              <a:gd name="connsiteY605" fmla="*/ 5426762 h 6858000"/>
              <a:gd name="connsiteX606" fmla="*/ 5229381 w 12192000"/>
              <a:gd name="connsiteY606" fmla="*/ 5405788 h 6858000"/>
              <a:gd name="connsiteX607" fmla="*/ 5260446 w 12192000"/>
              <a:gd name="connsiteY607" fmla="*/ 5351852 h 6858000"/>
              <a:gd name="connsiteX608" fmla="*/ 5277898 w 12192000"/>
              <a:gd name="connsiteY608" fmla="*/ 5329340 h 6858000"/>
              <a:gd name="connsiteX609" fmla="*/ 5349294 w 12192000"/>
              <a:gd name="connsiteY609" fmla="*/ 5332380 h 6858000"/>
              <a:gd name="connsiteX610" fmla="*/ 5369280 w 12192000"/>
              <a:gd name="connsiteY610" fmla="*/ 5320145 h 6858000"/>
              <a:gd name="connsiteX611" fmla="*/ 5413795 w 12192000"/>
              <a:gd name="connsiteY611" fmla="*/ 5260791 h 6858000"/>
              <a:gd name="connsiteX612" fmla="*/ 5525324 w 12192000"/>
              <a:gd name="connsiteY612" fmla="*/ 5213354 h 6858000"/>
              <a:gd name="connsiteX613" fmla="*/ 5572975 w 12192000"/>
              <a:gd name="connsiteY613" fmla="*/ 5206712 h 6858000"/>
              <a:gd name="connsiteX614" fmla="*/ 5564590 w 12192000"/>
              <a:gd name="connsiteY614" fmla="*/ 5232684 h 6858000"/>
              <a:gd name="connsiteX615" fmla="*/ 5554054 w 12192000"/>
              <a:gd name="connsiteY615" fmla="*/ 5256594 h 6858000"/>
              <a:gd name="connsiteX616" fmla="*/ 5571184 w 12192000"/>
              <a:gd name="connsiteY616" fmla="*/ 5286096 h 6858000"/>
              <a:gd name="connsiteX617" fmla="*/ 5591551 w 12192000"/>
              <a:gd name="connsiteY617" fmla="*/ 5282075 h 6858000"/>
              <a:gd name="connsiteX618" fmla="*/ 5610229 w 12192000"/>
              <a:gd name="connsiteY618" fmla="*/ 5271204 h 6858000"/>
              <a:gd name="connsiteX619" fmla="*/ 5635964 w 12192000"/>
              <a:gd name="connsiteY619" fmla="*/ 5308955 h 6858000"/>
              <a:gd name="connsiteX620" fmla="*/ 5624503 w 12192000"/>
              <a:gd name="connsiteY620" fmla="*/ 5342443 h 6858000"/>
              <a:gd name="connsiteX621" fmla="*/ 5477871 w 12192000"/>
              <a:gd name="connsiteY621" fmla="*/ 5327449 h 6858000"/>
              <a:gd name="connsiteX622" fmla="*/ 5501073 w 12192000"/>
              <a:gd name="connsiteY622" fmla="*/ 5354924 h 6858000"/>
              <a:gd name="connsiteX623" fmla="*/ 5520955 w 12192000"/>
              <a:gd name="connsiteY623" fmla="*/ 5428924 h 6858000"/>
              <a:gd name="connsiteX624" fmla="*/ 5506499 w 12192000"/>
              <a:gd name="connsiteY624" fmla="*/ 5456924 h 6858000"/>
              <a:gd name="connsiteX625" fmla="*/ 5479215 w 12192000"/>
              <a:gd name="connsiteY625" fmla="*/ 5459546 h 6858000"/>
              <a:gd name="connsiteX626" fmla="*/ 5440712 w 12192000"/>
              <a:gd name="connsiteY626" fmla="*/ 5456645 h 6858000"/>
              <a:gd name="connsiteX627" fmla="*/ 5402893 w 12192000"/>
              <a:gd name="connsiteY627" fmla="*/ 5483177 h 6858000"/>
              <a:gd name="connsiteX628" fmla="*/ 5395815 w 12192000"/>
              <a:gd name="connsiteY628" fmla="*/ 5507785 h 6858000"/>
              <a:gd name="connsiteX629" fmla="*/ 5353993 w 12192000"/>
              <a:gd name="connsiteY629" fmla="*/ 5551410 h 6858000"/>
              <a:gd name="connsiteX630" fmla="*/ 5263456 w 12192000"/>
              <a:gd name="connsiteY630" fmla="*/ 5564031 h 6858000"/>
              <a:gd name="connsiteX631" fmla="*/ 5236716 w 12192000"/>
              <a:gd name="connsiteY631" fmla="*/ 5548860 h 6858000"/>
              <a:gd name="connsiteX632" fmla="*/ 5190071 w 12192000"/>
              <a:gd name="connsiteY632" fmla="*/ 5532921 h 6858000"/>
              <a:gd name="connsiteX633" fmla="*/ 5204205 w 12192000"/>
              <a:gd name="connsiteY633" fmla="*/ 5556935 h 6858000"/>
              <a:gd name="connsiteX634" fmla="*/ 5208265 w 12192000"/>
              <a:gd name="connsiteY634" fmla="*/ 5600070 h 6858000"/>
              <a:gd name="connsiteX635" fmla="*/ 5164234 w 12192000"/>
              <a:gd name="connsiteY635" fmla="*/ 5581405 h 6858000"/>
              <a:gd name="connsiteX636" fmla="*/ 5147949 w 12192000"/>
              <a:gd name="connsiteY636" fmla="*/ 5555329 h 6858000"/>
              <a:gd name="connsiteX637" fmla="*/ 5142339 w 12192000"/>
              <a:gd name="connsiteY637" fmla="*/ 5552567 h 6858000"/>
              <a:gd name="connsiteX638" fmla="*/ 5100716 w 12192000"/>
              <a:gd name="connsiteY638" fmla="*/ 5703645 h 6858000"/>
              <a:gd name="connsiteX639" fmla="*/ 5046127 w 12192000"/>
              <a:gd name="connsiteY639" fmla="*/ 5782120 h 6858000"/>
              <a:gd name="connsiteX640" fmla="*/ 5009775 w 12192000"/>
              <a:gd name="connsiteY640" fmla="*/ 5781282 h 6858000"/>
              <a:gd name="connsiteX641" fmla="*/ 4987719 w 12192000"/>
              <a:gd name="connsiteY641" fmla="*/ 5778451 h 6858000"/>
              <a:gd name="connsiteX642" fmla="*/ 4968879 w 12192000"/>
              <a:gd name="connsiteY642" fmla="*/ 5815329 h 6858000"/>
              <a:gd name="connsiteX643" fmla="*/ 4833144 w 12192000"/>
              <a:gd name="connsiteY643" fmla="*/ 5857872 h 6858000"/>
              <a:gd name="connsiteX644" fmla="*/ 4770052 w 12192000"/>
              <a:gd name="connsiteY644" fmla="*/ 5841863 h 6858000"/>
              <a:gd name="connsiteX645" fmla="*/ 4759978 w 12192000"/>
              <a:gd name="connsiteY645" fmla="*/ 5860984 h 6858000"/>
              <a:gd name="connsiteX646" fmla="*/ 4797556 w 12192000"/>
              <a:gd name="connsiteY646" fmla="*/ 5873463 h 6858000"/>
              <a:gd name="connsiteX647" fmla="*/ 4832600 w 12192000"/>
              <a:gd name="connsiteY647" fmla="*/ 5875664 h 6858000"/>
              <a:gd name="connsiteX648" fmla="*/ 4841587 w 12192000"/>
              <a:gd name="connsiteY648" fmla="*/ 5892128 h 6858000"/>
              <a:gd name="connsiteX649" fmla="*/ 4844503 w 12192000"/>
              <a:gd name="connsiteY649" fmla="*/ 5910619 h 6858000"/>
              <a:gd name="connsiteX650" fmla="*/ 4830508 w 12192000"/>
              <a:gd name="connsiteY650" fmla="*/ 5933830 h 6858000"/>
              <a:gd name="connsiteX651" fmla="*/ 4687694 w 12192000"/>
              <a:gd name="connsiteY651" fmla="*/ 6000981 h 6858000"/>
              <a:gd name="connsiteX652" fmla="*/ 4674001 w 12192000"/>
              <a:gd name="connsiteY652" fmla="*/ 6045410 h 6858000"/>
              <a:gd name="connsiteX653" fmla="*/ 4649148 w 12192000"/>
              <a:gd name="connsiteY653" fmla="*/ 6144544 h 6858000"/>
              <a:gd name="connsiteX654" fmla="*/ 4590117 w 12192000"/>
              <a:gd name="connsiteY654" fmla="*/ 6171670 h 6858000"/>
              <a:gd name="connsiteX655" fmla="*/ 4566673 w 12192000"/>
              <a:gd name="connsiteY655" fmla="*/ 6183205 h 6858000"/>
              <a:gd name="connsiteX656" fmla="*/ 4413866 w 12192000"/>
              <a:gd name="connsiteY656" fmla="*/ 6256474 h 6858000"/>
              <a:gd name="connsiteX657" fmla="*/ 4387809 w 12192000"/>
              <a:gd name="connsiteY657" fmla="*/ 6270737 h 6858000"/>
              <a:gd name="connsiteX658" fmla="*/ 4390099 w 12192000"/>
              <a:gd name="connsiteY658" fmla="*/ 6320024 h 6858000"/>
              <a:gd name="connsiteX659" fmla="*/ 4377412 w 12192000"/>
              <a:gd name="connsiteY659" fmla="*/ 6341871 h 6858000"/>
              <a:gd name="connsiteX660" fmla="*/ 4332375 w 12192000"/>
              <a:gd name="connsiteY660" fmla="*/ 6345787 h 6858000"/>
              <a:gd name="connsiteX661" fmla="*/ 4315605 w 12192000"/>
              <a:gd name="connsiteY661" fmla="*/ 6397730 h 6858000"/>
              <a:gd name="connsiteX662" fmla="*/ 4329659 w 12192000"/>
              <a:gd name="connsiteY662" fmla="*/ 6434748 h 6858000"/>
              <a:gd name="connsiteX663" fmla="*/ 4326120 w 12192000"/>
              <a:gd name="connsiteY663" fmla="*/ 6447052 h 6858000"/>
              <a:gd name="connsiteX664" fmla="*/ 4311061 w 12192000"/>
              <a:gd name="connsiteY664" fmla="*/ 6432616 h 6858000"/>
              <a:gd name="connsiteX665" fmla="*/ 4304225 w 12192000"/>
              <a:gd name="connsiteY665" fmla="*/ 6418214 h 6858000"/>
              <a:gd name="connsiteX666" fmla="*/ 4277103 w 12192000"/>
              <a:gd name="connsiteY666" fmla="*/ 6394830 h 6858000"/>
              <a:gd name="connsiteX667" fmla="*/ 4265260 w 12192000"/>
              <a:gd name="connsiteY667" fmla="*/ 6420103 h 6858000"/>
              <a:gd name="connsiteX668" fmla="*/ 4282389 w 12192000"/>
              <a:gd name="connsiteY668" fmla="*/ 6449605 h 6858000"/>
              <a:gd name="connsiteX669" fmla="*/ 4271853 w 12192000"/>
              <a:gd name="connsiteY669" fmla="*/ 6473514 h 6858000"/>
              <a:gd name="connsiteX670" fmla="*/ 4251185 w 12192000"/>
              <a:gd name="connsiteY670" fmla="*/ 6456317 h 6858000"/>
              <a:gd name="connsiteX671" fmla="*/ 4244731 w 12192000"/>
              <a:gd name="connsiteY671" fmla="*/ 6450130 h 6858000"/>
              <a:gd name="connsiteX672" fmla="*/ 4175567 w 12192000"/>
              <a:gd name="connsiteY672" fmla="*/ 6436149 h 6858000"/>
              <a:gd name="connsiteX673" fmla="*/ 4119370 w 12192000"/>
              <a:gd name="connsiteY673" fmla="*/ 6494770 h 6858000"/>
              <a:gd name="connsiteX674" fmla="*/ 4125883 w 12192000"/>
              <a:gd name="connsiteY674" fmla="*/ 6561185 h 6858000"/>
              <a:gd name="connsiteX675" fmla="*/ 4134407 w 12192000"/>
              <a:gd name="connsiteY675" fmla="*/ 6582437 h 6858000"/>
              <a:gd name="connsiteX676" fmla="*/ 4101976 w 12192000"/>
              <a:gd name="connsiteY676" fmla="*/ 6577509 h 6858000"/>
              <a:gd name="connsiteX677" fmla="*/ 4086235 w 12192000"/>
              <a:gd name="connsiteY677" fmla="*/ 6533640 h 6858000"/>
              <a:gd name="connsiteX678" fmla="*/ 4071477 w 12192000"/>
              <a:gd name="connsiteY678" fmla="*/ 6540422 h 6858000"/>
              <a:gd name="connsiteX679" fmla="*/ 4095743 w 12192000"/>
              <a:gd name="connsiteY679" fmla="*/ 6605544 h 6858000"/>
              <a:gd name="connsiteX680" fmla="*/ 4098738 w 12192000"/>
              <a:gd name="connsiteY680" fmla="*/ 6611031 h 6858000"/>
              <a:gd name="connsiteX681" fmla="*/ 4142689 w 12192000"/>
              <a:gd name="connsiteY681" fmla="*/ 6642700 h 6858000"/>
              <a:gd name="connsiteX682" fmla="*/ 4241611 w 12192000"/>
              <a:gd name="connsiteY682" fmla="*/ 6604108 h 6858000"/>
              <a:gd name="connsiteX683" fmla="*/ 4299937 w 12192000"/>
              <a:gd name="connsiteY683" fmla="*/ 6620781 h 6858000"/>
              <a:gd name="connsiteX684" fmla="*/ 4326215 w 12192000"/>
              <a:gd name="connsiteY684" fmla="*/ 6640740 h 6858000"/>
              <a:gd name="connsiteX685" fmla="*/ 4346803 w 12192000"/>
              <a:gd name="connsiteY685" fmla="*/ 6670941 h 6858000"/>
              <a:gd name="connsiteX686" fmla="*/ 4325129 w 12192000"/>
              <a:gd name="connsiteY686" fmla="*/ 6676324 h 6858000"/>
              <a:gd name="connsiteX687" fmla="*/ 4271868 w 12192000"/>
              <a:gd name="connsiteY687" fmla="*/ 6680205 h 6858000"/>
              <a:gd name="connsiteX688" fmla="*/ 4240884 w 12192000"/>
              <a:gd name="connsiteY688" fmla="*/ 6721139 h 6858000"/>
              <a:gd name="connsiteX689" fmla="*/ 4172925 w 12192000"/>
              <a:gd name="connsiteY689" fmla="*/ 6792029 h 6858000"/>
              <a:gd name="connsiteX690" fmla="*/ 4150024 w 12192000"/>
              <a:gd name="connsiteY690" fmla="*/ 6785772 h 6858000"/>
              <a:gd name="connsiteX691" fmla="*/ 4135729 w 12192000"/>
              <a:gd name="connsiteY691" fmla="*/ 6787765 h 6858000"/>
              <a:gd name="connsiteX692" fmla="*/ 4104826 w 12192000"/>
              <a:gd name="connsiteY692" fmla="*/ 6815695 h 6858000"/>
              <a:gd name="connsiteX693" fmla="*/ 4045030 w 12192000"/>
              <a:gd name="connsiteY693" fmla="*/ 6826392 h 6858000"/>
              <a:gd name="connsiteX694" fmla="*/ 4024281 w 12192000"/>
              <a:gd name="connsiteY694" fmla="*/ 6822198 h 6858000"/>
              <a:gd name="connsiteX695" fmla="*/ 3994927 w 12192000"/>
              <a:gd name="connsiteY695" fmla="*/ 6809754 h 6858000"/>
              <a:gd name="connsiteX696" fmla="*/ 3986080 w 12192000"/>
              <a:gd name="connsiteY696" fmla="*/ 6840515 h 6858000"/>
              <a:gd name="connsiteX697" fmla="*/ 3996075 w 12192000"/>
              <a:gd name="connsiteY697" fmla="*/ 6858000 h 6858000"/>
              <a:gd name="connsiteX698" fmla="*/ 0 w 12192000"/>
              <a:gd name="connsiteY698" fmla="*/ 6858000 h 685800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</a:cxnLst>
            <a:rect l="l" t="t" r="r" b="b"/>
            <a:pathLst>
              <a:path w="12192000" h="6858000">
                <a:moveTo>
                  <a:pt x="4128368" y="6857886"/>
                </a:moveTo>
                <a:lnTo>
                  <a:pt x="4128716" y="6858000"/>
                </a:lnTo>
                <a:lnTo>
                  <a:pt x="4127970" y="6858000"/>
                </a:lnTo>
                <a:close/>
                <a:moveTo>
                  <a:pt x="4208872" y="6857884"/>
                </a:moveTo>
                <a:lnTo>
                  <a:pt x="4209155" y="6858000"/>
                </a:lnTo>
                <a:lnTo>
                  <a:pt x="4208919" y="6858000"/>
                </a:lnTo>
                <a:close/>
                <a:moveTo>
                  <a:pt x="4619215" y="6782969"/>
                </a:moveTo>
                <a:cubicBezTo>
                  <a:pt x="4642115" y="6789225"/>
                  <a:pt x="4649413" y="6798838"/>
                  <a:pt x="4639802" y="6813170"/>
                </a:cubicBezTo>
                <a:cubicBezTo>
                  <a:pt x="4632594" y="6823919"/>
                  <a:pt x="4630012" y="6834687"/>
                  <a:pt x="4640257" y="6847820"/>
                </a:cubicBezTo>
                <a:lnTo>
                  <a:pt x="4651031" y="6858000"/>
                </a:lnTo>
                <a:lnTo>
                  <a:pt x="4608994" y="6858000"/>
                </a:lnTo>
                <a:lnTo>
                  <a:pt x="4602746" y="6856130"/>
                </a:lnTo>
                <a:lnTo>
                  <a:pt x="4602136" y="6858000"/>
                </a:lnTo>
                <a:lnTo>
                  <a:pt x="4440393" y="6858000"/>
                </a:lnTo>
                <a:lnTo>
                  <a:pt x="4447811" y="6854106"/>
                </a:lnTo>
                <a:cubicBezTo>
                  <a:pt x="4492165" y="6820757"/>
                  <a:pt x="4541666" y="6794959"/>
                  <a:pt x="4601461" y="6784262"/>
                </a:cubicBezTo>
                <a:cubicBezTo>
                  <a:pt x="4607533" y="6782235"/>
                  <a:pt x="4613605" y="6780207"/>
                  <a:pt x="4619215" y="6782969"/>
                </a:cubicBezTo>
                <a:close/>
                <a:moveTo>
                  <a:pt x="8530884" y="4799270"/>
                </a:moveTo>
                <a:cubicBezTo>
                  <a:pt x="8537041" y="4800921"/>
                  <a:pt x="8543937" y="4805570"/>
                  <a:pt x="8551466" y="4812788"/>
                </a:cubicBezTo>
                <a:cubicBezTo>
                  <a:pt x="8562223" y="4823100"/>
                  <a:pt x="8563912" y="4829951"/>
                  <a:pt x="8555225" y="4834705"/>
                </a:cubicBezTo>
                <a:cubicBezTo>
                  <a:pt x="8490122" y="4863859"/>
                  <a:pt x="8462897" y="4926709"/>
                  <a:pt x="8423609" y="4980611"/>
                </a:cubicBezTo>
                <a:cubicBezTo>
                  <a:pt x="8399159" y="5014728"/>
                  <a:pt x="8374710" y="5048845"/>
                  <a:pt x="8346802" y="5082263"/>
                </a:cubicBezTo>
                <a:cubicBezTo>
                  <a:pt x="8303594" y="5140254"/>
                  <a:pt x="8260385" y="5198246"/>
                  <a:pt x="8217176" y="5256237"/>
                </a:cubicBezTo>
                <a:cubicBezTo>
                  <a:pt x="8184885" y="5298534"/>
                  <a:pt x="8150442" y="5338768"/>
                  <a:pt x="8116844" y="5382428"/>
                </a:cubicBezTo>
                <a:cubicBezTo>
                  <a:pt x="8091550" y="5413119"/>
                  <a:pt x="8068408" y="5445873"/>
                  <a:pt x="8053026" y="5483450"/>
                </a:cubicBezTo>
                <a:cubicBezTo>
                  <a:pt x="8037262" y="5512812"/>
                  <a:pt x="8014200" y="5532563"/>
                  <a:pt x="7983378" y="5547489"/>
                </a:cubicBezTo>
                <a:cubicBezTo>
                  <a:pt x="7957320" y="5561751"/>
                  <a:pt x="7934258" y="5581501"/>
                  <a:pt x="7921953" y="5611563"/>
                </a:cubicBezTo>
                <a:cubicBezTo>
                  <a:pt x="7902187" y="5658019"/>
                  <a:pt x="7859602" y="5685215"/>
                  <a:pt x="7831232" y="5723422"/>
                </a:cubicBezTo>
                <a:cubicBezTo>
                  <a:pt x="7804631" y="5755476"/>
                  <a:pt x="7770732" y="5777918"/>
                  <a:pt x="7738985" y="5802422"/>
                </a:cubicBezTo>
                <a:cubicBezTo>
                  <a:pt x="7679792" y="5855555"/>
                  <a:pt x="7616296" y="5904564"/>
                  <a:pt x="7573007" y="5975559"/>
                </a:cubicBezTo>
                <a:cubicBezTo>
                  <a:pt x="7544173" y="6018554"/>
                  <a:pt x="7498130" y="6045051"/>
                  <a:pt x="7456390" y="6075673"/>
                </a:cubicBezTo>
                <a:cubicBezTo>
                  <a:pt x="7398966" y="6122653"/>
                  <a:pt x="7348841" y="6179247"/>
                  <a:pt x="7294413" y="6231716"/>
                </a:cubicBezTo>
                <a:cubicBezTo>
                  <a:pt x="7239985" y="6284184"/>
                  <a:pt x="7181255" y="6332529"/>
                  <a:pt x="7117378" y="6373323"/>
                </a:cubicBezTo>
                <a:cubicBezTo>
                  <a:pt x="7089551" y="6393737"/>
                  <a:pt x="7061724" y="6414151"/>
                  <a:pt x="7036892" y="6440054"/>
                </a:cubicBezTo>
                <a:cubicBezTo>
                  <a:pt x="6997685" y="6480952"/>
                  <a:pt x="6953330" y="6514300"/>
                  <a:pt x="6902522" y="6541461"/>
                </a:cubicBezTo>
                <a:cubicBezTo>
                  <a:pt x="6866935" y="6557052"/>
                  <a:pt x="6838645" y="6582255"/>
                  <a:pt x="6818116" y="6612282"/>
                </a:cubicBezTo>
                <a:cubicBezTo>
                  <a:pt x="6791515" y="6644337"/>
                  <a:pt x="6755465" y="6664716"/>
                  <a:pt x="6711272" y="6672057"/>
                </a:cubicBezTo>
                <a:cubicBezTo>
                  <a:pt x="6687447" y="6675378"/>
                  <a:pt x="6671382" y="6683523"/>
                  <a:pt x="6666918" y="6705406"/>
                </a:cubicBezTo>
                <a:cubicBezTo>
                  <a:pt x="6653606" y="6758048"/>
                  <a:pt x="6613635" y="6782518"/>
                  <a:pt x="6568055" y="6804226"/>
                </a:cubicBezTo>
                <a:cubicBezTo>
                  <a:pt x="6536810" y="6817440"/>
                  <a:pt x="6505354" y="6829797"/>
                  <a:pt x="6475080" y="6843613"/>
                </a:cubicBezTo>
                <a:lnTo>
                  <a:pt x="6449413" y="6858000"/>
                </a:lnTo>
                <a:lnTo>
                  <a:pt x="6221172" y="6858000"/>
                </a:lnTo>
                <a:lnTo>
                  <a:pt x="6397694" y="6759617"/>
                </a:lnTo>
                <a:cubicBezTo>
                  <a:pt x="6478048" y="6714016"/>
                  <a:pt x="6557221" y="6666956"/>
                  <a:pt x="6633283" y="6615606"/>
                </a:cubicBezTo>
                <a:cubicBezTo>
                  <a:pt x="6755428" y="6531257"/>
                  <a:pt x="6875422" y="6444845"/>
                  <a:pt x="6988962" y="6352247"/>
                </a:cubicBezTo>
                <a:cubicBezTo>
                  <a:pt x="7121181" y="6248777"/>
                  <a:pt x="7249097" y="6141182"/>
                  <a:pt x="7374017" y="6028100"/>
                </a:cubicBezTo>
                <a:cubicBezTo>
                  <a:pt x="7567279" y="5852341"/>
                  <a:pt x="7747633" y="5664209"/>
                  <a:pt x="7925836" y="5474014"/>
                </a:cubicBezTo>
                <a:cubicBezTo>
                  <a:pt x="8117571" y="5265397"/>
                  <a:pt x="8302007" y="5047168"/>
                  <a:pt x="8489439" y="4834427"/>
                </a:cubicBezTo>
                <a:cubicBezTo>
                  <a:pt x="8498588" y="4824884"/>
                  <a:pt x="8505585" y="4813278"/>
                  <a:pt x="8514733" y="4803736"/>
                </a:cubicBezTo>
                <a:cubicBezTo>
                  <a:pt x="8519307" y="4798964"/>
                  <a:pt x="8524726" y="4797618"/>
                  <a:pt x="8530884" y="4799270"/>
                </a:cubicBezTo>
                <a:close/>
                <a:moveTo>
                  <a:pt x="10114189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7369992" y="6858000"/>
                </a:lnTo>
                <a:lnTo>
                  <a:pt x="7401060" y="6831024"/>
                </a:lnTo>
                <a:cubicBezTo>
                  <a:pt x="7479394" y="6762230"/>
                  <a:pt x="7558573" y="6696863"/>
                  <a:pt x="7643360" y="6634256"/>
                </a:cubicBezTo>
                <a:cubicBezTo>
                  <a:pt x="7682487" y="6606361"/>
                  <a:pt x="7715160" y="6572279"/>
                  <a:pt x="7752136" y="6542322"/>
                </a:cubicBezTo>
                <a:cubicBezTo>
                  <a:pt x="7893503" y="6429309"/>
                  <a:pt x="8006903" y="6289486"/>
                  <a:pt x="8141816" y="6170286"/>
                </a:cubicBezTo>
                <a:cubicBezTo>
                  <a:pt x="8143123" y="6168923"/>
                  <a:pt x="8146582" y="6169622"/>
                  <a:pt x="8149195" y="6166895"/>
                </a:cubicBezTo>
                <a:cubicBezTo>
                  <a:pt x="8157037" y="6158715"/>
                  <a:pt x="8164878" y="6150536"/>
                  <a:pt x="8174027" y="6140993"/>
                </a:cubicBezTo>
                <a:cubicBezTo>
                  <a:pt x="8198014" y="6111665"/>
                  <a:pt x="8225459" y="6083036"/>
                  <a:pt x="8251597" y="6055771"/>
                </a:cubicBezTo>
                <a:cubicBezTo>
                  <a:pt x="8290423" y="6006658"/>
                  <a:pt x="8330093" y="5960970"/>
                  <a:pt x="8369763" y="5915283"/>
                </a:cubicBezTo>
                <a:cubicBezTo>
                  <a:pt x="8424271" y="5849811"/>
                  <a:pt x="8474477" y="5780214"/>
                  <a:pt x="8524683" y="5710617"/>
                </a:cubicBezTo>
                <a:cubicBezTo>
                  <a:pt x="8591035" y="5619872"/>
                  <a:pt x="8661689" y="5533252"/>
                  <a:pt x="8738797" y="5452818"/>
                </a:cubicBezTo>
                <a:cubicBezTo>
                  <a:pt x="8839429" y="5347846"/>
                  <a:pt x="8929305" y="5232561"/>
                  <a:pt x="9012727" y="5111090"/>
                </a:cubicBezTo>
                <a:cubicBezTo>
                  <a:pt x="9101378" y="4984166"/>
                  <a:pt x="9182267" y="4852418"/>
                  <a:pt x="9266614" y="4721369"/>
                </a:cubicBezTo>
                <a:cubicBezTo>
                  <a:pt x="9344808" y="4605351"/>
                  <a:pt x="9420008" y="4483845"/>
                  <a:pt x="9507270" y="4371287"/>
                </a:cubicBezTo>
                <a:cubicBezTo>
                  <a:pt x="9526492" y="4342624"/>
                  <a:pt x="9545713" y="4313960"/>
                  <a:pt x="9558481" y="4279109"/>
                </a:cubicBezTo>
                <a:cubicBezTo>
                  <a:pt x="9576095" y="4230591"/>
                  <a:pt x="9608768" y="4196509"/>
                  <a:pt x="9639290" y="4160365"/>
                </a:cubicBezTo>
                <a:cubicBezTo>
                  <a:pt x="9670274" y="4119431"/>
                  <a:pt x="9697800" y="4077799"/>
                  <a:pt x="9711111" y="4025156"/>
                </a:cubicBezTo>
                <a:cubicBezTo>
                  <a:pt x="9730113" y="3962271"/>
                  <a:pt x="9772779" y="3922072"/>
                  <a:pt x="9811141" y="3877748"/>
                </a:cubicBezTo>
                <a:cubicBezTo>
                  <a:pt x="9839049" y="3844330"/>
                  <a:pt x="9862654" y="3806788"/>
                  <a:pt x="9884109" y="3767183"/>
                </a:cubicBezTo>
                <a:cubicBezTo>
                  <a:pt x="9895951" y="3741910"/>
                  <a:pt x="9916399" y="3724887"/>
                  <a:pt x="9943301" y="3714050"/>
                </a:cubicBezTo>
                <a:cubicBezTo>
                  <a:pt x="10016628" y="3684931"/>
                  <a:pt x="10056379" y="3626241"/>
                  <a:pt x="10086680" y="3555875"/>
                </a:cubicBezTo>
                <a:cubicBezTo>
                  <a:pt x="10099830" y="3529238"/>
                  <a:pt x="10112517" y="3507392"/>
                  <a:pt x="10151020" y="3510292"/>
                </a:cubicBezTo>
                <a:cubicBezTo>
                  <a:pt x="10166160" y="3511725"/>
                  <a:pt x="10167085" y="3502147"/>
                  <a:pt x="10163707" y="3488445"/>
                </a:cubicBezTo>
                <a:cubicBezTo>
                  <a:pt x="10155183" y="3467192"/>
                  <a:pt x="10160029" y="3453525"/>
                  <a:pt x="10168333" y="3440556"/>
                </a:cubicBezTo>
                <a:cubicBezTo>
                  <a:pt x="10185866" y="3405041"/>
                  <a:pt x="10199941" y="3368827"/>
                  <a:pt x="10214016" y="3332614"/>
                </a:cubicBezTo>
                <a:cubicBezTo>
                  <a:pt x="10215785" y="3326461"/>
                  <a:pt x="10219706" y="3322371"/>
                  <a:pt x="10223627" y="3318281"/>
                </a:cubicBezTo>
                <a:cubicBezTo>
                  <a:pt x="10232775" y="3308738"/>
                  <a:pt x="10233701" y="3299161"/>
                  <a:pt x="10224714" y="3282697"/>
                </a:cubicBezTo>
                <a:cubicBezTo>
                  <a:pt x="10214882" y="3262807"/>
                  <a:pt x="10213274" y="3242953"/>
                  <a:pt x="10215125" y="3223797"/>
                </a:cubicBezTo>
                <a:cubicBezTo>
                  <a:pt x="10217819" y="3208067"/>
                  <a:pt x="10231652" y="3210863"/>
                  <a:pt x="10246329" y="3217085"/>
                </a:cubicBezTo>
                <a:cubicBezTo>
                  <a:pt x="10265771" y="3222643"/>
                  <a:pt x="10270999" y="3217190"/>
                  <a:pt x="10259861" y="3198663"/>
                </a:cubicBezTo>
                <a:cubicBezTo>
                  <a:pt x="10247034" y="3173286"/>
                  <a:pt x="10251879" y="3159619"/>
                  <a:pt x="10262798" y="3143923"/>
                </a:cubicBezTo>
                <a:cubicBezTo>
                  <a:pt x="10300316" y="3096174"/>
                  <a:pt x="10331381" y="3042237"/>
                  <a:pt x="10329252" y="2966943"/>
                </a:cubicBezTo>
                <a:cubicBezTo>
                  <a:pt x="10329332" y="2953940"/>
                  <a:pt x="10340632" y="2946459"/>
                  <a:pt x="10350625" y="2940342"/>
                </a:cubicBezTo>
                <a:cubicBezTo>
                  <a:pt x="10360618" y="2934225"/>
                  <a:pt x="10378371" y="2932931"/>
                  <a:pt x="10381066" y="2917201"/>
                </a:cubicBezTo>
                <a:cubicBezTo>
                  <a:pt x="10380684" y="2908987"/>
                  <a:pt x="10387600" y="2910385"/>
                  <a:pt x="10394517" y="2911783"/>
                </a:cubicBezTo>
                <a:cubicBezTo>
                  <a:pt x="10401433" y="2913181"/>
                  <a:pt x="10406580" y="2920731"/>
                  <a:pt x="10409576" y="2926219"/>
                </a:cubicBezTo>
                <a:cubicBezTo>
                  <a:pt x="10414260" y="2938558"/>
                  <a:pt x="10418945" y="2950897"/>
                  <a:pt x="10424936" y="2961873"/>
                </a:cubicBezTo>
                <a:quadBezTo>
                  <a:pt x="10441602" y="2996164"/>
                  <a:pt x="10411705" y="3001513"/>
                </a:quadBezTo>
                <a:cubicBezTo>
                  <a:pt x="10396103" y="3004869"/>
                  <a:pt x="10392564" y="3017173"/>
                  <a:pt x="10401551" y="3033637"/>
                </a:cubicBezTo>
                <a:cubicBezTo>
                  <a:pt x="10406235" y="3045976"/>
                  <a:pt x="10395317" y="3061671"/>
                  <a:pt x="10422520" y="3072053"/>
                </a:cubicBezTo>
                <a:cubicBezTo>
                  <a:pt x="10442807" y="3081036"/>
                  <a:pt x="10451955" y="3071493"/>
                  <a:pt x="10458108" y="3056462"/>
                </a:cubicBezTo>
                <a:cubicBezTo>
                  <a:pt x="10482638" y="3009342"/>
                  <a:pt x="10495105" y="2953274"/>
                  <a:pt x="10480369" y="2886823"/>
                </a:cubicBezTo>
                <a:cubicBezTo>
                  <a:pt x="10477836" y="2876547"/>
                  <a:pt x="10479606" y="2870395"/>
                  <a:pt x="10484833" y="2864941"/>
                </a:cubicBezTo>
                <a:cubicBezTo>
                  <a:pt x="10497903" y="2851309"/>
                  <a:pt x="10497602" y="2830090"/>
                  <a:pt x="10493842" y="2808174"/>
                </a:cubicBezTo>
                <a:cubicBezTo>
                  <a:pt x="10482946" y="2750637"/>
                  <a:pt x="10483269" y="2698624"/>
                  <a:pt x="10513791" y="2662479"/>
                </a:cubicBezTo>
                <a:cubicBezTo>
                  <a:pt x="10533394" y="2642030"/>
                  <a:pt x="10537477" y="2611934"/>
                  <a:pt x="10532491" y="2578376"/>
                </a:cubicBezTo>
                <a:cubicBezTo>
                  <a:pt x="10520913" y="2491408"/>
                  <a:pt x="10524011" y="2410661"/>
                  <a:pt x="10538328" y="2335437"/>
                </a:cubicBezTo>
                <a:cubicBezTo>
                  <a:pt x="10541948" y="2310129"/>
                  <a:pt x="10541265" y="2280697"/>
                  <a:pt x="10538431" y="2249202"/>
                </a:cubicBezTo>
                <a:cubicBezTo>
                  <a:pt x="10536823" y="2229348"/>
                  <a:pt x="10543820" y="2217742"/>
                  <a:pt x="10559885" y="2209597"/>
                </a:cubicBezTo>
                <a:cubicBezTo>
                  <a:pt x="10590707" y="2194671"/>
                  <a:pt x="10601706" y="2165972"/>
                  <a:pt x="10585964" y="2122103"/>
                </a:cubicBezTo>
                <a:cubicBezTo>
                  <a:pt x="10578747" y="2099488"/>
                  <a:pt x="10568071" y="2076173"/>
                  <a:pt x="10554782" y="2055584"/>
                </a:cubicBezTo>
                <a:cubicBezTo>
                  <a:pt x="10511917" y="1988331"/>
                  <a:pt x="10515699" y="1937016"/>
                  <a:pt x="10531161" y="1886435"/>
                </a:cubicBezTo>
                <a:cubicBezTo>
                  <a:pt x="10548313" y="1842706"/>
                  <a:pt x="10574069" y="1807226"/>
                  <a:pt x="10628637" y="1801982"/>
                </a:cubicBezTo>
                <a:cubicBezTo>
                  <a:pt x="10659379" y="1800059"/>
                  <a:pt x="10658153" y="1788418"/>
                  <a:pt x="10634569" y="1752730"/>
                </a:cubicBezTo>
                <a:cubicBezTo>
                  <a:pt x="10629422" y="1745179"/>
                  <a:pt x="10626426" y="1739692"/>
                  <a:pt x="10621280" y="1732141"/>
                </a:cubicBezTo>
                <a:cubicBezTo>
                  <a:pt x="10622586" y="1730778"/>
                  <a:pt x="10621742" y="1727352"/>
                  <a:pt x="10621742" y="1727352"/>
                </a:cubicBezTo>
                <a:cubicBezTo>
                  <a:pt x="10664165" y="1726163"/>
                  <a:pt x="10666860" y="1710433"/>
                  <a:pt x="10640743" y="1664468"/>
                </a:cubicBezTo>
                <a:cubicBezTo>
                  <a:pt x="10629605" y="1645941"/>
                  <a:pt x="10618468" y="1627415"/>
                  <a:pt x="10608636" y="1607525"/>
                </a:cubicBezTo>
                <a:cubicBezTo>
                  <a:pt x="10593739" y="1567083"/>
                  <a:pt x="10600817" y="1542473"/>
                  <a:pt x="10632483" y="1530973"/>
                </a:cubicBezTo>
                <a:cubicBezTo>
                  <a:pt x="10652851" y="1526953"/>
                  <a:pt x="10674062" y="1526358"/>
                  <a:pt x="10699577" y="1529889"/>
                </a:cubicBezTo>
                <a:cubicBezTo>
                  <a:pt x="10709951" y="1531985"/>
                  <a:pt x="10712565" y="1529259"/>
                  <a:pt x="10713490" y="1519681"/>
                </a:cubicBezTo>
                <a:cubicBezTo>
                  <a:pt x="10709892" y="1471757"/>
                  <a:pt x="10691155" y="1422400"/>
                  <a:pt x="10672418" y="1373044"/>
                </a:cubicBezTo>
                <a:cubicBezTo>
                  <a:pt x="10656213" y="1333964"/>
                  <a:pt x="10642161" y="1296947"/>
                  <a:pt x="10626800" y="1261292"/>
                </a:cubicBezTo>
                <a:cubicBezTo>
                  <a:pt x="10602916" y="1204385"/>
                  <a:pt x="10609230" y="1163348"/>
                  <a:pt x="10637982" y="1133356"/>
                </a:cubicBezTo>
                <a:cubicBezTo>
                  <a:pt x="10676727" y="1097246"/>
                  <a:pt x="10687424" y="1047330"/>
                  <a:pt x="10673995" y="979517"/>
                </a:cubicBezTo>
                <a:cubicBezTo>
                  <a:pt x="10666396" y="948686"/>
                  <a:pt x="10669172" y="919953"/>
                  <a:pt x="10674098" y="893282"/>
                </a:cubicBezTo>
                <a:cubicBezTo>
                  <a:pt x="10684715" y="856368"/>
                  <a:pt x="10684958" y="817358"/>
                  <a:pt x="10673980" y="772826"/>
                </a:cubicBezTo>
                <a:cubicBezTo>
                  <a:pt x="10658320" y="715954"/>
                  <a:pt x="10650419" y="663905"/>
                  <a:pt x="10641675" y="608431"/>
                </a:cubicBezTo>
                <a:cubicBezTo>
                  <a:pt x="10631322" y="533103"/>
                  <a:pt x="10596762" y="452880"/>
                  <a:pt x="10573883" y="373393"/>
                </a:cubicBezTo>
                <a:cubicBezTo>
                  <a:pt x="10559911" y="323371"/>
                  <a:pt x="10535483" y="284257"/>
                  <a:pt x="10487230" y="248463"/>
                </a:cubicBezTo>
                <a:cubicBezTo>
                  <a:pt x="10475167" y="239515"/>
                  <a:pt x="10463566" y="225778"/>
                  <a:pt x="10458881" y="213439"/>
                </a:cubicBezTo>
                <a:cubicBezTo>
                  <a:pt x="10452509" y="194248"/>
                  <a:pt x="10440827" y="193514"/>
                  <a:pt x="10436444" y="202393"/>
                </a:cubicBezTo>
                <a:cubicBezTo>
                  <a:pt x="10412839" y="239936"/>
                  <a:pt x="10363881" y="247941"/>
                  <a:pt x="10331671" y="277234"/>
                </a:cubicBezTo>
                <a:cubicBezTo>
                  <a:pt x="10317918" y="261435"/>
                  <a:pt x="10313697" y="244306"/>
                  <a:pt x="10304709" y="227843"/>
                </a:cubicBezTo>
                <a:cubicBezTo>
                  <a:pt x="10303021" y="220992"/>
                  <a:pt x="10300025" y="215504"/>
                  <a:pt x="10298337" y="208652"/>
                </a:cubicBezTo>
                <a:cubicBezTo>
                  <a:pt x="10292345" y="197676"/>
                  <a:pt x="10285510" y="183275"/>
                  <a:pt x="10274291" y="177752"/>
                </a:cubicBezTo>
                <a:cubicBezTo>
                  <a:pt x="10265223" y="174291"/>
                  <a:pt x="10261684" y="186596"/>
                  <a:pt x="10256456" y="192049"/>
                </a:cubicBezTo>
                <a:cubicBezTo>
                  <a:pt x="10218475" y="244588"/>
                  <a:pt x="10203776" y="311597"/>
                  <a:pt x="10198989" y="385493"/>
                </a:cubicBezTo>
                <a:cubicBezTo>
                  <a:pt x="10194665" y="454600"/>
                  <a:pt x="10193798" y="524406"/>
                  <a:pt x="10190781" y="592149"/>
                </a:cubicBezTo>
                <a:cubicBezTo>
                  <a:pt x="10191163" y="600364"/>
                  <a:pt x="10194540" y="614066"/>
                  <a:pt x="10180707" y="611270"/>
                </a:cubicBezTo>
                <a:cubicBezTo>
                  <a:pt x="10165568" y="609837"/>
                  <a:pt x="10156962" y="601588"/>
                  <a:pt x="10145362" y="587850"/>
                </a:cubicBezTo>
                <a:cubicBezTo>
                  <a:pt x="10127770" y="563137"/>
                  <a:pt x="10114943" y="537760"/>
                  <a:pt x="10092586" y="513711"/>
                </a:cubicBezTo>
                <a:cubicBezTo>
                  <a:pt x="10086132" y="507524"/>
                  <a:pt x="10089208" y="500008"/>
                  <a:pt x="10090977" y="493857"/>
                </a:cubicBezTo>
                <a:cubicBezTo>
                  <a:pt x="10114745" y="430307"/>
                  <a:pt x="10118225" y="357774"/>
                  <a:pt x="10092351" y="272798"/>
                </a:cubicBezTo>
                <a:cubicBezTo>
                  <a:pt x="10085133" y="250182"/>
                  <a:pt x="10088290" y="229663"/>
                  <a:pt x="10090140" y="210508"/>
                </a:cubicBezTo>
                <a:cubicBezTo>
                  <a:pt x="10091267" y="168422"/>
                  <a:pt x="10094661" y="127201"/>
                  <a:pt x="10099727" y="86928"/>
                </a:cubicBezTo>
                <a:close/>
                <a:moveTo>
                  <a:pt x="0" y="0"/>
                </a:moveTo>
                <a:lnTo>
                  <a:pt x="8148736" y="0"/>
                </a:lnTo>
                <a:lnTo>
                  <a:pt x="8168224" y="105183"/>
                </a:lnTo>
                <a:cubicBezTo>
                  <a:pt x="8175280" y="153806"/>
                  <a:pt x="8176727" y="199667"/>
                  <a:pt x="8168261" y="238643"/>
                </a:cubicBezTo>
                <a:cubicBezTo>
                  <a:pt x="8167798" y="243431"/>
                  <a:pt x="8170332" y="253708"/>
                  <a:pt x="8161264" y="250248"/>
                </a:cubicBezTo>
                <a:cubicBezTo>
                  <a:pt x="8154348" y="248849"/>
                  <a:pt x="8153966" y="240635"/>
                  <a:pt x="8150970" y="235147"/>
                </a:cubicBezTo>
                <a:cubicBezTo>
                  <a:pt x="8144979" y="224171"/>
                  <a:pt x="8141602" y="210469"/>
                  <a:pt x="8127769" y="207673"/>
                </a:cubicBezTo>
                <a:cubicBezTo>
                  <a:pt x="8115243" y="203513"/>
                  <a:pt x="8115162" y="216516"/>
                  <a:pt x="8115544" y="224731"/>
                </a:cubicBezTo>
                <a:cubicBezTo>
                  <a:pt x="8113312" y="235672"/>
                  <a:pt x="8111924" y="250039"/>
                  <a:pt x="8109692" y="260980"/>
                </a:cubicBezTo>
                <a:cubicBezTo>
                  <a:pt x="8106616" y="268495"/>
                  <a:pt x="8103539" y="276011"/>
                  <a:pt x="8091014" y="271851"/>
                </a:cubicBezTo>
                <a:cubicBezTo>
                  <a:pt x="8076337" y="265629"/>
                  <a:pt x="8071190" y="258079"/>
                  <a:pt x="8067812" y="244377"/>
                </a:cubicBezTo>
                <a:cubicBezTo>
                  <a:pt x="8067048" y="227948"/>
                  <a:pt x="8066285" y="211518"/>
                  <a:pt x="8049075" y="195020"/>
                </a:cubicBezTo>
                <a:cubicBezTo>
                  <a:pt x="8039625" y="183345"/>
                  <a:pt x="8034016" y="180584"/>
                  <a:pt x="8026174" y="188763"/>
                </a:cubicBezTo>
                <a:cubicBezTo>
                  <a:pt x="8003032" y="221517"/>
                  <a:pt x="7998869" y="264617"/>
                  <a:pt x="8002466" y="312541"/>
                </a:cubicBezTo>
                <a:cubicBezTo>
                  <a:pt x="8003994" y="345399"/>
                  <a:pt x="8015433" y="385143"/>
                  <a:pt x="8002283" y="411779"/>
                </a:cubicBezTo>
                <a:cubicBezTo>
                  <a:pt x="7997900" y="420658"/>
                  <a:pt x="8003891" y="431633"/>
                  <a:pt x="8018568" y="437855"/>
                </a:cubicBezTo>
                <a:cubicBezTo>
                  <a:pt x="8027636" y="441316"/>
                  <a:pt x="8037548" y="448202"/>
                  <a:pt x="8052225" y="454424"/>
                </a:cubicBezTo>
                <a:cubicBezTo>
                  <a:pt x="8024478" y="461835"/>
                  <a:pt x="8014405" y="480955"/>
                  <a:pt x="8000873" y="499377"/>
                </a:cubicBezTo>
                <a:cubicBezTo>
                  <a:pt x="7991262" y="513709"/>
                  <a:pt x="7973046" y="519791"/>
                  <a:pt x="7949301" y="510109"/>
                </a:cubicBezTo>
                <a:cubicBezTo>
                  <a:pt x="7938083" y="504586"/>
                  <a:pt x="7933317" y="505251"/>
                  <a:pt x="7932392" y="514828"/>
                </a:cubicBezTo>
                <a:cubicBezTo>
                  <a:pt x="7927928" y="536711"/>
                  <a:pt x="7919162" y="554468"/>
                  <a:pt x="7906093" y="568101"/>
                </a:cubicBezTo>
                <a:cubicBezTo>
                  <a:pt x="7887796" y="587187"/>
                  <a:pt x="7872957" y="606972"/>
                  <a:pt x="7868875" y="637068"/>
                </a:cubicBezTo>
                <a:cubicBezTo>
                  <a:pt x="7867869" y="659649"/>
                  <a:pt x="7857495" y="657552"/>
                  <a:pt x="7832061" y="641019"/>
                </a:cubicBezTo>
                <a:cubicBezTo>
                  <a:pt x="7824300" y="636195"/>
                  <a:pt x="7816158" y="623157"/>
                  <a:pt x="7808316" y="631336"/>
                </a:cubicBezTo>
                <a:cubicBezTo>
                  <a:pt x="7801782" y="638153"/>
                  <a:pt x="7802164" y="646367"/>
                  <a:pt x="7806848" y="658707"/>
                </a:cubicBezTo>
                <a:cubicBezTo>
                  <a:pt x="7805541" y="660070"/>
                  <a:pt x="7807692" y="662132"/>
                  <a:pt x="7809843" y="664194"/>
                </a:cubicBezTo>
                <a:cubicBezTo>
                  <a:pt x="7825204" y="699848"/>
                  <a:pt x="7824741" y="704637"/>
                  <a:pt x="7801297" y="716173"/>
                </a:cubicBezTo>
                <a:cubicBezTo>
                  <a:pt x="7792611" y="720927"/>
                  <a:pt x="7787846" y="721592"/>
                  <a:pt x="7798140" y="736692"/>
                </a:cubicBezTo>
                <a:cubicBezTo>
                  <a:pt x="7817421" y="768256"/>
                  <a:pt x="7800732" y="807197"/>
                  <a:pt x="7772141" y="811182"/>
                </a:cubicBezTo>
                <a:cubicBezTo>
                  <a:pt x="7714116" y="815727"/>
                  <a:pt x="7706274" y="823907"/>
                  <a:pt x="7720166" y="886931"/>
                </a:cubicBezTo>
                <a:cubicBezTo>
                  <a:pt x="7722236" y="901997"/>
                  <a:pt x="7715702" y="908813"/>
                  <a:pt x="7700562" y="907380"/>
                </a:cubicBezTo>
                <a:cubicBezTo>
                  <a:pt x="7685422" y="905948"/>
                  <a:pt x="7671590" y="903151"/>
                  <a:pt x="7655143" y="903082"/>
                </a:cubicBezTo>
                <a:cubicBezTo>
                  <a:pt x="7670202" y="917518"/>
                  <a:pt x="7686186" y="922377"/>
                  <a:pt x="7702552" y="935450"/>
                </a:cubicBezTo>
                <a:cubicBezTo>
                  <a:pt x="7717611" y="949886"/>
                  <a:pt x="7722295" y="962225"/>
                  <a:pt x="7717449" y="975893"/>
                </a:cubicBezTo>
                <a:cubicBezTo>
                  <a:pt x="7713911" y="988197"/>
                  <a:pt x="7709527" y="997076"/>
                  <a:pt x="7703837" y="1007318"/>
                </a:cubicBezTo>
                <a:cubicBezTo>
                  <a:pt x="7697684" y="1022349"/>
                  <a:pt x="7689461" y="1022314"/>
                  <a:pt x="7670100" y="1003753"/>
                </a:cubicBezTo>
                <a:cubicBezTo>
                  <a:pt x="7662801" y="994140"/>
                  <a:pt x="7654196" y="985891"/>
                  <a:pt x="7645591" y="977642"/>
                </a:cubicBezTo>
                <a:cubicBezTo>
                  <a:pt x="7648968" y="991344"/>
                  <a:pt x="7652346" y="1005047"/>
                  <a:pt x="7653572" y="1016687"/>
                </a:cubicBezTo>
                <a:cubicBezTo>
                  <a:pt x="7665393" y="1064645"/>
                  <a:pt x="7643558" y="1096035"/>
                  <a:pt x="7597676" y="1096526"/>
                </a:cubicBezTo>
                <a:cubicBezTo>
                  <a:pt x="7585994" y="1095792"/>
                  <a:pt x="7577389" y="1087542"/>
                  <a:pt x="7566170" y="1082020"/>
                </a:cubicBezTo>
                <a:cubicBezTo>
                  <a:pt x="7552800" y="1074435"/>
                  <a:pt x="7546728" y="1076462"/>
                  <a:pt x="7551413" y="1088801"/>
                </a:cubicBezTo>
                <a:cubicBezTo>
                  <a:pt x="7554790" y="1102504"/>
                  <a:pt x="7559474" y="1114843"/>
                  <a:pt x="7562852" y="1128545"/>
                </a:cubicBezTo>
                <a:cubicBezTo>
                  <a:pt x="7565385" y="1138822"/>
                  <a:pt x="7563615" y="1144974"/>
                  <a:pt x="7551934" y="1144240"/>
                </a:cubicBezTo>
                <a:cubicBezTo>
                  <a:pt x="7540252" y="1143506"/>
                  <a:pt x="7534261" y="1132531"/>
                  <a:pt x="7531728" y="1122254"/>
                </a:cubicBezTo>
                <a:cubicBezTo>
                  <a:pt x="7531346" y="1114039"/>
                  <a:pt x="7522741" y="1105790"/>
                  <a:pt x="7517594" y="1098239"/>
                </a:cubicBezTo>
                <a:cubicBezTo>
                  <a:pt x="7502998" y="1079014"/>
                  <a:pt x="7494011" y="1062551"/>
                  <a:pt x="7491558" y="1039270"/>
                </a:cubicBezTo>
                <a:cubicBezTo>
                  <a:pt x="7469723" y="1070661"/>
                  <a:pt x="7431139" y="1080763"/>
                  <a:pt x="7411918" y="1109427"/>
                </a:cubicBezTo>
                <a:cubicBezTo>
                  <a:pt x="7410148" y="1115579"/>
                  <a:pt x="7404920" y="1121032"/>
                  <a:pt x="7403151" y="1127185"/>
                </a:cubicBezTo>
                <a:cubicBezTo>
                  <a:pt x="7402527" y="1157980"/>
                  <a:pt x="7404517" y="1186049"/>
                  <a:pt x="7366396" y="1191363"/>
                </a:cubicBezTo>
                <a:cubicBezTo>
                  <a:pt x="7348642" y="1192657"/>
                  <a:pt x="7350169" y="1225515"/>
                  <a:pt x="7364303" y="1249529"/>
                </a:cubicBezTo>
                <a:cubicBezTo>
                  <a:pt x="7375442" y="1268055"/>
                  <a:pt x="7386580" y="1286581"/>
                  <a:pt x="7376969" y="1300913"/>
                </a:cubicBezTo>
                <a:cubicBezTo>
                  <a:pt x="7364744" y="1317971"/>
                  <a:pt x="7348679" y="1326116"/>
                  <a:pt x="7321014" y="1320524"/>
                </a:cubicBezTo>
                <a:cubicBezTo>
                  <a:pt x="7314097" y="1319126"/>
                  <a:pt x="7305030" y="1315665"/>
                  <a:pt x="7296806" y="1315630"/>
                </a:cubicBezTo>
                <a:cubicBezTo>
                  <a:pt x="7265683" y="1309339"/>
                  <a:pt x="7257841" y="1317519"/>
                  <a:pt x="7261982" y="1347650"/>
                </a:cubicBezTo>
                <a:cubicBezTo>
                  <a:pt x="7267893" y="1371629"/>
                  <a:pt x="7267812" y="1384633"/>
                  <a:pt x="7238840" y="1380403"/>
                </a:cubicBezTo>
                <a:cubicBezTo>
                  <a:pt x="7211174" y="1374811"/>
                  <a:pt x="7198949" y="1391870"/>
                  <a:pt x="7190183" y="1409627"/>
                </a:cubicBezTo>
                <a:cubicBezTo>
                  <a:pt x="7180572" y="1423959"/>
                  <a:pt x="7168810" y="1436228"/>
                  <a:pt x="7150593" y="1442311"/>
                </a:cubicBezTo>
                <a:cubicBezTo>
                  <a:pt x="7132378" y="1448393"/>
                  <a:pt x="7126225" y="1463424"/>
                  <a:pt x="7124375" y="1482580"/>
                </a:cubicBezTo>
                <a:cubicBezTo>
                  <a:pt x="7125057" y="1512012"/>
                  <a:pt x="7122282" y="1540746"/>
                  <a:pt x="7137642" y="1576400"/>
                </a:cubicBezTo>
                <a:cubicBezTo>
                  <a:pt x="7146629" y="1592864"/>
                  <a:pt x="7141401" y="1598317"/>
                  <a:pt x="7126262" y="1596884"/>
                </a:cubicBezTo>
                <a:cubicBezTo>
                  <a:pt x="7109815" y="1596814"/>
                  <a:pt x="7099058" y="1586503"/>
                  <a:pt x="7094837" y="1569374"/>
                </a:cubicBezTo>
                <a:cubicBezTo>
                  <a:pt x="7093148" y="1562523"/>
                  <a:pt x="7092766" y="1554309"/>
                  <a:pt x="7090233" y="1544032"/>
                </a:cubicBezTo>
                <a:cubicBezTo>
                  <a:pt x="7065563" y="1543927"/>
                  <a:pt x="7064176" y="1558294"/>
                  <a:pt x="7069242" y="1578848"/>
                </a:cubicBezTo>
                <a:cubicBezTo>
                  <a:pt x="7074771" y="1594612"/>
                  <a:pt x="7073001" y="1600765"/>
                  <a:pt x="7053177" y="1586993"/>
                </a:cubicBezTo>
                <a:cubicBezTo>
                  <a:pt x="7016987" y="1560147"/>
                  <a:pt x="7000078" y="1564867"/>
                  <a:pt x="6998991" y="1600451"/>
                </a:cubicBezTo>
                <a:cubicBezTo>
                  <a:pt x="6998911" y="1613455"/>
                  <a:pt x="6998830" y="1626458"/>
                  <a:pt x="6986686" y="1630513"/>
                </a:cubicBezTo>
                <a:cubicBezTo>
                  <a:pt x="6963242" y="1642049"/>
                  <a:pt x="6951017" y="1659107"/>
                  <a:pt x="6974138" y="1699585"/>
                </a:cubicBezTo>
                <a:cubicBezTo>
                  <a:pt x="6938029" y="1659736"/>
                  <a:pt x="6915048" y="1666483"/>
                  <a:pt x="6893755" y="1680081"/>
                </a:cubicBezTo>
                <a:cubicBezTo>
                  <a:pt x="6877691" y="1688226"/>
                  <a:pt x="6857404" y="1679243"/>
                  <a:pt x="6838505" y="1655893"/>
                </a:cubicBezTo>
                <a:cubicBezTo>
                  <a:pt x="6841420" y="1674384"/>
                  <a:pt x="6850869" y="1686059"/>
                  <a:pt x="6868542" y="1697769"/>
                </a:cubicBezTo>
                <a:cubicBezTo>
                  <a:pt x="6896971" y="1719790"/>
                  <a:pt x="6899122" y="1721853"/>
                  <a:pt x="6887742" y="1742337"/>
                </a:cubicBezTo>
                <a:cubicBezTo>
                  <a:pt x="6873748" y="1765547"/>
                  <a:pt x="6850304" y="1777083"/>
                  <a:pt x="6819562" y="1779006"/>
                </a:cubicBezTo>
                <a:cubicBezTo>
                  <a:pt x="6811339" y="1778971"/>
                  <a:pt x="6796199" y="1777538"/>
                  <a:pt x="6788901" y="1767926"/>
                </a:cubicBezTo>
                <a:cubicBezTo>
                  <a:pt x="6772154" y="1746638"/>
                  <a:pt x="6765156" y="1758244"/>
                  <a:pt x="6754319" y="1760935"/>
                </a:cubicBezTo>
                <a:cubicBezTo>
                  <a:pt x="6743019" y="1768416"/>
                  <a:pt x="6729569" y="1773834"/>
                  <a:pt x="6719576" y="1779952"/>
                </a:cubicBezTo>
                <a:cubicBezTo>
                  <a:pt x="6683988" y="1795542"/>
                  <a:pt x="6681594" y="1832490"/>
                  <a:pt x="6689113" y="1876324"/>
                </a:cubicBezTo>
                <a:cubicBezTo>
                  <a:pt x="6693717" y="1901666"/>
                  <a:pt x="6692410" y="1903029"/>
                  <a:pt x="6663055" y="1890586"/>
                </a:cubicBezTo>
                <a:cubicBezTo>
                  <a:pt x="6648378" y="1884364"/>
                  <a:pt x="6642306" y="1886392"/>
                  <a:pt x="6645684" y="1900094"/>
                </a:cubicBezTo>
                <a:cubicBezTo>
                  <a:pt x="6654127" y="1934350"/>
                  <a:pt x="6640596" y="1952772"/>
                  <a:pt x="6621454" y="1968432"/>
                </a:cubicBezTo>
                <a:cubicBezTo>
                  <a:pt x="6602314" y="1984092"/>
                  <a:pt x="6579714" y="1999054"/>
                  <a:pt x="6583393" y="2033974"/>
                </a:cubicBezTo>
                <a:cubicBezTo>
                  <a:pt x="6583774" y="2042188"/>
                  <a:pt x="6579472" y="2038064"/>
                  <a:pt x="6573862" y="2035302"/>
                </a:cubicBezTo>
                <a:cubicBezTo>
                  <a:pt x="6559185" y="2029081"/>
                  <a:pt x="6548348" y="2031772"/>
                  <a:pt x="6541814" y="2038589"/>
                </a:cubicBezTo>
                <a:cubicBezTo>
                  <a:pt x="6532203" y="2052921"/>
                  <a:pt x="6517445" y="2059702"/>
                  <a:pt x="6504838" y="2068546"/>
                </a:cubicBezTo>
                <a:cubicBezTo>
                  <a:pt x="6481394" y="2080082"/>
                  <a:pt x="6480851" y="2097874"/>
                  <a:pt x="6504897" y="2128774"/>
                </a:cubicBezTo>
                <a:cubicBezTo>
                  <a:pt x="6523333" y="2156913"/>
                  <a:pt x="6521101" y="2167854"/>
                  <a:pt x="6491666" y="2168414"/>
                </a:cubicBezTo>
                <a:cubicBezTo>
                  <a:pt x="6451857" y="2166877"/>
                  <a:pt x="6418038" y="2176315"/>
                  <a:pt x="6389367" y="2193304"/>
                </a:cubicBezTo>
                <a:cubicBezTo>
                  <a:pt x="6372840" y="2206237"/>
                  <a:pt x="6359771" y="2219870"/>
                  <a:pt x="6347546" y="2236928"/>
                </a:cubicBezTo>
                <a:cubicBezTo>
                  <a:pt x="6326635" y="2258741"/>
                  <a:pt x="6308500" y="2251820"/>
                  <a:pt x="6284072" y="2212705"/>
                </a:cubicBezTo>
                <a:cubicBezTo>
                  <a:pt x="6281076" y="2207218"/>
                  <a:pt x="6278081" y="2201730"/>
                  <a:pt x="6272090" y="2190754"/>
                </a:cubicBezTo>
                <a:cubicBezTo>
                  <a:pt x="6274461" y="2227037"/>
                  <a:pt x="6236722" y="2240566"/>
                  <a:pt x="6275364" y="2290691"/>
                </a:cubicBezTo>
                <a:cubicBezTo>
                  <a:pt x="6252927" y="2279645"/>
                  <a:pt x="6241788" y="2261119"/>
                  <a:pt x="6230489" y="2268600"/>
                </a:cubicBezTo>
                <a:cubicBezTo>
                  <a:pt x="6219652" y="2271292"/>
                  <a:pt x="6219571" y="2284295"/>
                  <a:pt x="6217339" y="2295236"/>
                </a:cubicBezTo>
                <a:cubicBezTo>
                  <a:pt x="6215107" y="2306177"/>
                  <a:pt x="6211568" y="2318481"/>
                  <a:pt x="6194740" y="2310197"/>
                </a:cubicBezTo>
                <a:cubicBezTo>
                  <a:pt x="6168843" y="2298453"/>
                  <a:pt x="6158388" y="2309359"/>
                  <a:pt x="6152235" y="2324390"/>
                </a:cubicBezTo>
                <a:cubicBezTo>
                  <a:pt x="6148696" y="2336694"/>
                  <a:pt x="6142162" y="2343511"/>
                  <a:pt x="6121413" y="2339317"/>
                </a:cubicBezTo>
                <a:cubicBezTo>
                  <a:pt x="6095899" y="2335786"/>
                  <a:pt x="6074907" y="2370602"/>
                  <a:pt x="6086809" y="2405557"/>
                </a:cubicBezTo>
                <a:cubicBezTo>
                  <a:pt x="6092719" y="2429537"/>
                  <a:pt x="6091794" y="2439114"/>
                  <a:pt x="6069738" y="2436283"/>
                </a:cubicBezTo>
                <a:cubicBezTo>
                  <a:pt x="6055905" y="2433487"/>
                  <a:pt x="6054136" y="2439639"/>
                  <a:pt x="6063585" y="2451314"/>
                </a:cubicBezTo>
                <a:cubicBezTo>
                  <a:pt x="6079026" y="2473965"/>
                  <a:pt x="6107918" y="2491197"/>
                  <a:pt x="6132588" y="2491302"/>
                </a:cubicBezTo>
                <a:cubicBezTo>
                  <a:pt x="6155951" y="2492770"/>
                  <a:pt x="6164255" y="2479801"/>
                  <a:pt x="6160958" y="2453095"/>
                </a:cubicBezTo>
                <a:cubicBezTo>
                  <a:pt x="6160114" y="2449670"/>
                  <a:pt x="6154967" y="2442119"/>
                  <a:pt x="6161883" y="2443518"/>
                </a:cubicBezTo>
                <a:cubicBezTo>
                  <a:pt x="6172258" y="2445615"/>
                  <a:pt x="6180863" y="2453864"/>
                  <a:pt x="6188624" y="2458688"/>
                </a:cubicBezTo>
                <a:cubicBezTo>
                  <a:pt x="6196384" y="2463512"/>
                  <a:pt x="6193771" y="2466238"/>
                  <a:pt x="6193308" y="2471027"/>
                </a:cubicBezTo>
                <a:cubicBezTo>
                  <a:pt x="6177544" y="2500389"/>
                  <a:pt x="6164776" y="2535241"/>
                  <a:pt x="6113748" y="2528180"/>
                </a:cubicBezTo>
                <a:cubicBezTo>
                  <a:pt x="6103373" y="2526083"/>
                  <a:pt x="6100297" y="2533599"/>
                  <a:pt x="6097221" y="2541114"/>
                </a:cubicBezTo>
                <a:cubicBezTo>
                  <a:pt x="6094144" y="2548629"/>
                  <a:pt x="6093219" y="2558207"/>
                  <a:pt x="6087991" y="2563660"/>
                </a:cubicBezTo>
                <a:cubicBezTo>
                  <a:pt x="6067925" y="2588898"/>
                  <a:pt x="6029040" y="2577783"/>
                  <a:pt x="6003769" y="2535243"/>
                </a:cubicBezTo>
                <a:cubicBezTo>
                  <a:pt x="5995626" y="2522204"/>
                  <a:pt x="5990942" y="2509866"/>
                  <a:pt x="5984950" y="2498890"/>
                </a:cubicBezTo>
                <a:cubicBezTo>
                  <a:pt x="5975963" y="2482426"/>
                  <a:pt x="5965589" y="2480328"/>
                  <a:pt x="5953907" y="2479594"/>
                </a:cubicBezTo>
                <a:cubicBezTo>
                  <a:pt x="5940919" y="2480224"/>
                  <a:pt x="5946911" y="2491200"/>
                  <a:pt x="5952901" y="2502176"/>
                </a:cubicBezTo>
                <a:cubicBezTo>
                  <a:pt x="5964884" y="2524127"/>
                  <a:pt x="5966110" y="2535768"/>
                  <a:pt x="5942747" y="2534300"/>
                </a:cubicBezTo>
                <a:cubicBezTo>
                  <a:pt x="5922843" y="2533531"/>
                  <a:pt x="5916690" y="2548562"/>
                  <a:pt x="5909693" y="2560168"/>
                </a:cubicBezTo>
                <a:cubicBezTo>
                  <a:pt x="5892703" y="2577890"/>
                  <a:pt x="5876175" y="2590824"/>
                  <a:pt x="5837754" y="2574920"/>
                </a:cubicBezTo>
                <a:cubicBezTo>
                  <a:pt x="5816160" y="2567300"/>
                  <a:pt x="5803392" y="2602151"/>
                  <a:pt x="5817063" y="2630954"/>
                </a:cubicBezTo>
                <a:quadBezTo>
                  <a:pt x="5834574" y="2668670"/>
                  <a:pt x="5799993" y="2661679"/>
                </a:quadBezTo>
                <a:cubicBezTo>
                  <a:pt x="5728677" y="2645636"/>
                  <a:pt x="5693009" y="2674230"/>
                  <a:pt x="5679698" y="2726873"/>
                </a:cubicBezTo>
                <a:cubicBezTo>
                  <a:pt x="5674389" y="2745329"/>
                  <a:pt x="5664778" y="2759661"/>
                  <a:pt x="5649558" y="2771232"/>
                </a:cubicBezTo>
                <a:cubicBezTo>
                  <a:pt x="5616503" y="2797099"/>
                  <a:pt x="5621107" y="2822442"/>
                  <a:pt x="5664514" y="2871903"/>
                </a:cubicBezTo>
                <a:cubicBezTo>
                  <a:pt x="5671812" y="2881516"/>
                  <a:pt x="5680418" y="2889765"/>
                  <a:pt x="5681644" y="2901405"/>
                </a:cubicBezTo>
                <a:cubicBezTo>
                  <a:pt x="5684558" y="2919897"/>
                  <a:pt x="5689625" y="2940450"/>
                  <a:pt x="5670564" y="2943107"/>
                </a:cubicBezTo>
                <a:cubicBezTo>
                  <a:pt x="5654962" y="2946463"/>
                  <a:pt x="5620924" y="2921680"/>
                  <a:pt x="5606789" y="2897666"/>
                </a:cubicBezTo>
                <a:cubicBezTo>
                  <a:pt x="5592656" y="2873652"/>
                  <a:pt x="5590203" y="2850372"/>
                  <a:pt x="5579528" y="2827057"/>
                </a:cubicBezTo>
                <a:cubicBezTo>
                  <a:pt x="5575688" y="2818143"/>
                  <a:pt x="5571848" y="2809230"/>
                  <a:pt x="5565394" y="2803043"/>
                </a:cubicBezTo>
                <a:cubicBezTo>
                  <a:pt x="5552486" y="2790669"/>
                  <a:pt x="5542112" y="2788572"/>
                  <a:pt x="5530430" y="2787837"/>
                </a:cubicBezTo>
                <a:cubicBezTo>
                  <a:pt x="5520900" y="2789166"/>
                  <a:pt x="5519975" y="2798744"/>
                  <a:pt x="5520357" y="2806959"/>
                </a:cubicBezTo>
                <a:cubicBezTo>
                  <a:pt x="5543617" y="2894661"/>
                  <a:pt x="5501796" y="2938286"/>
                  <a:pt x="5459512" y="2986700"/>
                </a:cubicBezTo>
                <a:cubicBezTo>
                  <a:pt x="5452295" y="2964084"/>
                  <a:pt x="5456296" y="2946991"/>
                  <a:pt x="5453381" y="2928499"/>
                </a:cubicBezTo>
                <a:cubicBezTo>
                  <a:pt x="5452617" y="2912070"/>
                  <a:pt x="5450547" y="2897004"/>
                  <a:pt x="5442868" y="2879177"/>
                </a:cubicBezTo>
                <a:cubicBezTo>
                  <a:pt x="5433036" y="2859288"/>
                  <a:pt x="5420972" y="2850339"/>
                  <a:pt x="5401912" y="2852997"/>
                </a:cubicBezTo>
                <a:cubicBezTo>
                  <a:pt x="5352110" y="2857576"/>
                  <a:pt x="5310450" y="2875194"/>
                  <a:pt x="5270941" y="2894875"/>
                </a:cubicBezTo>
                <a:cubicBezTo>
                  <a:pt x="5256184" y="2901656"/>
                  <a:pt x="5244884" y="2909137"/>
                  <a:pt x="5231433" y="2914555"/>
                </a:cubicBezTo>
                <a:cubicBezTo>
                  <a:pt x="5214061" y="2924063"/>
                  <a:pt x="5203143" y="2939759"/>
                  <a:pt x="5204289" y="2964402"/>
                </a:cubicBezTo>
                <a:cubicBezTo>
                  <a:pt x="5204127" y="2990409"/>
                  <a:pt x="5191983" y="2994464"/>
                  <a:pt x="5162629" y="2982020"/>
                </a:cubicBezTo>
                <a:cubicBezTo>
                  <a:pt x="5154868" y="2977196"/>
                  <a:pt x="5149259" y="2974435"/>
                  <a:pt x="5141498" y="2969612"/>
                </a:cubicBezTo>
                <a:cubicBezTo>
                  <a:pt x="5146564" y="2990165"/>
                  <a:pt x="5165081" y="3005301"/>
                  <a:pt x="5175375" y="3020401"/>
                </a:cubicBezTo>
                <a:cubicBezTo>
                  <a:pt x="5182673" y="3030014"/>
                  <a:pt x="5189127" y="3036201"/>
                  <a:pt x="5186051" y="3043716"/>
                </a:cubicBezTo>
                <a:cubicBezTo>
                  <a:pt x="5177284" y="3061474"/>
                  <a:pt x="5185808" y="3082726"/>
                  <a:pt x="5196484" y="3106042"/>
                </a:cubicBezTo>
                <a:cubicBezTo>
                  <a:pt x="5202475" y="3117017"/>
                  <a:pt x="5205009" y="3127294"/>
                  <a:pt x="5208848" y="3136208"/>
                </a:cubicBezTo>
                <a:cubicBezTo>
                  <a:pt x="5231045" y="3186263"/>
                  <a:pt x="5220126" y="3201958"/>
                  <a:pt x="5171249" y="3196960"/>
                </a:cubicBezTo>
                <a:cubicBezTo>
                  <a:pt x="5167952" y="3170255"/>
                  <a:pt x="5181947" y="3147044"/>
                  <a:pt x="5154443" y="3115445"/>
                </a:cubicBezTo>
                <a:cubicBezTo>
                  <a:pt x="5140690" y="3099646"/>
                  <a:pt x="5125169" y="3089998"/>
                  <a:pt x="5103575" y="3082378"/>
                </a:cubicBezTo>
                <a:cubicBezTo>
                  <a:pt x="5116865" y="3102967"/>
                  <a:pt x="5140147" y="3117438"/>
                  <a:pt x="5143062" y="3135929"/>
                </a:cubicBezTo>
                <a:cubicBezTo>
                  <a:pt x="5146821" y="3157846"/>
                  <a:pt x="5124765" y="3155015"/>
                  <a:pt x="5115617" y="3164558"/>
                </a:cubicBezTo>
                <a:cubicBezTo>
                  <a:pt x="5107776" y="3172738"/>
                  <a:pt x="5103855" y="3176827"/>
                  <a:pt x="5117607" y="3192627"/>
                </a:cubicBezTo>
                <a:cubicBezTo>
                  <a:pt x="5139501" y="3221465"/>
                  <a:pt x="5141572" y="3236531"/>
                  <a:pt x="5124582" y="3254253"/>
                </a:cubicBezTo>
                <a:cubicBezTo>
                  <a:pt x="5114126" y="3265160"/>
                  <a:pt x="5102364" y="3277429"/>
                  <a:pt x="5098363" y="3294522"/>
                </a:cubicBezTo>
                <a:cubicBezTo>
                  <a:pt x="5097438" y="3304100"/>
                  <a:pt x="5092211" y="3309553"/>
                  <a:pt x="5076689" y="3299905"/>
                </a:cubicBezTo>
                <a:cubicBezTo>
                  <a:pt x="5058172" y="3284770"/>
                  <a:pt x="5052481" y="3295012"/>
                  <a:pt x="5052400" y="3308016"/>
                </a:cubicBezTo>
                <a:cubicBezTo>
                  <a:pt x="5050851" y="3348389"/>
                  <a:pt x="5030785" y="3373627"/>
                  <a:pt x="5019324" y="3407114"/>
                </a:cubicBezTo>
                <a:cubicBezTo>
                  <a:pt x="5012709" y="3426934"/>
                  <a:pt x="4992804" y="3426165"/>
                  <a:pt x="4966063" y="3410995"/>
                </a:cubicBezTo>
                <a:cubicBezTo>
                  <a:pt x="4958303" y="3406172"/>
                  <a:pt x="4950542" y="3401348"/>
                  <a:pt x="4942781" y="3396524"/>
                </a:cubicBezTo>
                <a:cubicBezTo>
                  <a:pt x="4925953" y="3388240"/>
                  <a:pt x="4918574" y="3391631"/>
                  <a:pt x="4924103" y="3407396"/>
                </a:cubicBezTo>
                <a:cubicBezTo>
                  <a:pt x="4922796" y="3408759"/>
                  <a:pt x="4924947" y="3410821"/>
                  <a:pt x="4923640" y="3412184"/>
                </a:cubicBezTo>
                <a:quadBezTo>
                  <a:pt x="4933391" y="3445077"/>
                  <a:pt x="4900578" y="3431935"/>
                </a:quadBezTo>
                <a:cubicBezTo>
                  <a:pt x="4863463" y="3414667"/>
                  <a:pt x="4846936" y="3427601"/>
                  <a:pt x="4857531" y="3463919"/>
                </a:cubicBezTo>
                <a:cubicBezTo>
                  <a:pt x="4865130" y="3494750"/>
                  <a:pt x="4860747" y="3503629"/>
                  <a:pt x="4832156" y="3507614"/>
                </a:cubicBezTo>
                <a:cubicBezTo>
                  <a:pt x="4803566" y="3511599"/>
                  <a:pt x="4774975" y="3515585"/>
                  <a:pt x="4753682" y="3529183"/>
                </a:cubicBezTo>
                <a:cubicBezTo>
                  <a:pt x="4737618" y="3537328"/>
                  <a:pt x="4729314" y="3550296"/>
                  <a:pt x="4730922" y="3570151"/>
                </a:cubicBezTo>
                <a:cubicBezTo>
                  <a:pt x="4733374" y="3593431"/>
                  <a:pt x="4722537" y="3596123"/>
                  <a:pt x="4700099" y="3585077"/>
                </a:cubicBezTo>
                <a:quadBezTo>
                  <a:pt x="4674203" y="3573333"/>
                  <a:pt x="4685723" y="3600073"/>
                </a:quadBezTo>
                <a:cubicBezTo>
                  <a:pt x="4697706" y="3622025"/>
                  <a:pt x="4708381" y="3645340"/>
                  <a:pt x="4718212" y="3665229"/>
                </a:cubicBezTo>
                <a:cubicBezTo>
                  <a:pt x="4712140" y="3667257"/>
                  <a:pt x="4706993" y="3659707"/>
                  <a:pt x="4701384" y="3656945"/>
                </a:cubicBezTo>
                <a:cubicBezTo>
                  <a:pt x="4675950" y="3640412"/>
                  <a:pt x="4657352" y="3638280"/>
                  <a:pt x="4645128" y="3655338"/>
                </a:cubicBezTo>
                <a:cubicBezTo>
                  <a:pt x="4633366" y="3667608"/>
                  <a:pt x="4623754" y="3681940"/>
                  <a:pt x="4611992" y="3694209"/>
                </a:cubicBezTo>
                <a:cubicBezTo>
                  <a:pt x="4590619" y="3720810"/>
                  <a:pt x="4557726" y="3720671"/>
                  <a:pt x="4512851" y="3698580"/>
                </a:cubicBezTo>
                <a:cubicBezTo>
                  <a:pt x="4493871" y="3688234"/>
                  <a:pt x="4474891" y="3677887"/>
                  <a:pt x="4453760" y="3665478"/>
                </a:cubicBezTo>
                <a:cubicBezTo>
                  <a:pt x="4445999" y="3660655"/>
                  <a:pt x="4434780" y="3655132"/>
                  <a:pt x="4431704" y="3662647"/>
                </a:cubicBezTo>
                <a:cubicBezTo>
                  <a:pt x="4428627" y="3670163"/>
                  <a:pt x="4438539" y="3677049"/>
                  <a:pt x="4444993" y="3683236"/>
                </a:cubicBezTo>
                <a:cubicBezTo>
                  <a:pt x="4457901" y="3695610"/>
                  <a:pt x="4472116" y="3706620"/>
                  <a:pt x="4474186" y="3721686"/>
                </a:cubicBezTo>
                <a:cubicBezTo>
                  <a:pt x="4476719" y="3731963"/>
                  <a:pt x="4484943" y="3731998"/>
                  <a:pt x="4492703" y="3736822"/>
                </a:cubicBezTo>
                <a:cubicBezTo>
                  <a:pt x="4519444" y="3751992"/>
                  <a:pt x="4525435" y="3762968"/>
                  <a:pt x="4511059" y="3777964"/>
                </a:cubicBezTo>
                <a:cubicBezTo>
                  <a:pt x="4494069" y="3795686"/>
                  <a:pt x="4472777" y="3809284"/>
                  <a:pt x="4450640" y="3819457"/>
                </a:cubicBezTo>
                <a:cubicBezTo>
                  <a:pt x="4439340" y="3826937"/>
                  <a:pt x="4421586" y="3828231"/>
                  <a:pt x="4401300" y="3819248"/>
                </a:cubicBezTo>
                <a:cubicBezTo>
                  <a:pt x="4384471" y="3810964"/>
                  <a:pt x="4371483" y="3811593"/>
                  <a:pt x="4363179" y="3824561"/>
                </a:cubicBezTo>
                <a:cubicBezTo>
                  <a:pt x="4339574" y="3862104"/>
                  <a:pt x="4297915" y="3879722"/>
                  <a:pt x="4248956" y="3887728"/>
                </a:cubicBezTo>
                <a:quadBezTo>
                  <a:pt x="4245498" y="3887029"/>
                  <a:pt x="4244191" y="3888392"/>
                </a:quadBezTo>
                <a:cubicBezTo>
                  <a:pt x="4183089" y="3900452"/>
                  <a:pt x="4176936" y="3915483"/>
                  <a:pt x="4202047" y="3984030"/>
                </a:cubicBezTo>
                <a:cubicBezTo>
                  <a:pt x="4193824" y="3983995"/>
                  <a:pt x="4192135" y="3977144"/>
                  <a:pt x="4187832" y="3973020"/>
                </a:cubicBezTo>
                <a:cubicBezTo>
                  <a:pt x="4176232" y="3959282"/>
                  <a:pt x="4167164" y="3955822"/>
                  <a:pt x="4164469" y="3971552"/>
                </a:cubicBezTo>
                <a:cubicBezTo>
                  <a:pt x="4161856" y="3974278"/>
                  <a:pt x="4164389" y="3984555"/>
                  <a:pt x="4158779" y="3981794"/>
                </a:cubicBezTo>
                <a:cubicBezTo>
                  <a:pt x="4149711" y="3978333"/>
                  <a:pt x="4144565" y="3970783"/>
                  <a:pt x="4139418" y="3963233"/>
                </a:cubicBezTo>
                <a:cubicBezTo>
                  <a:pt x="4136422" y="3957745"/>
                  <a:pt x="4132119" y="3953620"/>
                  <a:pt x="4129124" y="3948132"/>
                </a:cubicBezTo>
                <a:cubicBezTo>
                  <a:pt x="4119674" y="3936457"/>
                  <a:pt x="4113602" y="3938485"/>
                  <a:pt x="4113984" y="3946699"/>
                </a:cubicBezTo>
                <a:cubicBezTo>
                  <a:pt x="4109983" y="3963793"/>
                  <a:pt x="4113742" y="3985710"/>
                  <a:pt x="4093375" y="3989730"/>
                </a:cubicBezTo>
                <a:cubicBezTo>
                  <a:pt x="4074314" y="3992387"/>
                  <a:pt x="4051032" y="3977916"/>
                  <a:pt x="4032897" y="3970995"/>
                </a:cubicBezTo>
                <a:cubicBezTo>
                  <a:pt x="4049483" y="4018289"/>
                  <a:pt x="4075761" y="4038248"/>
                  <a:pt x="4119028" y="4040485"/>
                </a:cubicBezTo>
                <a:cubicBezTo>
                  <a:pt x="4120335" y="4039121"/>
                  <a:pt x="4123793" y="4039820"/>
                  <a:pt x="4127251" y="4040519"/>
                </a:cubicBezTo>
                <a:cubicBezTo>
                  <a:pt x="4140240" y="4039890"/>
                  <a:pt x="4157149" y="4035171"/>
                  <a:pt x="4167443" y="4050271"/>
                </a:cubicBezTo>
                <a:cubicBezTo>
                  <a:pt x="4173434" y="4061247"/>
                  <a:pt x="4162979" y="4072153"/>
                  <a:pt x="4157289" y="4082395"/>
                </a:cubicBezTo>
                <a:cubicBezTo>
                  <a:pt x="4141143" y="4103544"/>
                  <a:pt x="4116393" y="4116443"/>
                  <a:pt x="4095945" y="4133466"/>
                </a:cubicBezTo>
                <a:cubicBezTo>
                  <a:pt x="4092024" y="4137556"/>
                  <a:pt x="4085952" y="4139583"/>
                  <a:pt x="4084182" y="4145736"/>
                </a:cubicBezTo>
                <a:cubicBezTo>
                  <a:pt x="4073727" y="4156642"/>
                  <a:pt x="4068881" y="4170310"/>
                  <a:pt x="4044292" y="4157202"/>
                </a:cubicBezTo>
                <a:cubicBezTo>
                  <a:pt x="4033073" y="4151679"/>
                  <a:pt x="4025232" y="4159858"/>
                  <a:pt x="4014394" y="4162550"/>
                </a:cubicBezTo>
                <a:cubicBezTo>
                  <a:pt x="4002250" y="4166605"/>
                  <a:pt x="3989262" y="4167235"/>
                  <a:pt x="3972052" y="4150736"/>
                </a:cubicBezTo>
                <a:cubicBezTo>
                  <a:pt x="3953535" y="4135601"/>
                  <a:pt x="3946538" y="4147206"/>
                  <a:pt x="3935700" y="4149898"/>
                </a:cubicBezTo>
                <a:cubicBezTo>
                  <a:pt x="3926170" y="4151226"/>
                  <a:pt x="3918791" y="4154617"/>
                  <a:pt x="3926934" y="4167655"/>
                </a:cubicBezTo>
                <a:cubicBezTo>
                  <a:pt x="3930774" y="4176569"/>
                  <a:pt x="3930311" y="4181358"/>
                  <a:pt x="3926391" y="4185447"/>
                </a:cubicBezTo>
                <a:cubicBezTo>
                  <a:pt x="3913784" y="4194291"/>
                  <a:pt x="3901177" y="4203135"/>
                  <a:pt x="3901479" y="4224353"/>
                </a:cubicBezTo>
                <a:cubicBezTo>
                  <a:pt x="3900553" y="4233931"/>
                  <a:pt x="3890179" y="4231834"/>
                  <a:pt x="3879804" y="4229737"/>
                </a:cubicBezTo>
                <a:cubicBezTo>
                  <a:pt x="3818864" y="4215790"/>
                  <a:pt x="3779355" y="4235471"/>
                  <a:pt x="3751447" y="4268889"/>
                </a:cubicBezTo>
                <a:cubicBezTo>
                  <a:pt x="3739222" y="4285947"/>
                  <a:pt x="3726998" y="4303006"/>
                  <a:pt x="3706168" y="4311815"/>
                </a:cubicBezTo>
                <a:cubicBezTo>
                  <a:pt x="3690103" y="4319959"/>
                  <a:pt x="3688253" y="4339115"/>
                  <a:pt x="3701080" y="4364492"/>
                </a:cubicBezTo>
                <a:cubicBezTo>
                  <a:pt x="3685096" y="4359634"/>
                  <a:pt x="3667886" y="4343135"/>
                  <a:pt x="3656123" y="4355405"/>
                </a:cubicBezTo>
                <a:cubicBezTo>
                  <a:pt x="3643899" y="4372463"/>
                  <a:pt x="3633825" y="4391584"/>
                  <a:pt x="3642731" y="4421051"/>
                </a:cubicBezTo>
                <a:cubicBezTo>
                  <a:pt x="3644420" y="4427902"/>
                  <a:pt x="3648260" y="4436816"/>
                  <a:pt x="3652100" y="4445729"/>
                </a:cubicBezTo>
                <a:cubicBezTo>
                  <a:pt x="3654633" y="4456006"/>
                  <a:pt x="3662776" y="4469044"/>
                  <a:pt x="3648480" y="4471037"/>
                </a:cubicBezTo>
                <a:cubicBezTo>
                  <a:pt x="3636336" y="4475092"/>
                  <a:pt x="3627731" y="4466843"/>
                  <a:pt x="3619126" y="4458593"/>
                </a:cubicBezTo>
                <a:cubicBezTo>
                  <a:pt x="3582554" y="4423534"/>
                  <a:pt x="3543751" y="4399415"/>
                  <a:pt x="3504022" y="4384874"/>
                </a:cubicBezTo>
                <a:cubicBezTo>
                  <a:pt x="3482428" y="4377254"/>
                  <a:pt x="3465137" y="4373759"/>
                  <a:pt x="3460673" y="4395641"/>
                </a:cubicBezTo>
                <a:cubicBezTo>
                  <a:pt x="3456672" y="4412735"/>
                  <a:pt x="3436305" y="4416755"/>
                  <a:pt x="3418551" y="4418048"/>
                </a:cubicBezTo>
                <a:cubicBezTo>
                  <a:pt x="3396032" y="4420006"/>
                  <a:pt x="3375203" y="4428815"/>
                  <a:pt x="3358675" y="4441749"/>
                </a:cubicBezTo>
                <a:cubicBezTo>
                  <a:pt x="3336076" y="4456710"/>
                  <a:pt x="3304871" y="4463422"/>
                  <a:pt x="3274974" y="4468771"/>
                </a:cubicBezTo>
                <a:cubicBezTo>
                  <a:pt x="3251993" y="4475518"/>
                  <a:pt x="3230318" y="4480901"/>
                  <a:pt x="3216787" y="4499323"/>
                </a:cubicBezTo>
                <a:cubicBezTo>
                  <a:pt x="3206713" y="4518443"/>
                  <a:pt x="3206551" y="4544450"/>
                  <a:pt x="3216765" y="4572554"/>
                </a:cubicBezTo>
                <a:cubicBezTo>
                  <a:pt x="3239261" y="4643828"/>
                  <a:pt x="3218813" y="4660851"/>
                  <a:pt x="3144583" y="4626317"/>
                </a:cubicBezTo>
                <a:cubicBezTo>
                  <a:pt x="3142432" y="4624254"/>
                  <a:pt x="3138974" y="4623555"/>
                  <a:pt x="3136823" y="4621493"/>
                </a:cubicBezTo>
                <a:quadBezTo>
                  <a:pt x="3105317" y="4606987"/>
                  <a:pt x="3117682" y="4637153"/>
                </a:quadBezTo>
                <a:cubicBezTo>
                  <a:pt x="3127895" y="4665257"/>
                  <a:pt x="3122204" y="4675499"/>
                  <a:pt x="3093614" y="4679485"/>
                </a:cubicBezTo>
                <a:quadBezTo>
                  <a:pt x="3049421" y="4686826"/>
                  <a:pt x="3038885" y="4710735"/>
                </a:quadBezTo>
                <a:cubicBezTo>
                  <a:pt x="3061785" y="4716992"/>
                  <a:pt x="3080846" y="4714335"/>
                  <a:pt x="3097755" y="4709616"/>
                </a:cubicBezTo>
                <a:cubicBezTo>
                  <a:pt x="3116815" y="4706959"/>
                  <a:pt x="3132880" y="4698814"/>
                  <a:pt x="3151096" y="4692732"/>
                </a:cubicBezTo>
                <a:cubicBezTo>
                  <a:pt x="3150553" y="4710524"/>
                  <a:pt x="3157851" y="4720137"/>
                  <a:pt x="3174679" y="4728421"/>
                </a:cubicBezTo>
                <a:cubicBezTo>
                  <a:pt x="3192815" y="4735342"/>
                  <a:pt x="3191045" y="4741494"/>
                  <a:pt x="3183204" y="4749673"/>
                </a:cubicBezTo>
                <a:cubicBezTo>
                  <a:pt x="3168828" y="4764669"/>
                  <a:pt x="3152300" y="4777603"/>
                  <a:pt x="3148681" y="4802911"/>
                </a:cubicBezTo>
                <a:cubicBezTo>
                  <a:pt x="3143835" y="4816579"/>
                  <a:pt x="3129539" y="4818571"/>
                  <a:pt x="3108409" y="4806162"/>
                </a:cubicBezTo>
                <a:cubicBezTo>
                  <a:pt x="3100648" y="4801339"/>
                  <a:pt x="3095038" y="4798577"/>
                  <a:pt x="3096265" y="4810217"/>
                </a:cubicBezTo>
                <a:quadBezTo>
                  <a:pt x="3094796" y="4837588"/>
                  <a:pt x="3067674" y="4814203"/>
                </a:quadBezTo>
                <a:cubicBezTo>
                  <a:pt x="3065522" y="4812141"/>
                  <a:pt x="3063371" y="4810078"/>
                  <a:pt x="3057762" y="4807317"/>
                </a:cubicBezTo>
                <a:cubicBezTo>
                  <a:pt x="3066286" y="4828569"/>
                  <a:pt x="3073503" y="4851185"/>
                  <a:pt x="3082028" y="4872438"/>
                </a:cubicBezTo>
                <a:cubicBezTo>
                  <a:pt x="3081565" y="4877227"/>
                  <a:pt x="3091015" y="4888902"/>
                  <a:pt x="3082792" y="4888867"/>
                </a:cubicBezTo>
                <a:cubicBezTo>
                  <a:pt x="3073261" y="4890196"/>
                  <a:pt x="3063731" y="4891524"/>
                  <a:pt x="3050824" y="4879150"/>
                </a:cubicBezTo>
                <a:cubicBezTo>
                  <a:pt x="3039223" y="4865413"/>
                  <a:pt x="3031080" y="4852375"/>
                  <a:pt x="3022938" y="4839336"/>
                </a:cubicBezTo>
                <a:cubicBezTo>
                  <a:pt x="3016947" y="4828361"/>
                  <a:pt x="3008341" y="4820111"/>
                  <a:pt x="2997504" y="4822803"/>
                </a:cubicBezTo>
                <a:cubicBezTo>
                  <a:pt x="2963223" y="4837030"/>
                  <a:pt x="2920337" y="4843008"/>
                  <a:pt x="2889052" y="4862724"/>
                </a:cubicBezTo>
                <a:cubicBezTo>
                  <a:pt x="2872988" y="4870868"/>
                  <a:pt x="2856923" y="4879013"/>
                  <a:pt x="2879662" y="4911277"/>
                </a:cubicBezTo>
                <a:cubicBezTo>
                  <a:pt x="2894258" y="4930502"/>
                  <a:pt x="2879339" y="4963290"/>
                  <a:pt x="2862048" y="4959795"/>
                </a:cubicBezTo>
                <a:cubicBezTo>
                  <a:pt x="2852980" y="4956335"/>
                  <a:pt x="2846064" y="4954937"/>
                  <a:pt x="2841379" y="4942597"/>
                </a:cubicBezTo>
                <a:cubicBezTo>
                  <a:pt x="2836695" y="4930258"/>
                  <a:pt x="2843611" y="4931656"/>
                  <a:pt x="2849683" y="4929629"/>
                </a:cubicBezTo>
                <a:cubicBezTo>
                  <a:pt x="2861365" y="4930363"/>
                  <a:pt x="2872202" y="4927671"/>
                  <a:pt x="2867518" y="4915332"/>
                </a:cubicBezTo>
                <a:cubicBezTo>
                  <a:pt x="2864985" y="4905055"/>
                  <a:pt x="2857686" y="4895442"/>
                  <a:pt x="2845160" y="4891283"/>
                </a:cubicBezTo>
                <a:cubicBezTo>
                  <a:pt x="2830483" y="4885061"/>
                  <a:pt x="2820109" y="4882964"/>
                  <a:pt x="2818721" y="4897331"/>
                </a:cubicBezTo>
                <a:cubicBezTo>
                  <a:pt x="2815182" y="4909635"/>
                  <a:pt x="2806959" y="4909600"/>
                  <a:pt x="2791900" y="4895164"/>
                </a:cubicBezTo>
                <a:cubicBezTo>
                  <a:pt x="2787597" y="4891039"/>
                  <a:pt x="2785446" y="4888977"/>
                  <a:pt x="2781144" y="4884852"/>
                </a:cubicBezTo>
                <a:cubicBezTo>
                  <a:pt x="2775534" y="4882091"/>
                  <a:pt x="2769080" y="4875904"/>
                  <a:pt x="2764315" y="4876568"/>
                </a:cubicBezTo>
                <a:cubicBezTo>
                  <a:pt x="2758243" y="4878595"/>
                  <a:pt x="2763390" y="4886146"/>
                  <a:pt x="2762927" y="4890935"/>
                </a:cubicBezTo>
                <a:cubicBezTo>
                  <a:pt x="2768838" y="4914914"/>
                  <a:pt x="2769139" y="4936132"/>
                  <a:pt x="2752612" y="4949066"/>
                </a:cubicBezTo>
                <a:cubicBezTo>
                  <a:pt x="2746077" y="4955882"/>
                  <a:pt x="2740005" y="4957909"/>
                  <a:pt x="2728404" y="4944172"/>
                </a:cubicBezTo>
                <a:cubicBezTo>
                  <a:pt x="2719799" y="4935923"/>
                  <a:pt x="2711194" y="4927673"/>
                  <a:pt x="2702589" y="4919424"/>
                </a:cubicBezTo>
                <a:cubicBezTo>
                  <a:pt x="2678463" y="4901527"/>
                  <a:pt x="2670239" y="4901493"/>
                  <a:pt x="2661472" y="4919250"/>
                </a:cubicBezTo>
                <a:cubicBezTo>
                  <a:pt x="2655782" y="4929492"/>
                  <a:pt x="2644945" y="4932184"/>
                  <a:pt x="2637104" y="4940363"/>
                </a:cubicBezTo>
                <a:cubicBezTo>
                  <a:pt x="2621883" y="4951934"/>
                  <a:pt x="2620033" y="4971089"/>
                  <a:pt x="2636318" y="4997166"/>
                </a:cubicBezTo>
                <a:cubicBezTo>
                  <a:pt x="2643154" y="5011567"/>
                  <a:pt x="2652141" y="5028031"/>
                  <a:pt x="2661128" y="5044495"/>
                </a:cubicBezTo>
                <a:cubicBezTo>
                  <a:pt x="2665049" y="5040405"/>
                  <a:pt x="2667662" y="5037679"/>
                  <a:pt x="2670276" y="5034952"/>
                </a:cubicBezTo>
                <a:cubicBezTo>
                  <a:pt x="2695570" y="5004261"/>
                  <a:pt x="2696877" y="5002898"/>
                  <a:pt x="2748206" y="5031176"/>
                </a:cubicBezTo>
                <a:cubicBezTo>
                  <a:pt x="2763728" y="5040823"/>
                  <a:pt x="2775410" y="5041557"/>
                  <a:pt x="2783251" y="5033377"/>
                </a:cubicBezTo>
                <a:cubicBezTo>
                  <a:pt x="2813692" y="5010236"/>
                  <a:pt x="2852275" y="5000134"/>
                  <a:pt x="2896006" y="4997581"/>
                </a:cubicBezTo>
                <a:cubicBezTo>
                  <a:pt x="2951417" y="4995763"/>
                  <a:pt x="2995691" y="4975418"/>
                  <a:pt x="3042960" y="4960561"/>
                </a:cubicBezTo>
                <a:cubicBezTo>
                  <a:pt x="3070707" y="4953150"/>
                  <a:pt x="3097146" y="4947103"/>
                  <a:pt x="3133879" y="4956155"/>
                </a:cubicBezTo>
                <a:cubicBezTo>
                  <a:pt x="3158086" y="4961049"/>
                  <a:pt x="3172000" y="4950842"/>
                  <a:pt x="3183762" y="4938572"/>
                </a:cubicBezTo>
                <a:cubicBezTo>
                  <a:pt x="3201596" y="4924275"/>
                  <a:pt x="3218124" y="4911341"/>
                  <a:pt x="3256002" y="4945038"/>
                </a:cubicBezTo>
                <a:cubicBezTo>
                  <a:pt x="3248866" y="4909418"/>
                  <a:pt x="3268389" y="4901973"/>
                  <a:pt x="3294365" y="4900714"/>
                </a:cubicBezTo>
                <a:cubicBezTo>
                  <a:pt x="3325952" y="4902216"/>
                  <a:pt x="3342941" y="4884494"/>
                  <a:pt x="3365078" y="4874321"/>
                </a:cubicBezTo>
                <a:cubicBezTo>
                  <a:pt x="3388522" y="4862786"/>
                  <a:pt x="3413655" y="4858101"/>
                  <a:pt x="3443934" y="4860967"/>
                </a:cubicBezTo>
                <a:cubicBezTo>
                  <a:pt x="3461225" y="4864462"/>
                  <a:pt x="3476827" y="4861107"/>
                  <a:pt x="3485131" y="4848138"/>
                </a:cubicBezTo>
                <a:cubicBezTo>
                  <a:pt x="3496049" y="4832443"/>
                  <a:pt x="3512114" y="4824298"/>
                  <a:pt x="3535477" y="4825766"/>
                </a:cubicBezTo>
                <a:cubicBezTo>
                  <a:pt x="3609024" y="4830868"/>
                  <a:pt x="3658988" y="4800281"/>
                  <a:pt x="3711947" y="4775183"/>
                </a:cubicBezTo>
                <a:cubicBezTo>
                  <a:pt x="3746228" y="4760955"/>
                  <a:pt x="3780509" y="4746728"/>
                  <a:pt x="3825928" y="4751027"/>
                </a:cubicBezTo>
                <a:cubicBezTo>
                  <a:pt x="3843218" y="4754522"/>
                  <a:pt x="3861817" y="4756654"/>
                  <a:pt x="3866420" y="4781996"/>
                </a:cubicBezTo>
                <a:cubicBezTo>
                  <a:pt x="3870260" y="4790910"/>
                  <a:pt x="3875869" y="4793671"/>
                  <a:pt x="3881479" y="4796433"/>
                </a:cubicBezTo>
                <a:cubicBezTo>
                  <a:pt x="3892698" y="4801956"/>
                  <a:pt x="3901766" y="4805416"/>
                  <a:pt x="3910833" y="4808876"/>
                </a:cubicBezTo>
                <a:cubicBezTo>
                  <a:pt x="3959630" y="4826878"/>
                  <a:pt x="3972699" y="4813245"/>
                  <a:pt x="3945738" y="4763853"/>
                </a:cubicBezTo>
                <a:cubicBezTo>
                  <a:pt x="3944894" y="4760428"/>
                  <a:pt x="3942743" y="4758365"/>
                  <a:pt x="3941054" y="4751514"/>
                </a:cubicBezTo>
                <a:cubicBezTo>
                  <a:pt x="3960878" y="4765286"/>
                  <a:pt x="3976399" y="4774934"/>
                  <a:pt x="3996223" y="4788706"/>
                </a:cubicBezTo>
                <a:cubicBezTo>
                  <a:pt x="3992846" y="4775003"/>
                  <a:pt x="3986855" y="4764027"/>
                  <a:pt x="3984322" y="4753751"/>
                </a:cubicBezTo>
                <a:cubicBezTo>
                  <a:pt x="3969887" y="4708519"/>
                  <a:pt x="3976421" y="4701702"/>
                  <a:pt x="4023067" y="4717641"/>
                </a:cubicBezTo>
                <a:cubicBezTo>
                  <a:pt x="4042509" y="4723199"/>
                  <a:pt x="4060644" y="4730120"/>
                  <a:pt x="4078779" y="4737040"/>
                </a:cubicBezTo>
                <a:cubicBezTo>
                  <a:pt x="4119353" y="4755007"/>
                  <a:pt x="4125425" y="4752979"/>
                  <a:pt x="4132121" y="4720156"/>
                </a:cubicBezTo>
                <a:cubicBezTo>
                  <a:pt x="4132664" y="4702364"/>
                  <a:pt x="4147804" y="4703797"/>
                  <a:pt x="4160792" y="4703168"/>
                </a:cubicBezTo>
                <a:quadBezTo>
                  <a:pt x="4195836" y="4705369"/>
                  <a:pt x="4181783" y="4668352"/>
                </a:quadBezTo>
                <a:cubicBezTo>
                  <a:pt x="4194309" y="4672511"/>
                  <a:pt x="4208524" y="4683522"/>
                  <a:pt x="4218516" y="4677405"/>
                </a:cubicBezTo>
                <a:cubicBezTo>
                  <a:pt x="4230660" y="4673349"/>
                  <a:pt x="4227283" y="4659647"/>
                  <a:pt x="4227364" y="4646644"/>
                </a:cubicBezTo>
                <a:cubicBezTo>
                  <a:pt x="4228751" y="4632277"/>
                  <a:pt x="4236130" y="4628886"/>
                  <a:pt x="4251270" y="4630319"/>
                </a:cubicBezTo>
                <a:cubicBezTo>
                  <a:pt x="4278091" y="4632486"/>
                  <a:pt x="4305295" y="4642867"/>
                  <a:pt x="4332960" y="4648460"/>
                </a:cubicBezTo>
                <a:cubicBezTo>
                  <a:pt x="4346793" y="4651256"/>
                  <a:pt x="4355016" y="4651291"/>
                  <a:pt x="4346491" y="4630038"/>
                </a:cubicBezTo>
                <a:cubicBezTo>
                  <a:pt x="4336661" y="4610149"/>
                  <a:pt x="4343657" y="4598543"/>
                  <a:pt x="4362718" y="4595886"/>
                </a:cubicBezTo>
                <a:cubicBezTo>
                  <a:pt x="4379164" y="4595956"/>
                  <a:pt x="4396918" y="4594662"/>
                  <a:pt x="4409525" y="4585818"/>
                </a:cubicBezTo>
                <a:cubicBezTo>
                  <a:pt x="4420825" y="4578338"/>
                  <a:pt x="4428967" y="4591376"/>
                  <a:pt x="4438416" y="4603051"/>
                </a:cubicBezTo>
                <a:cubicBezTo>
                  <a:pt x="4440568" y="4605113"/>
                  <a:pt x="4440105" y="4609902"/>
                  <a:pt x="4440105" y="4609902"/>
                </a:cubicBezTo>
                <a:cubicBezTo>
                  <a:pt x="4408981" y="4603611"/>
                  <a:pt x="4421808" y="4628988"/>
                  <a:pt x="4427337" y="4644753"/>
                </a:cubicBezTo>
                <a:cubicBezTo>
                  <a:pt x="4432403" y="4665307"/>
                  <a:pt x="4452770" y="4661287"/>
                  <a:pt x="4471750" y="4671633"/>
                </a:cubicBezTo>
                <a:cubicBezTo>
                  <a:pt x="4458299" y="4677051"/>
                  <a:pt x="4449151" y="4686594"/>
                  <a:pt x="4439158" y="4692712"/>
                </a:cubicBezTo>
                <a:cubicBezTo>
                  <a:pt x="4425707" y="4698130"/>
                  <a:pt x="4423475" y="4709071"/>
                  <a:pt x="4423394" y="4722074"/>
                </a:cubicBezTo>
                <a:cubicBezTo>
                  <a:pt x="4423776" y="4730289"/>
                  <a:pt x="4435377" y="4744026"/>
                  <a:pt x="4427998" y="4747417"/>
                </a:cubicBezTo>
                <a:cubicBezTo>
                  <a:pt x="4414547" y="4752835"/>
                  <a:pt x="4404091" y="4763741"/>
                  <a:pt x="4383342" y="4759547"/>
                </a:cubicBezTo>
                <a:cubicBezTo>
                  <a:pt x="4377733" y="4756786"/>
                  <a:pt x="4374275" y="4756087"/>
                  <a:pt x="4363900" y="4753990"/>
                </a:cubicBezTo>
                <a:cubicBezTo>
                  <a:pt x="4388408" y="4780101"/>
                  <a:pt x="4413379" y="4801423"/>
                  <a:pt x="4435736" y="4825472"/>
                </a:cubicBezTo>
                <a:cubicBezTo>
                  <a:pt x="4443035" y="4835085"/>
                  <a:pt x="4453409" y="4837182"/>
                  <a:pt x="4458637" y="4831729"/>
                </a:cubicBezTo>
                <a:cubicBezTo>
                  <a:pt x="4466016" y="4828338"/>
                  <a:pt x="4462176" y="4819424"/>
                  <a:pt x="4455722" y="4813237"/>
                </a:cubicBezTo>
                <a:cubicBezTo>
                  <a:pt x="4448424" y="4803625"/>
                  <a:pt x="4441126" y="4794012"/>
                  <a:pt x="4451963" y="4791320"/>
                </a:cubicBezTo>
                <a:cubicBezTo>
                  <a:pt x="4461493" y="4789992"/>
                  <a:pt x="4470098" y="4798241"/>
                  <a:pt x="4477396" y="4807854"/>
                </a:cubicBezTo>
                <a:cubicBezTo>
                  <a:pt x="4499673" y="4844906"/>
                  <a:pt x="4493520" y="4859937"/>
                  <a:pt x="4457632" y="4854310"/>
                </a:cubicBezTo>
                <a:cubicBezTo>
                  <a:pt x="4440340" y="4850815"/>
                  <a:pt x="4434268" y="4852842"/>
                  <a:pt x="4444099" y="4872732"/>
                </a:cubicBezTo>
                <a:cubicBezTo>
                  <a:pt x="4463380" y="4904296"/>
                  <a:pt x="4458534" y="4917963"/>
                  <a:pt x="4434246" y="4926074"/>
                </a:cubicBezTo>
                <a:cubicBezTo>
                  <a:pt x="4422102" y="4930129"/>
                  <a:pt x="4412109" y="4936246"/>
                  <a:pt x="4399966" y="4940301"/>
                </a:cubicBezTo>
                <a:cubicBezTo>
                  <a:pt x="4375677" y="4948411"/>
                  <a:pt x="4356235" y="4942853"/>
                  <a:pt x="4329575" y="4914680"/>
                </a:cubicBezTo>
                <a:cubicBezTo>
                  <a:pt x="4310214" y="4896119"/>
                  <a:pt x="4298231" y="4874167"/>
                  <a:pt x="4276256" y="4858333"/>
                </a:cubicBezTo>
                <a:cubicBezTo>
                  <a:pt x="4216784" y="4817016"/>
                  <a:pt x="4149228" y="4822890"/>
                  <a:pt x="4132459" y="4874834"/>
                </a:cubicBezTo>
                <a:cubicBezTo>
                  <a:pt x="4126768" y="4885076"/>
                  <a:pt x="4127532" y="4901505"/>
                  <a:pt x="4123993" y="4913809"/>
                </a:cubicBezTo>
                <a:cubicBezTo>
                  <a:pt x="4119992" y="4930902"/>
                  <a:pt x="4108310" y="4930168"/>
                  <a:pt x="4091100" y="4913670"/>
                </a:cubicBezTo>
                <a:cubicBezTo>
                  <a:pt x="4085490" y="4910908"/>
                  <a:pt x="4083339" y="4908846"/>
                  <a:pt x="4080344" y="4903358"/>
                </a:cubicBezTo>
                <a:quadBezTo>
                  <a:pt x="4052377" y="4876548"/>
                  <a:pt x="4045299" y="4901156"/>
                </a:quadBezTo>
                <a:cubicBezTo>
                  <a:pt x="4040916" y="4910035"/>
                  <a:pt x="4033999" y="4908637"/>
                  <a:pt x="4024469" y="4909965"/>
                </a:cubicBezTo>
                <a:cubicBezTo>
                  <a:pt x="3995034" y="4910525"/>
                  <a:pt x="3988037" y="4922131"/>
                  <a:pt x="4007318" y="4953695"/>
                </a:cubicBezTo>
                <a:cubicBezTo>
                  <a:pt x="4024447" y="4983197"/>
                  <a:pt x="4022215" y="4994138"/>
                  <a:pt x="4002692" y="5001584"/>
                </a:cubicBezTo>
                <a:cubicBezTo>
                  <a:pt x="3984476" y="5007666"/>
                  <a:pt x="3964571" y="5006898"/>
                  <a:pt x="3940827" y="4997215"/>
                </a:cubicBezTo>
                <a:cubicBezTo>
                  <a:pt x="3920540" y="4988232"/>
                  <a:pt x="3901560" y="4977886"/>
                  <a:pt x="3882118" y="4972328"/>
                </a:cubicBezTo>
                <a:cubicBezTo>
                  <a:pt x="3844541" y="4959850"/>
                  <a:pt x="3826325" y="4965932"/>
                  <a:pt x="3818784" y="4995330"/>
                </a:cubicBezTo>
                <a:cubicBezTo>
                  <a:pt x="3816552" y="5006271"/>
                  <a:pt x="3812631" y="5010361"/>
                  <a:pt x="3800106" y="5006201"/>
                </a:cubicBezTo>
                <a:cubicBezTo>
                  <a:pt x="3781970" y="4999280"/>
                  <a:pt x="3767675" y="5001273"/>
                  <a:pt x="3754224" y="5006691"/>
                </a:cubicBezTo>
                <a:cubicBezTo>
                  <a:pt x="3743387" y="5009383"/>
                  <a:pt x="3734701" y="5014137"/>
                  <a:pt x="3723864" y="5016829"/>
                </a:cubicBezTo>
                <a:cubicBezTo>
                  <a:pt x="3716947" y="5015431"/>
                  <a:pt x="3712564" y="5024309"/>
                  <a:pt x="3705266" y="5014697"/>
                </a:cubicBezTo>
                <a:cubicBezTo>
                  <a:pt x="3698812" y="5008510"/>
                  <a:pt x="3701889" y="5000994"/>
                  <a:pt x="3705809" y="4996904"/>
                </a:cubicBezTo>
                <a:cubicBezTo>
                  <a:pt x="3708885" y="4989389"/>
                  <a:pt x="3713269" y="4980510"/>
                  <a:pt x="3703819" y="4968835"/>
                </a:cubicBezTo>
                <a:cubicBezTo>
                  <a:pt x="3698673" y="4961285"/>
                  <a:pt x="3691756" y="4959887"/>
                  <a:pt x="3686991" y="4960551"/>
                </a:cubicBezTo>
                <a:cubicBezTo>
                  <a:pt x="3674003" y="4961181"/>
                  <a:pt x="3670926" y="4968696"/>
                  <a:pt x="3668694" y="4979637"/>
                </a:cubicBezTo>
                <a:cubicBezTo>
                  <a:pt x="3670846" y="4981699"/>
                  <a:pt x="3669538" y="4983063"/>
                  <a:pt x="3669538" y="4983063"/>
                </a:cubicBezTo>
                <a:cubicBezTo>
                  <a:pt x="3687814" y="5037208"/>
                  <a:pt x="3661756" y="5051470"/>
                  <a:pt x="3620177" y="5056085"/>
                </a:cubicBezTo>
                <a:cubicBezTo>
                  <a:pt x="3609802" y="5053988"/>
                  <a:pt x="3602423" y="5057379"/>
                  <a:pt x="3592893" y="5058707"/>
                </a:cubicBezTo>
                <a:cubicBezTo>
                  <a:pt x="3549545" y="5069474"/>
                  <a:pt x="3544618" y="5096145"/>
                  <a:pt x="3577188" y="5148298"/>
                </a:cubicBezTo>
                <a:cubicBezTo>
                  <a:pt x="3582335" y="5155848"/>
                  <a:pt x="3593091" y="5166160"/>
                  <a:pt x="3586557" y="5172976"/>
                </a:cubicBezTo>
                <a:cubicBezTo>
                  <a:pt x="3581329" y="5178429"/>
                  <a:pt x="3570955" y="5176332"/>
                  <a:pt x="3559736" y="5170810"/>
                </a:cubicBezTo>
                <a:cubicBezTo>
                  <a:pt x="3545521" y="5159799"/>
                  <a:pt x="3530844" y="5153577"/>
                  <a:pt x="3517474" y="5145992"/>
                </a:cubicBezTo>
                <a:cubicBezTo>
                  <a:pt x="3513553" y="5150082"/>
                  <a:pt x="3517856" y="5154206"/>
                  <a:pt x="3520851" y="5159694"/>
                </a:cubicBezTo>
                <a:cubicBezTo>
                  <a:pt x="3526843" y="5170670"/>
                  <a:pt x="3544053" y="5187169"/>
                  <a:pt x="3522841" y="5187764"/>
                </a:cubicBezTo>
                <a:cubicBezTo>
                  <a:pt x="3506395" y="5187694"/>
                  <a:pt x="3491637" y="5194475"/>
                  <a:pt x="3481424" y="5166371"/>
                </a:cubicBezTo>
                <a:cubicBezTo>
                  <a:pt x="3472437" y="5149908"/>
                  <a:pt x="3462525" y="5143022"/>
                  <a:pt x="3449074" y="5148440"/>
                </a:cubicBezTo>
                <a:cubicBezTo>
                  <a:pt x="3440388" y="5153194"/>
                  <a:pt x="3426555" y="5150398"/>
                  <a:pt x="3417869" y="5155152"/>
                </a:cubicBezTo>
                <a:cubicBezTo>
                  <a:pt x="3410490" y="5158543"/>
                  <a:pt x="3400578" y="5151657"/>
                  <a:pt x="3388515" y="5142708"/>
                </a:cubicBezTo>
                <a:cubicBezTo>
                  <a:pt x="3384213" y="5138584"/>
                  <a:pt x="3375607" y="5130334"/>
                  <a:pt x="3369535" y="5132362"/>
                </a:cubicBezTo>
                <a:cubicBezTo>
                  <a:pt x="3362157" y="5135752"/>
                  <a:pt x="3369455" y="5145365"/>
                  <a:pt x="3372450" y="5150853"/>
                </a:cubicBezTo>
                <a:cubicBezTo>
                  <a:pt x="3380593" y="5163891"/>
                  <a:pt x="3380975" y="5172106"/>
                  <a:pt x="3365835" y="5170673"/>
                </a:cubicBezTo>
                <a:cubicBezTo>
                  <a:pt x="3299667" y="5162180"/>
                  <a:pt x="3243330" y="5173576"/>
                  <a:pt x="3185304" y="5178121"/>
                </a:cubicBezTo>
                <a:cubicBezTo>
                  <a:pt x="3166244" y="5180778"/>
                  <a:pt x="3147183" y="5183435"/>
                  <a:pt x="3127279" y="5182666"/>
                </a:cubicBezTo>
                <a:cubicBezTo>
                  <a:pt x="3103916" y="5181198"/>
                  <a:pt x="3085699" y="5187281"/>
                  <a:pt x="3074782" y="5202976"/>
                </a:cubicBezTo>
                <a:cubicBezTo>
                  <a:pt x="3064327" y="5213882"/>
                  <a:pt x="3046573" y="5215176"/>
                  <a:pt x="3028820" y="5216470"/>
                </a:cubicBezTo>
                <a:cubicBezTo>
                  <a:pt x="3061089" y="5247405"/>
                  <a:pt x="3089900" y="5277641"/>
                  <a:pt x="3130091" y="5287392"/>
                </a:cubicBezTo>
                <a:cubicBezTo>
                  <a:pt x="3148226" y="5294313"/>
                  <a:pt x="3159364" y="5312839"/>
                  <a:pt x="3174423" y="5327276"/>
                </a:cubicBezTo>
                <a:cubicBezTo>
                  <a:pt x="3179570" y="5334826"/>
                  <a:pt x="3186869" y="5344439"/>
                  <a:pt x="3193322" y="5350626"/>
                </a:cubicBezTo>
                <a:cubicBezTo>
                  <a:pt x="3219600" y="5370585"/>
                  <a:pt x="3209145" y="5381491"/>
                  <a:pt x="3195694" y="5386909"/>
                </a:cubicBezTo>
                <a:cubicBezTo>
                  <a:pt x="3181780" y="5397116"/>
                  <a:pt x="3159262" y="5399074"/>
                  <a:pt x="3133366" y="5387330"/>
                </a:cubicBezTo>
                <a:cubicBezTo>
                  <a:pt x="3106625" y="5372160"/>
                  <a:pt x="3095326" y="5379640"/>
                  <a:pt x="3087866" y="5396034"/>
                </a:cubicBezTo>
                <a:cubicBezTo>
                  <a:pt x="3087403" y="5400823"/>
                  <a:pt x="3084789" y="5403550"/>
                  <a:pt x="3082176" y="5406276"/>
                </a:cubicBezTo>
                <a:cubicBezTo>
                  <a:pt x="3076023" y="5421307"/>
                  <a:pt x="3063035" y="5421937"/>
                  <a:pt x="3043673" y="5403376"/>
                </a:cubicBezTo>
                <a:cubicBezTo>
                  <a:pt x="3030765" y="5391002"/>
                  <a:pt x="3019547" y="5385479"/>
                  <a:pt x="3024613" y="5406033"/>
                </a:cubicBezTo>
                <a:cubicBezTo>
                  <a:pt x="3026221" y="5425887"/>
                  <a:pt x="3023526" y="5441617"/>
                  <a:pt x="3003621" y="5440848"/>
                </a:cubicBezTo>
                <a:cubicBezTo>
                  <a:pt x="2984561" y="5443505"/>
                  <a:pt x="2964274" y="5434522"/>
                  <a:pt x="2946220" y="5414598"/>
                </a:cubicBezTo>
                <a:cubicBezTo>
                  <a:pt x="2930316" y="5396736"/>
                  <a:pt x="2914332" y="5391877"/>
                  <a:pt x="2898730" y="5395233"/>
                </a:cubicBezTo>
                <a:cubicBezTo>
                  <a:pt x="2884435" y="5397226"/>
                  <a:pt x="2873135" y="5404707"/>
                  <a:pt x="2854618" y="5389571"/>
                </a:cubicBezTo>
                <a:cubicBezTo>
                  <a:pt x="2848164" y="5383384"/>
                  <a:pt x="2848546" y="5391599"/>
                  <a:pt x="2849390" y="5395024"/>
                </a:cubicBezTo>
                <a:cubicBezTo>
                  <a:pt x="2845389" y="5412118"/>
                  <a:pt x="2860448" y="5426554"/>
                  <a:pt x="2875507" y="5440990"/>
                </a:cubicBezTo>
                <a:cubicBezTo>
                  <a:pt x="2902166" y="5469164"/>
                  <a:pt x="2913686" y="5495904"/>
                  <a:pt x="2906609" y="5520513"/>
                </a:cubicBezTo>
                <a:cubicBezTo>
                  <a:pt x="2905302" y="5521876"/>
                  <a:pt x="2903995" y="5523240"/>
                  <a:pt x="2901843" y="5521177"/>
                </a:cubicBezTo>
                <a:cubicBezTo>
                  <a:pt x="2871182" y="5510097"/>
                  <a:pt x="2863260" y="5531280"/>
                  <a:pt x="2850191" y="5544913"/>
                </a:cubicBezTo>
                <a:cubicBezTo>
                  <a:pt x="2828436" y="5563300"/>
                  <a:pt x="2818061" y="5561203"/>
                  <a:pt x="2781871" y="5534357"/>
                </a:cubicBezTo>
                <a:cubicBezTo>
                  <a:pt x="2778714" y="5554876"/>
                  <a:pt x="2786857" y="5567914"/>
                  <a:pt x="2813135" y="5587874"/>
                </a:cubicBezTo>
                <a:quadBezTo>
                  <a:pt x="2861388" y="5623667"/>
                  <a:pt x="2823649" y="5637195"/>
                </a:quadBezTo>
                <a:cubicBezTo>
                  <a:pt x="2782834" y="5658239"/>
                  <a:pt x="2732649" y="5654605"/>
                  <a:pt x="2675248" y="5628354"/>
                </a:cubicBezTo>
                <a:cubicBezTo>
                  <a:pt x="2654961" y="5619371"/>
                  <a:pt x="2641128" y="5616575"/>
                  <a:pt x="2629829" y="5624055"/>
                </a:cubicBezTo>
                <a:cubicBezTo>
                  <a:pt x="2613764" y="5632200"/>
                  <a:pt x="2610225" y="5644504"/>
                  <a:pt x="2626973" y="5665792"/>
                </a:cubicBezTo>
                <a:cubicBezTo>
                  <a:pt x="2660005" y="5713156"/>
                  <a:pt x="2658618" y="5727523"/>
                  <a:pt x="2623030" y="5743113"/>
                </a:cubicBezTo>
                <a:cubicBezTo>
                  <a:pt x="2615651" y="5746504"/>
                  <a:pt x="2611730" y="5750594"/>
                  <a:pt x="2606503" y="5756047"/>
                </a:cubicBezTo>
                <a:quadBezTo>
                  <a:pt x="2607347" y="5759473"/>
                  <a:pt x="2606040" y="5760836"/>
                </a:quadBezTo>
                <a:cubicBezTo>
                  <a:pt x="2606040" y="5760836"/>
                  <a:pt x="2605196" y="5757410"/>
                  <a:pt x="2603045" y="5755348"/>
                </a:cubicBezTo>
                <a:cubicBezTo>
                  <a:pt x="2596591" y="5749161"/>
                  <a:pt x="2589292" y="5739548"/>
                  <a:pt x="2584146" y="5731998"/>
                </a:cubicBezTo>
                <a:cubicBezTo>
                  <a:pt x="2559255" y="5697672"/>
                  <a:pt x="2525136" y="5685893"/>
                  <a:pt x="2503381" y="5704280"/>
                </a:cubicBezTo>
                <a:cubicBezTo>
                  <a:pt x="2491619" y="5716549"/>
                  <a:pt x="2485466" y="5731580"/>
                  <a:pt x="2487074" y="5751435"/>
                </a:cubicBezTo>
                <a:cubicBezTo>
                  <a:pt x="2487838" y="5767864"/>
                  <a:pt x="2482147" y="5778106"/>
                  <a:pt x="2463550" y="5775974"/>
                </a:cubicBezTo>
                <a:cubicBezTo>
                  <a:pt x="2453175" y="5773877"/>
                  <a:pt x="2440187" y="5774506"/>
                  <a:pt x="2447022" y="5788907"/>
                </a:cubicBezTo>
                <a:cubicBezTo>
                  <a:pt x="2455165" y="5801946"/>
                  <a:pt x="2464614" y="5813621"/>
                  <a:pt x="2479754" y="5815054"/>
                </a:cubicBezTo>
                <a:cubicBezTo>
                  <a:pt x="2530401" y="5813899"/>
                  <a:pt x="2589873" y="5855216"/>
                  <a:pt x="2637524" y="5848573"/>
                </a:cubicBezTo>
                <a:cubicBezTo>
                  <a:pt x="2648361" y="5845882"/>
                  <a:pt x="2663882" y="5855529"/>
                  <a:pt x="2675946" y="5864477"/>
                </a:cubicBezTo>
                <a:cubicBezTo>
                  <a:pt x="2707370" y="5891987"/>
                  <a:pt x="2739339" y="5901704"/>
                  <a:pt x="2770462" y="5907995"/>
                </a:cubicBezTo>
                <a:cubicBezTo>
                  <a:pt x="2795976" y="5911525"/>
                  <a:pt x="2823642" y="5917118"/>
                  <a:pt x="2853841" y="5932987"/>
                </a:cubicBezTo>
                <a:cubicBezTo>
                  <a:pt x="2874127" y="5941970"/>
                  <a:pt x="2879355" y="5936517"/>
                  <a:pt x="2872982" y="5917327"/>
                </a:cubicBezTo>
                <a:cubicBezTo>
                  <a:pt x="2873444" y="5912538"/>
                  <a:pt x="2866991" y="5906351"/>
                  <a:pt x="2870911" y="5902261"/>
                </a:cubicBezTo>
                <a:cubicBezTo>
                  <a:pt x="2879979" y="5905721"/>
                  <a:pt x="2881668" y="5912573"/>
                  <a:pt x="2888121" y="5918760"/>
                </a:cubicBezTo>
                <a:cubicBezTo>
                  <a:pt x="2904869" y="5940047"/>
                  <a:pt x="2936837" y="5949764"/>
                  <a:pt x="2948599" y="5937495"/>
                </a:cubicBezTo>
                <a:cubicBezTo>
                  <a:pt x="2954290" y="5927253"/>
                  <a:pt x="2945685" y="5919003"/>
                  <a:pt x="2938386" y="5909391"/>
                </a:cubicBezTo>
                <a:cubicBezTo>
                  <a:pt x="2929781" y="5901142"/>
                  <a:pt x="2919025" y="5890830"/>
                  <a:pt x="2926404" y="5887439"/>
                </a:cubicBezTo>
                <a:cubicBezTo>
                  <a:pt x="2932938" y="5880623"/>
                  <a:pt x="2945464" y="5884782"/>
                  <a:pt x="2956220" y="5895094"/>
                </a:cubicBezTo>
                <a:cubicBezTo>
                  <a:pt x="2959216" y="5900582"/>
                  <a:pt x="2963519" y="5904706"/>
                  <a:pt x="2965670" y="5906769"/>
                </a:cubicBezTo>
                <a:cubicBezTo>
                  <a:pt x="2981573" y="5924631"/>
                  <a:pt x="2998402" y="5932915"/>
                  <a:pt x="3013160" y="5926133"/>
                </a:cubicBezTo>
                <a:cubicBezTo>
                  <a:pt x="3031376" y="5920051"/>
                  <a:pt x="3049592" y="5913968"/>
                  <a:pt x="3066501" y="5909249"/>
                </a:cubicBezTo>
                <a:cubicBezTo>
                  <a:pt x="3081259" y="5902467"/>
                  <a:pt x="3098550" y="5905963"/>
                  <a:pt x="3117067" y="5921098"/>
                </a:cubicBezTo>
                <a:cubicBezTo>
                  <a:pt x="3131281" y="5932109"/>
                  <a:pt x="3136047" y="5931445"/>
                  <a:pt x="3136127" y="5918441"/>
                </a:cubicBezTo>
                <a:cubicBezTo>
                  <a:pt x="3133212" y="5899950"/>
                  <a:pt x="3146663" y="5894532"/>
                  <a:pt x="3160114" y="5889113"/>
                </a:cubicBezTo>
                <a:cubicBezTo>
                  <a:pt x="3204307" y="5881772"/>
                  <a:pt x="3235592" y="5862057"/>
                  <a:pt x="3253126" y="5826542"/>
                </a:cubicBezTo>
                <a:cubicBezTo>
                  <a:pt x="3261892" y="5808784"/>
                  <a:pt x="3299932" y="5816474"/>
                  <a:pt x="3323596" y="5839160"/>
                </a:cubicBezTo>
                <a:cubicBezTo>
                  <a:pt x="3330050" y="5845347"/>
                  <a:pt x="3329125" y="5854924"/>
                  <a:pt x="3330814" y="5861776"/>
                </a:cubicBezTo>
                <a:cubicBezTo>
                  <a:pt x="3344022" y="5895367"/>
                  <a:pt x="3338251" y="5918613"/>
                  <a:pt x="3309661" y="5922598"/>
                </a:cubicBezTo>
                <a:cubicBezTo>
                  <a:pt x="3301438" y="5922563"/>
                  <a:pt x="3298823" y="5925290"/>
                  <a:pt x="3302664" y="5934203"/>
                </a:cubicBezTo>
                <a:cubicBezTo>
                  <a:pt x="3304352" y="5941055"/>
                  <a:pt x="3312113" y="5945878"/>
                  <a:pt x="3319030" y="5947276"/>
                </a:cubicBezTo>
                <a:cubicBezTo>
                  <a:pt x="3321181" y="5949339"/>
                  <a:pt x="3322488" y="5947976"/>
                  <a:pt x="3324639" y="5950038"/>
                </a:cubicBezTo>
                <a:cubicBezTo>
                  <a:pt x="3333707" y="5953498"/>
                  <a:pt x="3346313" y="5944654"/>
                  <a:pt x="3349228" y="5963146"/>
                </a:cubicBezTo>
                <a:cubicBezTo>
                  <a:pt x="3353450" y="5980274"/>
                  <a:pt x="3339617" y="5977478"/>
                  <a:pt x="3324940" y="5971256"/>
                </a:cubicBezTo>
                <a:cubicBezTo>
                  <a:pt x="3321482" y="5970557"/>
                  <a:pt x="3315872" y="5967795"/>
                  <a:pt x="3310263" y="5965034"/>
                </a:cubicBezTo>
                <a:cubicBezTo>
                  <a:pt x="3304653" y="5962273"/>
                  <a:pt x="3297737" y="5960874"/>
                  <a:pt x="3293816" y="5964964"/>
                </a:cubicBezTo>
                <a:cubicBezTo>
                  <a:pt x="3292047" y="5971116"/>
                  <a:pt x="3301115" y="5974577"/>
                  <a:pt x="3304110" y="5980065"/>
                </a:cubicBezTo>
                <a:cubicBezTo>
                  <a:pt x="3323391" y="6011629"/>
                  <a:pt x="3322003" y="6025996"/>
                  <a:pt x="3289573" y="6021068"/>
                </a:cubicBezTo>
                <a:cubicBezTo>
                  <a:pt x="3203962" y="6007017"/>
                  <a:pt x="3151385" y="6040330"/>
                  <a:pt x="3108256" y="6085319"/>
                </a:cubicBezTo>
                <a:cubicBezTo>
                  <a:pt x="3097801" y="6096225"/>
                  <a:pt x="3087346" y="6107131"/>
                  <a:pt x="3078197" y="6116674"/>
                </a:cubicBezTo>
                <a:cubicBezTo>
                  <a:pt x="3062514" y="6133033"/>
                  <a:pt x="3039533" y="6139780"/>
                  <a:pt x="3013556" y="6141039"/>
                </a:cubicBezTo>
                <a:cubicBezTo>
                  <a:pt x="2995803" y="6142332"/>
                  <a:pt x="2973284" y="6144290"/>
                  <a:pt x="2976581" y="6170996"/>
                </a:cubicBezTo>
                <a:cubicBezTo>
                  <a:pt x="2980340" y="6192913"/>
                  <a:pt x="3015143" y="6234125"/>
                  <a:pt x="3036273" y="6246534"/>
                </a:cubicBezTo>
                <a:cubicBezTo>
                  <a:pt x="3057404" y="6258942"/>
                  <a:pt x="3078998" y="6266562"/>
                  <a:pt x="3105357" y="6273518"/>
                </a:cubicBezTo>
                <a:cubicBezTo>
                  <a:pt x="3073932" y="6246009"/>
                  <a:pt x="3063256" y="6222694"/>
                  <a:pt x="3071178" y="6201511"/>
                </a:cubicBezTo>
                <a:cubicBezTo>
                  <a:pt x="3074717" y="6189206"/>
                  <a:pt x="3086399" y="6189940"/>
                  <a:pt x="3098000" y="6203677"/>
                </a:cubicBezTo>
                <a:cubicBezTo>
                  <a:pt x="3106142" y="6216716"/>
                  <a:pt x="3116898" y="6227027"/>
                  <a:pt x="3127655" y="6237339"/>
                </a:cubicBezTo>
                <a:cubicBezTo>
                  <a:pt x="3157772" y="6266212"/>
                  <a:pt x="3185438" y="6271804"/>
                  <a:pt x="3205886" y="6254781"/>
                </a:cubicBezTo>
                <a:cubicBezTo>
                  <a:pt x="3209807" y="6250691"/>
                  <a:pt x="3213728" y="6246601"/>
                  <a:pt x="3217649" y="6242511"/>
                </a:cubicBezTo>
                <a:cubicBezTo>
                  <a:pt x="3225027" y="6239120"/>
                  <a:pt x="3234558" y="6237792"/>
                  <a:pt x="3246621" y="6246740"/>
                </a:cubicBezTo>
                <a:cubicBezTo>
                  <a:pt x="3257840" y="6252263"/>
                  <a:pt x="3256915" y="6261841"/>
                  <a:pt x="3257297" y="6270055"/>
                </a:cubicBezTo>
                <a:cubicBezTo>
                  <a:pt x="3259829" y="6280332"/>
                  <a:pt x="3257598" y="6291273"/>
                  <a:pt x="3269661" y="6300221"/>
                </a:cubicBezTo>
                <a:cubicBezTo>
                  <a:pt x="3280417" y="6310533"/>
                  <a:pt x="3288259" y="6302353"/>
                  <a:pt x="3295638" y="6298963"/>
                </a:cubicBezTo>
                <a:cubicBezTo>
                  <a:pt x="3399244" y="6272710"/>
                  <a:pt x="3486102" y="6225169"/>
                  <a:pt x="3584561" y="6191366"/>
                </a:cubicBezTo>
                <a:cubicBezTo>
                  <a:pt x="3616229" y="6179865"/>
                  <a:pt x="3647896" y="6168364"/>
                  <a:pt x="3683865" y="6160988"/>
                </a:cubicBezTo>
                <a:cubicBezTo>
                  <a:pt x="3698160" y="6158995"/>
                  <a:pt x="3701237" y="6151480"/>
                  <a:pt x="3704776" y="6139175"/>
                </a:cubicBezTo>
                <a:quadBezTo>
                  <a:pt x="3708014" y="6105653"/>
                  <a:pt x="3747742" y="6120194"/>
                </a:quadBezTo>
                <a:cubicBezTo>
                  <a:pt x="3734071" y="6091391"/>
                  <a:pt x="3700415" y="6074823"/>
                  <a:pt x="3686743" y="6046020"/>
                </a:cubicBezTo>
                <a:cubicBezTo>
                  <a:pt x="3712639" y="6057764"/>
                  <a:pt x="3736002" y="6059232"/>
                  <a:pt x="3759365" y="6060700"/>
                </a:cubicBezTo>
                <a:cubicBezTo>
                  <a:pt x="3784035" y="6060804"/>
                  <a:pt x="3809087" y="6069123"/>
                  <a:pt x="3833676" y="6082231"/>
                </a:cubicBezTo>
                <a:cubicBezTo>
                  <a:pt x="3893229" y="6110544"/>
                  <a:pt x="3930123" y="6093590"/>
                  <a:pt x="3921379" y="6038116"/>
                </a:cubicBezTo>
                <a:cubicBezTo>
                  <a:pt x="3919308" y="6023050"/>
                  <a:pt x="3915931" y="6009348"/>
                  <a:pt x="3912553" y="5995645"/>
                </a:cubicBezTo>
                <a:cubicBezTo>
                  <a:pt x="3908332" y="5978517"/>
                  <a:pt x="3915710" y="5975127"/>
                  <a:pt x="3933383" y="5986836"/>
                </a:cubicBezTo>
                <a:cubicBezTo>
                  <a:pt x="3937686" y="5990961"/>
                  <a:pt x="3941144" y="5991660"/>
                  <a:pt x="3945447" y="5995785"/>
                </a:cubicBezTo>
                <a:cubicBezTo>
                  <a:pt x="3997158" y="6032277"/>
                  <a:pt x="4024442" y="6029655"/>
                  <a:pt x="4053576" y="6007878"/>
                </a:cubicBezTo>
                <a:cubicBezTo>
                  <a:pt x="4074024" y="5990854"/>
                  <a:pt x="4094471" y="5973830"/>
                  <a:pt x="4122218" y="5966419"/>
                </a:cubicBezTo>
                <a:cubicBezTo>
                  <a:pt x="4140434" y="5960337"/>
                  <a:pt x="4151352" y="5944642"/>
                  <a:pt x="4144597" y="5917237"/>
                </a:cubicBezTo>
                <a:cubicBezTo>
                  <a:pt x="4188628" y="5935902"/>
                  <a:pt x="4248042" y="5916991"/>
                  <a:pt x="4257351" y="5881441"/>
                </a:cubicBezTo>
                <a:cubicBezTo>
                  <a:pt x="4258276" y="5871863"/>
                  <a:pt x="4264348" y="5869836"/>
                  <a:pt x="4274724" y="5871933"/>
                </a:cubicBezTo>
                <a:cubicBezTo>
                  <a:pt x="4311074" y="5872771"/>
                  <a:pt x="4328064" y="5855048"/>
                  <a:pt x="4332147" y="5824952"/>
                </a:cubicBezTo>
                <a:cubicBezTo>
                  <a:pt x="4333534" y="5810585"/>
                  <a:pt x="4338762" y="5805132"/>
                  <a:pt x="4355208" y="5805202"/>
                </a:cubicBezTo>
                <a:cubicBezTo>
                  <a:pt x="4398477" y="5807438"/>
                  <a:pt x="4420694" y="5784262"/>
                  <a:pt x="4433462" y="5749412"/>
                </a:cubicBezTo>
                <a:cubicBezTo>
                  <a:pt x="4437845" y="5740533"/>
                  <a:pt x="4440459" y="5737806"/>
                  <a:pt x="4453829" y="5745392"/>
                </a:cubicBezTo>
                <a:cubicBezTo>
                  <a:pt x="4479725" y="5757136"/>
                  <a:pt x="4497097" y="5747628"/>
                  <a:pt x="4516620" y="5740182"/>
                </a:cubicBezTo>
                <a:cubicBezTo>
                  <a:pt x="4535299" y="5729311"/>
                  <a:pt x="4553977" y="5718439"/>
                  <a:pt x="4587634" y="5735008"/>
                </a:cubicBezTo>
                <a:cubicBezTo>
                  <a:pt x="4595395" y="5739831"/>
                  <a:pt x="4599315" y="5735742"/>
                  <a:pt x="4602392" y="5728226"/>
                </a:cubicBezTo>
                <a:cubicBezTo>
                  <a:pt x="4612465" y="5709105"/>
                  <a:pt x="4625997" y="5690684"/>
                  <a:pt x="4621856" y="5660552"/>
                </a:cubicBezTo>
                <a:cubicBezTo>
                  <a:pt x="4616790" y="5639999"/>
                  <a:pt x="4625857" y="5643459"/>
                  <a:pt x="4643530" y="5655169"/>
                </a:cubicBezTo>
                <a:cubicBezTo>
                  <a:pt x="4674573" y="5674464"/>
                  <a:pt x="4706924" y="5692395"/>
                  <a:pt x="4723127" y="5731475"/>
                </a:cubicBezTo>
                <a:cubicBezTo>
                  <a:pt x="4729119" y="5742451"/>
                  <a:pt x="4740800" y="5743185"/>
                  <a:pt x="4749023" y="5743220"/>
                </a:cubicBezTo>
                <a:cubicBezTo>
                  <a:pt x="4759861" y="5740528"/>
                  <a:pt x="4762937" y="5733013"/>
                  <a:pt x="4754795" y="5719974"/>
                </a:cubicBezTo>
                <a:cubicBezTo>
                  <a:pt x="4742349" y="5702811"/>
                  <a:pt x="4731211" y="5684285"/>
                  <a:pt x="4721380" y="5664396"/>
                </a:cubicBezTo>
                <a:cubicBezTo>
                  <a:pt x="4720536" y="5660970"/>
                  <a:pt x="4717540" y="5655482"/>
                  <a:pt x="4716696" y="5652057"/>
                </a:cubicBezTo>
                <a:cubicBezTo>
                  <a:pt x="4709860" y="5637655"/>
                  <a:pt x="4702180" y="5619828"/>
                  <a:pt x="4708714" y="5613012"/>
                </a:cubicBezTo>
                <a:cubicBezTo>
                  <a:pt x="4716556" y="5604832"/>
                  <a:pt x="4729383" y="5630209"/>
                  <a:pt x="4741064" y="5630943"/>
                </a:cubicBezTo>
                <a:cubicBezTo>
                  <a:pt x="4741064" y="5630943"/>
                  <a:pt x="4742371" y="5629580"/>
                  <a:pt x="4743678" y="5628217"/>
                </a:cubicBezTo>
                <a:cubicBezTo>
                  <a:pt x="4721483" y="5578161"/>
                  <a:pt x="4736703" y="5566591"/>
                  <a:pt x="4773979" y="5557851"/>
                </a:cubicBezTo>
                <a:cubicBezTo>
                  <a:pt x="4824244" y="5548482"/>
                  <a:pt x="4872358" y="5537051"/>
                  <a:pt x="4907182" y="5505032"/>
                </a:cubicBezTo>
                <a:cubicBezTo>
                  <a:pt x="4917637" y="5494125"/>
                  <a:pt x="4935773" y="5501046"/>
                  <a:pt x="4948218" y="5518209"/>
                </a:cubicBezTo>
                <a:cubicBezTo>
                  <a:pt x="4967117" y="5541559"/>
                  <a:pt x="4980105" y="5540929"/>
                  <a:pt x="4993556" y="5535511"/>
                </a:cubicBezTo>
                <a:cubicBezTo>
                  <a:pt x="5019995" y="5529464"/>
                  <a:pt x="5031376" y="5508980"/>
                  <a:pt x="5048366" y="5491257"/>
                </a:cubicBezTo>
                <a:cubicBezTo>
                  <a:pt x="5056670" y="5478288"/>
                  <a:pt x="5066281" y="5463956"/>
                  <a:pt x="5078043" y="5451687"/>
                </a:cubicBezTo>
                <a:cubicBezTo>
                  <a:pt x="5096340" y="5432601"/>
                  <a:pt x="5106714" y="5434698"/>
                  <a:pt x="5131605" y="5469024"/>
                </a:cubicBezTo>
                <a:cubicBezTo>
                  <a:pt x="5149197" y="5493737"/>
                  <a:pt x="5163874" y="5499959"/>
                  <a:pt x="5176098" y="5482900"/>
                </a:cubicBezTo>
                <a:cubicBezTo>
                  <a:pt x="5182633" y="5476084"/>
                  <a:pt x="5178794" y="5467171"/>
                  <a:pt x="5169344" y="5455496"/>
                </a:cubicBezTo>
                <a:cubicBezTo>
                  <a:pt x="5153440" y="5437634"/>
                  <a:pt x="5156517" y="5430118"/>
                  <a:pt x="5172120" y="5426762"/>
                </a:cubicBezTo>
                <a:cubicBezTo>
                  <a:pt x="5190335" y="5420680"/>
                  <a:pt x="5209858" y="5413234"/>
                  <a:pt x="5229381" y="5405788"/>
                </a:cubicBezTo>
                <a:cubicBezTo>
                  <a:pt x="5250211" y="5396979"/>
                  <a:pt x="5260284" y="5377858"/>
                  <a:pt x="5260446" y="5351852"/>
                </a:cubicBezTo>
                <a:cubicBezTo>
                  <a:pt x="5260526" y="5338848"/>
                  <a:pt x="5267061" y="5332032"/>
                  <a:pt x="5277898" y="5329340"/>
                </a:cubicBezTo>
                <a:cubicBezTo>
                  <a:pt x="5300417" y="5327382"/>
                  <a:pt x="5322936" y="5325424"/>
                  <a:pt x="5349294" y="5332380"/>
                </a:cubicBezTo>
                <a:cubicBezTo>
                  <a:pt x="5363127" y="5335176"/>
                  <a:pt x="5370506" y="5331786"/>
                  <a:pt x="5369280" y="5320145"/>
                </a:cubicBezTo>
                <a:cubicBezTo>
                  <a:pt x="5369060" y="5285924"/>
                  <a:pt x="5386049" y="5268201"/>
                  <a:pt x="5413795" y="5260791"/>
                </a:cubicBezTo>
                <a:cubicBezTo>
                  <a:pt x="5453686" y="5249324"/>
                  <a:pt x="5493576" y="5237859"/>
                  <a:pt x="5525324" y="5213354"/>
                </a:cubicBezTo>
                <a:cubicBezTo>
                  <a:pt x="5534472" y="5203811"/>
                  <a:pt x="5551381" y="5199092"/>
                  <a:pt x="5572975" y="5206712"/>
                </a:cubicBezTo>
                <a:cubicBezTo>
                  <a:pt x="5577659" y="5219051"/>
                  <a:pt x="5571125" y="5225868"/>
                  <a:pt x="5564590" y="5232684"/>
                </a:cubicBezTo>
                <a:cubicBezTo>
                  <a:pt x="5559362" y="5238137"/>
                  <a:pt x="5552828" y="5244954"/>
                  <a:pt x="5554054" y="5256594"/>
                </a:cubicBezTo>
                <a:cubicBezTo>
                  <a:pt x="5553129" y="5266171"/>
                  <a:pt x="5561271" y="5279210"/>
                  <a:pt x="5571184" y="5286096"/>
                </a:cubicBezTo>
                <a:cubicBezTo>
                  <a:pt x="5583247" y="5295044"/>
                  <a:pt x="5587630" y="5286165"/>
                  <a:pt x="5591551" y="5282075"/>
                </a:cubicBezTo>
                <a:cubicBezTo>
                  <a:pt x="5596778" y="5276622"/>
                  <a:pt x="5596859" y="5263619"/>
                  <a:pt x="5610229" y="5271204"/>
                </a:cubicBezTo>
                <a:cubicBezTo>
                  <a:pt x="5625751" y="5280852"/>
                  <a:pt x="5633893" y="5293890"/>
                  <a:pt x="5635964" y="5308955"/>
                </a:cubicBezTo>
                <a:cubicBezTo>
                  <a:pt x="5638034" y="5324021"/>
                  <a:pt x="5637954" y="5337025"/>
                  <a:pt x="5624503" y="5342443"/>
                </a:cubicBezTo>
                <a:cubicBezTo>
                  <a:pt x="5585839" y="5365549"/>
                  <a:pt x="5546330" y="5385230"/>
                  <a:pt x="5477871" y="5327449"/>
                </a:cubicBezTo>
                <a:cubicBezTo>
                  <a:pt x="5485169" y="5337062"/>
                  <a:pt x="5493774" y="5345311"/>
                  <a:pt x="5501073" y="5354924"/>
                </a:cubicBezTo>
                <a:cubicBezTo>
                  <a:pt x="5524274" y="5382398"/>
                  <a:pt x="5530185" y="5406378"/>
                  <a:pt x="5520955" y="5428924"/>
                </a:cubicBezTo>
                <a:cubicBezTo>
                  <a:pt x="5516572" y="5437803"/>
                  <a:pt x="5510882" y="5448045"/>
                  <a:pt x="5506499" y="5456924"/>
                </a:cubicBezTo>
                <a:cubicBezTo>
                  <a:pt x="5502960" y="5469228"/>
                  <a:pt x="5495581" y="5472619"/>
                  <a:pt x="5479215" y="5459546"/>
                </a:cubicBezTo>
                <a:cubicBezTo>
                  <a:pt x="5461542" y="5447836"/>
                  <a:pt x="5448554" y="5448465"/>
                  <a:pt x="5440712" y="5456645"/>
                </a:cubicBezTo>
                <a:cubicBezTo>
                  <a:pt x="5428106" y="5465489"/>
                  <a:pt x="5415499" y="5474333"/>
                  <a:pt x="5402893" y="5483177"/>
                </a:cubicBezTo>
                <a:cubicBezTo>
                  <a:pt x="5396358" y="5489993"/>
                  <a:pt x="5393282" y="5497508"/>
                  <a:pt x="5395815" y="5507785"/>
                </a:cubicBezTo>
                <a:cubicBezTo>
                  <a:pt x="5396498" y="5537218"/>
                  <a:pt x="5379970" y="5550151"/>
                  <a:pt x="5353993" y="5551410"/>
                </a:cubicBezTo>
                <a:cubicBezTo>
                  <a:pt x="5321100" y="5551271"/>
                  <a:pt x="5291203" y="5556619"/>
                  <a:pt x="5263456" y="5564031"/>
                </a:cubicBezTo>
                <a:cubicBezTo>
                  <a:pt x="5251312" y="5568086"/>
                  <a:pt x="5243552" y="5563262"/>
                  <a:pt x="5236716" y="5548860"/>
                </a:cubicBezTo>
                <a:cubicBezTo>
                  <a:pt x="5224733" y="5526909"/>
                  <a:pt x="5199682" y="5518590"/>
                  <a:pt x="5190071" y="5532921"/>
                </a:cubicBezTo>
                <a:cubicBezTo>
                  <a:pt x="5182229" y="5541101"/>
                  <a:pt x="5197751" y="5550748"/>
                  <a:pt x="5204205" y="5556935"/>
                </a:cubicBezTo>
                <a:cubicBezTo>
                  <a:pt x="5226562" y="5580985"/>
                  <a:pt x="5226944" y="5589199"/>
                  <a:pt x="5208265" y="5600070"/>
                </a:cubicBezTo>
                <a:cubicBezTo>
                  <a:pt x="5192200" y="5608215"/>
                  <a:pt x="5180981" y="5602693"/>
                  <a:pt x="5164234" y="5581405"/>
                </a:cubicBezTo>
                <a:cubicBezTo>
                  <a:pt x="5156936" y="5571792"/>
                  <a:pt x="5153095" y="5562879"/>
                  <a:pt x="5147949" y="5555329"/>
                </a:cubicBezTo>
                <a:cubicBezTo>
                  <a:pt x="5145797" y="5553266"/>
                  <a:pt x="5142339" y="5552567"/>
                  <a:pt x="5142339" y="5552567"/>
                </a:cubicBezTo>
                <a:cubicBezTo>
                  <a:pt x="5157919" y="5622443"/>
                  <a:pt x="5138154" y="5668898"/>
                  <a:pt x="5100716" y="5703645"/>
                </a:cubicBezTo>
                <a:cubicBezTo>
                  <a:pt x="5078499" y="5726821"/>
                  <a:pt x="5057588" y="5748633"/>
                  <a:pt x="5046127" y="5782120"/>
                </a:cubicBezTo>
                <a:cubicBezTo>
                  <a:pt x="5040818" y="5800577"/>
                  <a:pt x="5030444" y="5798480"/>
                  <a:pt x="5009775" y="5781282"/>
                </a:cubicBezTo>
                <a:cubicBezTo>
                  <a:pt x="4999019" y="5770970"/>
                  <a:pt x="4994254" y="5771635"/>
                  <a:pt x="4987719" y="5778451"/>
                </a:cubicBezTo>
                <a:cubicBezTo>
                  <a:pt x="4976420" y="5785932"/>
                  <a:pt x="4971574" y="5799599"/>
                  <a:pt x="4968879" y="5815329"/>
                </a:cubicBezTo>
                <a:cubicBezTo>
                  <a:pt x="4962404" y="5882374"/>
                  <a:pt x="4911676" y="5896531"/>
                  <a:pt x="4833144" y="5857872"/>
                </a:cubicBezTo>
                <a:cubicBezTo>
                  <a:pt x="4812013" y="5845463"/>
                  <a:pt x="4788730" y="5830992"/>
                  <a:pt x="4770052" y="5841863"/>
                </a:cubicBezTo>
                <a:cubicBezTo>
                  <a:pt x="4762673" y="5845254"/>
                  <a:pt x="4750529" y="5849309"/>
                  <a:pt x="4759978" y="5860984"/>
                </a:cubicBezTo>
                <a:cubicBezTo>
                  <a:pt x="4771579" y="5874721"/>
                  <a:pt x="4788408" y="5883006"/>
                  <a:pt x="4797556" y="5873463"/>
                </a:cubicBezTo>
                <a:cubicBezTo>
                  <a:pt x="4805397" y="5865283"/>
                  <a:pt x="4817079" y="5866017"/>
                  <a:pt x="4832600" y="5875664"/>
                </a:cubicBezTo>
                <a:cubicBezTo>
                  <a:pt x="4840361" y="5880488"/>
                  <a:pt x="4845970" y="5883249"/>
                  <a:pt x="4841587" y="5892128"/>
                </a:cubicBezTo>
                <a:cubicBezTo>
                  <a:pt x="4841125" y="5896917"/>
                  <a:pt x="4842813" y="5903768"/>
                  <a:pt x="4844503" y="5910619"/>
                </a:cubicBezTo>
                <a:cubicBezTo>
                  <a:pt x="4846573" y="5925685"/>
                  <a:pt x="4843496" y="5933201"/>
                  <a:pt x="4830508" y="5933830"/>
                </a:cubicBezTo>
                <a:cubicBezTo>
                  <a:pt x="4771175" y="5939738"/>
                  <a:pt x="4734582" y="5977910"/>
                  <a:pt x="4687694" y="6000981"/>
                </a:cubicBezTo>
                <a:cubicBezTo>
                  <a:pt x="4675088" y="6009825"/>
                  <a:pt x="4674544" y="6027618"/>
                  <a:pt x="4674001" y="6045410"/>
                </a:cubicBezTo>
                <a:cubicBezTo>
                  <a:pt x="4671608" y="6082358"/>
                  <a:pt x="4662761" y="6113119"/>
                  <a:pt x="4649148" y="6144544"/>
                </a:cubicBezTo>
                <a:cubicBezTo>
                  <a:pt x="4637767" y="6165028"/>
                  <a:pt x="4621241" y="6177961"/>
                  <a:pt x="4590117" y="6171670"/>
                </a:cubicBezTo>
                <a:cubicBezTo>
                  <a:pt x="4578435" y="6170936"/>
                  <a:pt x="4571056" y="6174327"/>
                  <a:pt x="4566673" y="6183205"/>
                </a:cubicBezTo>
                <a:cubicBezTo>
                  <a:pt x="4539066" y="6237841"/>
                  <a:pt x="4491716" y="6265701"/>
                  <a:pt x="4413866" y="6256474"/>
                </a:cubicBezTo>
                <a:cubicBezTo>
                  <a:pt x="4398727" y="6255041"/>
                  <a:pt x="4397801" y="6264619"/>
                  <a:pt x="4387809" y="6270737"/>
                </a:cubicBezTo>
                <a:cubicBezTo>
                  <a:pt x="4372588" y="6282307"/>
                  <a:pt x="4383727" y="6300833"/>
                  <a:pt x="4390099" y="6320024"/>
                </a:cubicBezTo>
                <a:cubicBezTo>
                  <a:pt x="4395628" y="6335788"/>
                  <a:pt x="4386943" y="6340542"/>
                  <a:pt x="4377412" y="6341871"/>
                </a:cubicBezTo>
                <a:cubicBezTo>
                  <a:pt x="4363117" y="6343864"/>
                  <a:pt x="4346670" y="6343794"/>
                  <a:pt x="4332375" y="6345787"/>
                </a:cubicBezTo>
                <a:cubicBezTo>
                  <a:pt x="4300326" y="6349073"/>
                  <a:pt x="4296787" y="6361377"/>
                  <a:pt x="4315605" y="6397730"/>
                </a:cubicBezTo>
                <a:cubicBezTo>
                  <a:pt x="4323749" y="6410769"/>
                  <a:pt x="4328432" y="6423108"/>
                  <a:pt x="4329659" y="6434748"/>
                </a:cubicBezTo>
                <a:cubicBezTo>
                  <a:pt x="4329196" y="6439537"/>
                  <a:pt x="4334343" y="6447087"/>
                  <a:pt x="4326120" y="6447052"/>
                </a:cubicBezTo>
                <a:cubicBezTo>
                  <a:pt x="4319203" y="6445654"/>
                  <a:pt x="4312749" y="6439467"/>
                  <a:pt x="4311061" y="6432616"/>
                </a:cubicBezTo>
                <a:cubicBezTo>
                  <a:pt x="4308065" y="6427128"/>
                  <a:pt x="4307221" y="6423702"/>
                  <a:pt x="4304225" y="6418214"/>
                </a:cubicBezTo>
                <a:cubicBezTo>
                  <a:pt x="4300848" y="6404512"/>
                  <a:pt x="4291398" y="6392837"/>
                  <a:pt x="4277103" y="6394830"/>
                </a:cubicBezTo>
                <a:cubicBezTo>
                  <a:pt x="4260656" y="6394760"/>
                  <a:pt x="4257580" y="6402276"/>
                  <a:pt x="4265260" y="6420103"/>
                </a:cubicBezTo>
                <a:cubicBezTo>
                  <a:pt x="4272558" y="6429715"/>
                  <a:pt x="4276398" y="6438629"/>
                  <a:pt x="4282389" y="6449605"/>
                </a:cubicBezTo>
                <a:cubicBezTo>
                  <a:pt x="4291376" y="6466069"/>
                  <a:pt x="4280539" y="6468760"/>
                  <a:pt x="4271853" y="6473514"/>
                </a:cubicBezTo>
                <a:cubicBezTo>
                  <a:pt x="4261017" y="6476206"/>
                  <a:pt x="4256332" y="6463867"/>
                  <a:pt x="4251185" y="6456317"/>
                </a:cubicBezTo>
                <a:cubicBezTo>
                  <a:pt x="4249034" y="6454254"/>
                  <a:pt x="4246882" y="6452192"/>
                  <a:pt x="4244731" y="6450130"/>
                </a:cubicBezTo>
                <a:cubicBezTo>
                  <a:pt x="4207777" y="6406855"/>
                  <a:pt x="4193945" y="6404059"/>
                  <a:pt x="4175567" y="6436149"/>
                </a:cubicBezTo>
                <a:cubicBezTo>
                  <a:pt x="4161573" y="6459359"/>
                  <a:pt x="4141969" y="6479808"/>
                  <a:pt x="4119370" y="6494770"/>
                </a:cubicBezTo>
                <a:cubicBezTo>
                  <a:pt x="4097615" y="6513156"/>
                  <a:pt x="4098841" y="6524797"/>
                  <a:pt x="4125883" y="6561185"/>
                </a:cubicBezTo>
                <a:cubicBezTo>
                  <a:pt x="4131030" y="6568735"/>
                  <a:pt x="4138328" y="6578348"/>
                  <a:pt x="4134407" y="6582437"/>
                </a:cubicBezTo>
                <a:cubicBezTo>
                  <a:pt x="4127872" y="6589254"/>
                  <a:pt x="4115346" y="6585094"/>
                  <a:pt x="4101976" y="6577509"/>
                </a:cubicBezTo>
                <a:cubicBezTo>
                  <a:pt x="4110280" y="6564541"/>
                  <a:pt x="4108210" y="6549475"/>
                  <a:pt x="4086235" y="6533640"/>
                </a:cubicBezTo>
                <a:cubicBezTo>
                  <a:pt x="4076323" y="6526754"/>
                  <a:pt x="4069406" y="6525356"/>
                  <a:pt x="4071477" y="6540422"/>
                </a:cubicBezTo>
                <a:cubicBezTo>
                  <a:pt x="4073085" y="6560277"/>
                  <a:pt x="4076844" y="6582194"/>
                  <a:pt x="4095743" y="6605544"/>
                </a:cubicBezTo>
                <a:cubicBezTo>
                  <a:pt x="4097894" y="6607606"/>
                  <a:pt x="4100045" y="6609668"/>
                  <a:pt x="4098738" y="6611031"/>
                </a:cubicBezTo>
                <a:cubicBezTo>
                  <a:pt x="4106800" y="6637073"/>
                  <a:pt x="4118864" y="6646021"/>
                  <a:pt x="4142689" y="6642700"/>
                </a:cubicBezTo>
                <a:cubicBezTo>
                  <a:pt x="4177814" y="6631899"/>
                  <a:pt x="4209481" y="6620398"/>
                  <a:pt x="4241611" y="6604108"/>
                </a:cubicBezTo>
                <a:cubicBezTo>
                  <a:pt x="4258983" y="6594600"/>
                  <a:pt x="4276273" y="6598095"/>
                  <a:pt x="4299937" y="6620781"/>
                </a:cubicBezTo>
                <a:cubicBezTo>
                  <a:pt x="4307236" y="6630393"/>
                  <a:pt x="4316303" y="6633854"/>
                  <a:pt x="4326215" y="6640740"/>
                </a:cubicBezTo>
                <a:cubicBezTo>
                  <a:pt x="4338279" y="6649688"/>
                  <a:pt x="4346884" y="6657938"/>
                  <a:pt x="4346803" y="6670941"/>
                </a:cubicBezTo>
                <a:cubicBezTo>
                  <a:pt x="4346722" y="6683944"/>
                  <a:pt x="4335503" y="6678422"/>
                  <a:pt x="4325129" y="6676324"/>
                </a:cubicBezTo>
                <a:cubicBezTo>
                  <a:pt x="4306531" y="6674193"/>
                  <a:pt x="4286626" y="6673424"/>
                  <a:pt x="4271868" y="6680205"/>
                </a:cubicBezTo>
                <a:cubicBezTo>
                  <a:pt x="4255804" y="6688350"/>
                  <a:pt x="4244041" y="6700620"/>
                  <a:pt x="4240884" y="6721139"/>
                </a:cubicBezTo>
                <a:cubicBezTo>
                  <a:pt x="4231574" y="6756688"/>
                  <a:pt x="4208050" y="6781227"/>
                  <a:pt x="4172925" y="6792029"/>
                </a:cubicBezTo>
                <a:cubicBezTo>
                  <a:pt x="4163394" y="6793358"/>
                  <a:pt x="4158629" y="6794022"/>
                  <a:pt x="4150024" y="6785772"/>
                </a:cubicBezTo>
                <a:cubicBezTo>
                  <a:pt x="4138424" y="6772035"/>
                  <a:pt x="4131507" y="6770637"/>
                  <a:pt x="4135729" y="6787765"/>
                </a:cubicBezTo>
                <a:cubicBezTo>
                  <a:pt x="4141639" y="6811744"/>
                  <a:pt x="4126882" y="6818526"/>
                  <a:pt x="4104826" y="6815695"/>
                </a:cubicBezTo>
                <a:cubicBezTo>
                  <a:pt x="4080618" y="6810801"/>
                  <a:pt x="4058562" y="6807970"/>
                  <a:pt x="4045030" y="6826392"/>
                </a:cubicBezTo>
                <a:cubicBezTo>
                  <a:pt x="4041110" y="6830482"/>
                  <a:pt x="4032887" y="6830447"/>
                  <a:pt x="4024281" y="6822198"/>
                </a:cubicBezTo>
                <a:cubicBezTo>
                  <a:pt x="4012681" y="6808461"/>
                  <a:pt x="4005764" y="6807062"/>
                  <a:pt x="3994927" y="6809754"/>
                </a:cubicBezTo>
                <a:cubicBezTo>
                  <a:pt x="3983627" y="6817235"/>
                  <a:pt x="3980551" y="6824750"/>
                  <a:pt x="3986080" y="6840515"/>
                </a:cubicBezTo>
                <a:lnTo>
                  <a:pt x="399607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rallelogram 7">
            <a:extLst>
              <a:ext uri="{FF2B5EF4-FFF2-40B4-BE49-F238E27FC236}">
                <a16:creationId xmlns:a16="http://schemas.microsoft.com/office/drawing/2014/main" xmlns="" id="{DBBD7AF4-85B9-4326-9B84-2720BBD1DA95}"/>
              </a:ext>
            </a:extLst>
          </p:cNvPr>
          <p:cNvSpPr/>
          <p:nvPr userDrawn="1"/>
        </p:nvSpPr>
        <p:spPr>
          <a:xfrm>
            <a:off x="3252651" y="0"/>
            <a:ext cx="5225143" cy="6870090"/>
          </a:xfrm>
          <a:prstGeom prst="parallelogram">
            <a:avLst>
              <a:gd name="adj" fmla="val 565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744E2DD1-97C9-4DFE-B91C-F6D3E12EDC4C}"/>
              </a:ext>
            </a:extLst>
          </p:cNvPr>
          <p:cNvGrpSpPr/>
          <p:nvPr userDrawn="1"/>
        </p:nvGrpSpPr>
        <p:grpSpPr>
          <a:xfrm rot="1380000">
            <a:off x="6707952" y="-431423"/>
            <a:ext cx="189163" cy="7715072"/>
            <a:chOff x="6730398" y="-1500831"/>
            <a:chExt cx="189163" cy="7715072"/>
          </a:xfrm>
        </p:grpSpPr>
        <p:sp>
          <p:nvSpPr>
            <p:cNvPr id="46" name="AutoShape 105">
              <a:extLst>
                <a:ext uri="{FF2B5EF4-FFF2-40B4-BE49-F238E27FC236}">
                  <a16:creationId xmlns:a16="http://schemas.microsoft.com/office/drawing/2014/main" xmlns="" id="{40364E06-DD23-49E4-A474-772D3DB15CC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6730399" y="6072370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47" name="AutoShape 106">
              <a:extLst>
                <a:ext uri="{FF2B5EF4-FFF2-40B4-BE49-F238E27FC236}">
                  <a16:creationId xmlns:a16="http://schemas.microsoft.com/office/drawing/2014/main" xmlns="" id="{B5E7A4B0-1A45-4422-ABC2-E46CAF104BD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6730399" y="5209919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48" name="AutoShape 107">
              <a:extLst>
                <a:ext uri="{FF2B5EF4-FFF2-40B4-BE49-F238E27FC236}">
                  <a16:creationId xmlns:a16="http://schemas.microsoft.com/office/drawing/2014/main" xmlns="" id="{7E1AEE56-1152-473E-9F39-F884B275B5B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6730399" y="4347468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49" name="AutoShape 113">
              <a:extLst>
                <a:ext uri="{FF2B5EF4-FFF2-40B4-BE49-F238E27FC236}">
                  <a16:creationId xmlns:a16="http://schemas.microsoft.com/office/drawing/2014/main" xmlns="" id="{CE7302A6-4D84-4AD8-9C14-DA24FBBB7EE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6730399" y="3916243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50" name="AutoShape 114">
              <a:extLst>
                <a:ext uri="{FF2B5EF4-FFF2-40B4-BE49-F238E27FC236}">
                  <a16:creationId xmlns:a16="http://schemas.microsoft.com/office/drawing/2014/main" xmlns="" id="{037D3A02-8681-4D61-852F-804EE85B2D5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6730399" y="3053792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51" name="AutoShape 115">
              <a:extLst>
                <a:ext uri="{FF2B5EF4-FFF2-40B4-BE49-F238E27FC236}">
                  <a16:creationId xmlns:a16="http://schemas.microsoft.com/office/drawing/2014/main" xmlns="" id="{73FDED84-4502-4EC5-BAFB-A0664EEE283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6730399" y="2191341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52" name="AutoShape 116">
              <a:extLst>
                <a:ext uri="{FF2B5EF4-FFF2-40B4-BE49-F238E27FC236}">
                  <a16:creationId xmlns:a16="http://schemas.microsoft.com/office/drawing/2014/main" xmlns="" id="{F3BC8879-9127-4437-89C7-3AC6B5B5F70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6730399" y="1328890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53" name="AutoShape 117">
              <a:extLst>
                <a:ext uri="{FF2B5EF4-FFF2-40B4-BE49-F238E27FC236}">
                  <a16:creationId xmlns:a16="http://schemas.microsoft.com/office/drawing/2014/main" xmlns="" id="{410AD244-7236-416A-8D8D-890909F86FD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6730399" y="466439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55" name="AutoShape 106">
              <a:extLst>
                <a:ext uri="{FF2B5EF4-FFF2-40B4-BE49-F238E27FC236}">
                  <a16:creationId xmlns:a16="http://schemas.microsoft.com/office/drawing/2014/main" xmlns="" id="{02E05BAB-3DD2-490F-863D-FA3D645817E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6730398" y="5641145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56" name="AutoShape 107">
              <a:extLst>
                <a:ext uri="{FF2B5EF4-FFF2-40B4-BE49-F238E27FC236}">
                  <a16:creationId xmlns:a16="http://schemas.microsoft.com/office/drawing/2014/main" xmlns="" id="{CDB88CBC-A5B2-49DE-8974-3F00C17EF59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6730398" y="4778694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57" name="AutoShape 114">
              <a:extLst>
                <a:ext uri="{FF2B5EF4-FFF2-40B4-BE49-F238E27FC236}">
                  <a16:creationId xmlns:a16="http://schemas.microsoft.com/office/drawing/2014/main" xmlns="" id="{45C67A69-FA0A-4A72-AD54-323A03FBA29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6730398" y="3485017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58" name="AutoShape 115">
              <a:extLst>
                <a:ext uri="{FF2B5EF4-FFF2-40B4-BE49-F238E27FC236}">
                  <a16:creationId xmlns:a16="http://schemas.microsoft.com/office/drawing/2014/main" xmlns="" id="{2B73C864-1173-463C-BB59-0910B16A390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6730398" y="2622566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59" name="AutoShape 116">
              <a:extLst>
                <a:ext uri="{FF2B5EF4-FFF2-40B4-BE49-F238E27FC236}">
                  <a16:creationId xmlns:a16="http://schemas.microsoft.com/office/drawing/2014/main" xmlns="" id="{8F9EC08B-3188-4C12-A41B-C491E3DD758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6730398" y="1760115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60" name="AutoShape 117">
              <a:extLst>
                <a:ext uri="{FF2B5EF4-FFF2-40B4-BE49-F238E27FC236}">
                  <a16:creationId xmlns:a16="http://schemas.microsoft.com/office/drawing/2014/main" xmlns="" id="{F7DDE997-53DE-488B-8094-8F8143DFDEC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6730398" y="897664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61" name="AutoShape 118">
              <a:extLst>
                <a:ext uri="{FF2B5EF4-FFF2-40B4-BE49-F238E27FC236}">
                  <a16:creationId xmlns:a16="http://schemas.microsoft.com/office/drawing/2014/main" xmlns="" id="{C054AD28-D410-4C69-9D65-65DA8FD3BA9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6730398" y="35213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63" name="AutoShape 106">
              <a:extLst>
                <a:ext uri="{FF2B5EF4-FFF2-40B4-BE49-F238E27FC236}">
                  <a16:creationId xmlns:a16="http://schemas.microsoft.com/office/drawing/2014/main" xmlns="" id="{3ACA6E7C-BB6A-4471-8D06-E30763DB9A7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6730399" y="5425532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64" name="AutoShape 107">
              <a:extLst>
                <a:ext uri="{FF2B5EF4-FFF2-40B4-BE49-F238E27FC236}">
                  <a16:creationId xmlns:a16="http://schemas.microsoft.com/office/drawing/2014/main" xmlns="" id="{B611B7A7-7EF2-4C27-8F49-FBB91333D21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6730399" y="4563081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65" name="AutoShape 113">
              <a:extLst>
                <a:ext uri="{FF2B5EF4-FFF2-40B4-BE49-F238E27FC236}">
                  <a16:creationId xmlns:a16="http://schemas.microsoft.com/office/drawing/2014/main" xmlns="" id="{9ACD62BE-2E65-4E1D-9C5B-36D9056647E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6730399" y="4131856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66" name="AutoShape 114">
              <a:extLst>
                <a:ext uri="{FF2B5EF4-FFF2-40B4-BE49-F238E27FC236}">
                  <a16:creationId xmlns:a16="http://schemas.microsoft.com/office/drawing/2014/main" xmlns="" id="{E32DD7C0-C6D2-423C-9A4D-CB6C9A680EC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6730399" y="3269404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67" name="AutoShape 115">
              <a:extLst>
                <a:ext uri="{FF2B5EF4-FFF2-40B4-BE49-F238E27FC236}">
                  <a16:creationId xmlns:a16="http://schemas.microsoft.com/office/drawing/2014/main" xmlns="" id="{100DD240-92EC-434B-9D9D-D9771C871C7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6730399" y="2406953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68" name="AutoShape 116">
              <a:extLst>
                <a:ext uri="{FF2B5EF4-FFF2-40B4-BE49-F238E27FC236}">
                  <a16:creationId xmlns:a16="http://schemas.microsoft.com/office/drawing/2014/main" xmlns="" id="{F5236092-2F03-43CC-AC08-F742F8BDF5B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6730399" y="1544502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69" name="AutoShape 117">
              <a:extLst>
                <a:ext uri="{FF2B5EF4-FFF2-40B4-BE49-F238E27FC236}">
                  <a16:creationId xmlns:a16="http://schemas.microsoft.com/office/drawing/2014/main" xmlns="" id="{C0857777-8CCB-4570-807D-033917AF27A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6730399" y="682051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71" name="AutoShape 106">
              <a:extLst>
                <a:ext uri="{FF2B5EF4-FFF2-40B4-BE49-F238E27FC236}">
                  <a16:creationId xmlns:a16="http://schemas.microsoft.com/office/drawing/2014/main" xmlns="" id="{D85B8C28-FFEF-4450-8DE8-F5DDAFD2C8B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6730398" y="5856758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72" name="AutoShape 107">
              <a:extLst>
                <a:ext uri="{FF2B5EF4-FFF2-40B4-BE49-F238E27FC236}">
                  <a16:creationId xmlns:a16="http://schemas.microsoft.com/office/drawing/2014/main" xmlns="" id="{E6268B39-BEEE-4EF7-9C11-E8D80FBC3A8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6730398" y="4994307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73" name="AutoShape 114">
              <a:extLst>
                <a:ext uri="{FF2B5EF4-FFF2-40B4-BE49-F238E27FC236}">
                  <a16:creationId xmlns:a16="http://schemas.microsoft.com/office/drawing/2014/main" xmlns="" id="{7CD665D0-B115-4127-80DE-6C29177C993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6730398" y="3700630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74" name="AutoShape 115">
              <a:extLst>
                <a:ext uri="{FF2B5EF4-FFF2-40B4-BE49-F238E27FC236}">
                  <a16:creationId xmlns:a16="http://schemas.microsoft.com/office/drawing/2014/main" xmlns="" id="{59A41134-5DDB-4AA4-BE15-DABADEFD32E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6730398" y="2838179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75" name="AutoShape 116">
              <a:extLst>
                <a:ext uri="{FF2B5EF4-FFF2-40B4-BE49-F238E27FC236}">
                  <a16:creationId xmlns:a16="http://schemas.microsoft.com/office/drawing/2014/main" xmlns="" id="{9FF3DC84-9715-44D6-8915-9111B55EDFE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6730398" y="1975728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76" name="AutoShape 117">
              <a:extLst>
                <a:ext uri="{FF2B5EF4-FFF2-40B4-BE49-F238E27FC236}">
                  <a16:creationId xmlns:a16="http://schemas.microsoft.com/office/drawing/2014/main" xmlns="" id="{DE7D4572-517F-4295-AA23-BB8D50B9979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6730398" y="1113277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77" name="AutoShape 118">
              <a:extLst>
                <a:ext uri="{FF2B5EF4-FFF2-40B4-BE49-F238E27FC236}">
                  <a16:creationId xmlns:a16="http://schemas.microsoft.com/office/drawing/2014/main" xmlns="" id="{C0DEF49F-24A7-48A5-89EE-832D101BA3D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6730398" y="250826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78" name="AutoShape 116">
              <a:extLst>
                <a:ext uri="{FF2B5EF4-FFF2-40B4-BE49-F238E27FC236}">
                  <a16:creationId xmlns:a16="http://schemas.microsoft.com/office/drawing/2014/main" xmlns="" id="{AA93517F-0BBE-406D-9EC1-15AC35BB258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rot="10800000">
              <a:off x="6730399" y="-853992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85" name="AutoShape 116">
              <a:extLst>
                <a:ext uri="{FF2B5EF4-FFF2-40B4-BE49-F238E27FC236}">
                  <a16:creationId xmlns:a16="http://schemas.microsoft.com/office/drawing/2014/main" xmlns="" id="{5BDAE95A-5733-44D0-AC6F-77E6D317DF4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rot="10800000">
              <a:off x="6730398" y="-422767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86" name="AutoShape 117">
              <a:extLst>
                <a:ext uri="{FF2B5EF4-FFF2-40B4-BE49-F238E27FC236}">
                  <a16:creationId xmlns:a16="http://schemas.microsoft.com/office/drawing/2014/main" xmlns="" id="{86BB8D88-E320-47B4-98CB-4A63B50A93A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rot="10800000">
              <a:off x="6730398" y="-1285218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88" name="AutoShape 116">
              <a:extLst>
                <a:ext uri="{FF2B5EF4-FFF2-40B4-BE49-F238E27FC236}">
                  <a16:creationId xmlns:a16="http://schemas.microsoft.com/office/drawing/2014/main" xmlns="" id="{F18E8D3E-A453-4FB6-A2A3-0863D8F590E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rot="10800000">
              <a:off x="6730399" y="-638380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89" name="AutoShape 117">
              <a:extLst>
                <a:ext uri="{FF2B5EF4-FFF2-40B4-BE49-F238E27FC236}">
                  <a16:creationId xmlns:a16="http://schemas.microsoft.com/office/drawing/2014/main" xmlns="" id="{D6E86D6F-B41B-488A-A090-EFE07810455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rot="10800000">
              <a:off x="6730399" y="-1500831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90" name="AutoShape 116">
              <a:extLst>
                <a:ext uri="{FF2B5EF4-FFF2-40B4-BE49-F238E27FC236}">
                  <a16:creationId xmlns:a16="http://schemas.microsoft.com/office/drawing/2014/main" xmlns="" id="{099DAA59-C520-4255-80BB-80D7D474AC1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rot="10800000">
              <a:off x="6730398" y="-207154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91" name="AutoShape 117">
              <a:extLst>
                <a:ext uri="{FF2B5EF4-FFF2-40B4-BE49-F238E27FC236}">
                  <a16:creationId xmlns:a16="http://schemas.microsoft.com/office/drawing/2014/main" xmlns="" id="{A06E9E83-F327-41F6-8AAD-BCF568E4C18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rot="10800000">
              <a:off x="6730398" y="-1069605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5EE9A6D0-C427-4360-AAA4-9B7478EFB7B7}"/>
              </a:ext>
            </a:extLst>
          </p:cNvPr>
          <p:cNvGrpSpPr/>
          <p:nvPr userDrawn="1"/>
        </p:nvGrpSpPr>
        <p:grpSpPr>
          <a:xfrm rot="1399368">
            <a:off x="4825536" y="-385291"/>
            <a:ext cx="192288" cy="7697328"/>
            <a:chOff x="5272429" y="250826"/>
            <a:chExt cx="192288" cy="7697328"/>
          </a:xfrm>
        </p:grpSpPr>
        <p:sp>
          <p:nvSpPr>
            <p:cNvPr id="13" name="AutoShape 105">
              <a:extLst>
                <a:ext uri="{FF2B5EF4-FFF2-40B4-BE49-F238E27FC236}">
                  <a16:creationId xmlns:a16="http://schemas.microsoft.com/office/drawing/2014/main" xmlns="" id="{89A935D1-4ED1-4004-A172-688073D2C46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5272430" y="6072370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14" name="AutoShape 106">
              <a:extLst>
                <a:ext uri="{FF2B5EF4-FFF2-40B4-BE49-F238E27FC236}">
                  <a16:creationId xmlns:a16="http://schemas.microsoft.com/office/drawing/2014/main" xmlns="" id="{57BFB70B-5C19-49FF-9686-4ECAE65AE1A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5272430" y="5209919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15" name="AutoShape 107">
              <a:extLst>
                <a:ext uri="{FF2B5EF4-FFF2-40B4-BE49-F238E27FC236}">
                  <a16:creationId xmlns:a16="http://schemas.microsoft.com/office/drawing/2014/main" xmlns="" id="{0B063952-3B08-4DCA-851E-BD60D9A6C16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5272430" y="4347468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16" name="AutoShape 113">
              <a:extLst>
                <a:ext uri="{FF2B5EF4-FFF2-40B4-BE49-F238E27FC236}">
                  <a16:creationId xmlns:a16="http://schemas.microsoft.com/office/drawing/2014/main" xmlns="" id="{FDF8219E-7468-40E3-9478-A15C89BC5B1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5272430" y="3916243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17" name="AutoShape 114">
              <a:extLst>
                <a:ext uri="{FF2B5EF4-FFF2-40B4-BE49-F238E27FC236}">
                  <a16:creationId xmlns:a16="http://schemas.microsoft.com/office/drawing/2014/main" xmlns="" id="{17428E3A-1789-4799-BCE8-69B0DB13191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5272430" y="3053792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18" name="AutoShape 115">
              <a:extLst>
                <a:ext uri="{FF2B5EF4-FFF2-40B4-BE49-F238E27FC236}">
                  <a16:creationId xmlns:a16="http://schemas.microsoft.com/office/drawing/2014/main" xmlns="" id="{4B864787-490A-4765-8A4B-BA663FD5303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5272430" y="2191341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19" name="AutoShape 116">
              <a:extLst>
                <a:ext uri="{FF2B5EF4-FFF2-40B4-BE49-F238E27FC236}">
                  <a16:creationId xmlns:a16="http://schemas.microsoft.com/office/drawing/2014/main" xmlns="" id="{CA68DBCC-49BE-49D2-BC5F-E13BC1F9A02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5272430" y="1328890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20" name="AutoShape 117">
              <a:extLst>
                <a:ext uri="{FF2B5EF4-FFF2-40B4-BE49-F238E27FC236}">
                  <a16:creationId xmlns:a16="http://schemas.microsoft.com/office/drawing/2014/main" xmlns="" id="{CB492E55-0FE3-4347-8A6C-CA0C5B273B0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5272430" y="466439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21" name="AutoShape 105">
              <a:extLst>
                <a:ext uri="{FF2B5EF4-FFF2-40B4-BE49-F238E27FC236}">
                  <a16:creationId xmlns:a16="http://schemas.microsoft.com/office/drawing/2014/main" xmlns="" id="{AB44A027-2164-4F01-9B32-B99ACC51702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5272429" y="6503596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23" name="AutoShape 106">
              <a:extLst>
                <a:ext uri="{FF2B5EF4-FFF2-40B4-BE49-F238E27FC236}">
                  <a16:creationId xmlns:a16="http://schemas.microsoft.com/office/drawing/2014/main" xmlns="" id="{CD2D49F0-80FE-453E-B089-977B1E96D2D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5272429" y="5641145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24" name="AutoShape 107">
              <a:extLst>
                <a:ext uri="{FF2B5EF4-FFF2-40B4-BE49-F238E27FC236}">
                  <a16:creationId xmlns:a16="http://schemas.microsoft.com/office/drawing/2014/main" xmlns="" id="{24668B35-98A1-4238-8BC2-F8023E98017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5272429" y="4778694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25" name="AutoShape 114">
              <a:extLst>
                <a:ext uri="{FF2B5EF4-FFF2-40B4-BE49-F238E27FC236}">
                  <a16:creationId xmlns:a16="http://schemas.microsoft.com/office/drawing/2014/main" xmlns="" id="{7C6319F7-026B-4B9B-9645-DEC03FD161F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5272429" y="3485017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26" name="AutoShape 115">
              <a:extLst>
                <a:ext uri="{FF2B5EF4-FFF2-40B4-BE49-F238E27FC236}">
                  <a16:creationId xmlns:a16="http://schemas.microsoft.com/office/drawing/2014/main" xmlns="" id="{3095B4C9-62B4-4297-BA9C-38E80FB532C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5272429" y="2622566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27" name="AutoShape 116">
              <a:extLst>
                <a:ext uri="{FF2B5EF4-FFF2-40B4-BE49-F238E27FC236}">
                  <a16:creationId xmlns:a16="http://schemas.microsoft.com/office/drawing/2014/main" xmlns="" id="{E189B818-3DFA-45F0-A411-9D7CCA41E11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5272429" y="1760115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28" name="AutoShape 117">
              <a:extLst>
                <a:ext uri="{FF2B5EF4-FFF2-40B4-BE49-F238E27FC236}">
                  <a16:creationId xmlns:a16="http://schemas.microsoft.com/office/drawing/2014/main" xmlns="" id="{581511A4-A56E-4767-B102-BD6270B662C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5272429" y="897664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30" name="AutoShape 105">
              <a:extLst>
                <a:ext uri="{FF2B5EF4-FFF2-40B4-BE49-F238E27FC236}">
                  <a16:creationId xmlns:a16="http://schemas.microsoft.com/office/drawing/2014/main" xmlns="" id="{E1BA6A1D-56D3-4D7D-BDF3-CB6860EE5DC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5272430" y="6287983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31" name="AutoShape 106">
              <a:extLst>
                <a:ext uri="{FF2B5EF4-FFF2-40B4-BE49-F238E27FC236}">
                  <a16:creationId xmlns:a16="http://schemas.microsoft.com/office/drawing/2014/main" xmlns="" id="{6FE81F30-D3D5-47E0-AE5B-486D05C2E9A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5272430" y="5425532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32" name="AutoShape 107">
              <a:extLst>
                <a:ext uri="{FF2B5EF4-FFF2-40B4-BE49-F238E27FC236}">
                  <a16:creationId xmlns:a16="http://schemas.microsoft.com/office/drawing/2014/main" xmlns="" id="{40902874-FB06-42D3-A7A2-B8D2D1B6016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5272430" y="4563081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33" name="AutoShape 113">
              <a:extLst>
                <a:ext uri="{FF2B5EF4-FFF2-40B4-BE49-F238E27FC236}">
                  <a16:creationId xmlns:a16="http://schemas.microsoft.com/office/drawing/2014/main" xmlns="" id="{60A81DD6-9613-47E6-BC0C-BB186D647B3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5272430" y="4131856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34" name="AutoShape 114">
              <a:extLst>
                <a:ext uri="{FF2B5EF4-FFF2-40B4-BE49-F238E27FC236}">
                  <a16:creationId xmlns:a16="http://schemas.microsoft.com/office/drawing/2014/main" xmlns="" id="{04A3D937-583D-424D-8C00-DCD95A29F7E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5272430" y="3269404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35" name="AutoShape 115">
              <a:extLst>
                <a:ext uri="{FF2B5EF4-FFF2-40B4-BE49-F238E27FC236}">
                  <a16:creationId xmlns:a16="http://schemas.microsoft.com/office/drawing/2014/main" xmlns="" id="{62FEF00D-92A9-4888-B637-F0B0448E735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5272430" y="2406953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36" name="AutoShape 116">
              <a:extLst>
                <a:ext uri="{FF2B5EF4-FFF2-40B4-BE49-F238E27FC236}">
                  <a16:creationId xmlns:a16="http://schemas.microsoft.com/office/drawing/2014/main" xmlns="" id="{10BCFE01-EFCE-43EC-9E48-AC05FAC76CA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5272430" y="1544502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37" name="AutoShape 117">
              <a:extLst>
                <a:ext uri="{FF2B5EF4-FFF2-40B4-BE49-F238E27FC236}">
                  <a16:creationId xmlns:a16="http://schemas.microsoft.com/office/drawing/2014/main" xmlns="" id="{3A58CAC6-5D3C-4776-80E4-2BDB6982679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5272430" y="682051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38" name="AutoShape 105">
              <a:extLst>
                <a:ext uri="{FF2B5EF4-FFF2-40B4-BE49-F238E27FC236}">
                  <a16:creationId xmlns:a16="http://schemas.microsoft.com/office/drawing/2014/main" xmlns="" id="{40E7CA34-CDD6-4D1B-9ADE-77D3CCD3705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5272429" y="6719209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39" name="AutoShape 106">
              <a:extLst>
                <a:ext uri="{FF2B5EF4-FFF2-40B4-BE49-F238E27FC236}">
                  <a16:creationId xmlns:a16="http://schemas.microsoft.com/office/drawing/2014/main" xmlns="" id="{ED08C5B6-C536-461D-9E4E-A5979BAED0C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5272429" y="5856758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40" name="AutoShape 107">
              <a:extLst>
                <a:ext uri="{FF2B5EF4-FFF2-40B4-BE49-F238E27FC236}">
                  <a16:creationId xmlns:a16="http://schemas.microsoft.com/office/drawing/2014/main" xmlns="" id="{5D54E176-05ED-4A61-BDEF-2421CAB95A7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5272429" y="4994307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41" name="AutoShape 114">
              <a:extLst>
                <a:ext uri="{FF2B5EF4-FFF2-40B4-BE49-F238E27FC236}">
                  <a16:creationId xmlns:a16="http://schemas.microsoft.com/office/drawing/2014/main" xmlns="" id="{100C3022-D8DC-4B77-A9FE-863DCF0A06E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5272429" y="3700630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42" name="AutoShape 115">
              <a:extLst>
                <a:ext uri="{FF2B5EF4-FFF2-40B4-BE49-F238E27FC236}">
                  <a16:creationId xmlns:a16="http://schemas.microsoft.com/office/drawing/2014/main" xmlns="" id="{8DF13659-CB87-449F-A917-57FADED67E2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5272429" y="2838179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43" name="AutoShape 116">
              <a:extLst>
                <a:ext uri="{FF2B5EF4-FFF2-40B4-BE49-F238E27FC236}">
                  <a16:creationId xmlns:a16="http://schemas.microsoft.com/office/drawing/2014/main" xmlns="" id="{3A4BA360-8A68-4E04-9AB7-E7A8DDE43CC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5272429" y="1975728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44" name="AutoShape 117">
              <a:extLst>
                <a:ext uri="{FF2B5EF4-FFF2-40B4-BE49-F238E27FC236}">
                  <a16:creationId xmlns:a16="http://schemas.microsoft.com/office/drawing/2014/main" xmlns="" id="{5BBA88AD-4D19-4CAA-B7D0-8DAD3EF09E4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5272429" y="1113277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45" name="AutoShape 118">
              <a:extLst>
                <a:ext uri="{FF2B5EF4-FFF2-40B4-BE49-F238E27FC236}">
                  <a16:creationId xmlns:a16="http://schemas.microsoft.com/office/drawing/2014/main" xmlns="" id="{760E9624-502E-4546-A431-5F4D77B6804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5272429" y="250826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97" name="AutoShape 117">
              <a:extLst>
                <a:ext uri="{FF2B5EF4-FFF2-40B4-BE49-F238E27FC236}">
                  <a16:creationId xmlns:a16="http://schemas.microsoft.com/office/drawing/2014/main" xmlns="" id="{88667913-121C-4875-87B5-081EAED56C9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rot="10800000">
              <a:off x="5275555" y="7375058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99" name="AutoShape 117">
              <a:extLst>
                <a:ext uri="{FF2B5EF4-FFF2-40B4-BE49-F238E27FC236}">
                  <a16:creationId xmlns:a16="http://schemas.microsoft.com/office/drawing/2014/main" xmlns="" id="{53CEB8DB-84D3-4F56-A431-B2F49083528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rot="10800000">
              <a:off x="5275554" y="7806283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100" name="AutoShape 118">
              <a:extLst>
                <a:ext uri="{FF2B5EF4-FFF2-40B4-BE49-F238E27FC236}">
                  <a16:creationId xmlns:a16="http://schemas.microsoft.com/office/drawing/2014/main" xmlns="" id="{F76518E2-9AB3-4F59-A82C-BF33076CB3E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rot="10800000">
              <a:off x="5275554" y="6943832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102" name="AutoShape 117">
              <a:extLst>
                <a:ext uri="{FF2B5EF4-FFF2-40B4-BE49-F238E27FC236}">
                  <a16:creationId xmlns:a16="http://schemas.microsoft.com/office/drawing/2014/main" xmlns="" id="{4293EB78-E1FF-4D02-818B-AC09ADD51D4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rot="10800000">
              <a:off x="5275555" y="7590670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105" name="AutoShape 118">
              <a:extLst>
                <a:ext uri="{FF2B5EF4-FFF2-40B4-BE49-F238E27FC236}">
                  <a16:creationId xmlns:a16="http://schemas.microsoft.com/office/drawing/2014/main" xmlns="" id="{2A472BE8-47E4-458A-84B1-1E78423779D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rot="10800000">
              <a:off x="5275554" y="7159445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</p:grpSp>
      <p:sp>
        <p:nvSpPr>
          <p:cNvPr id="79" name="Picture Placeholder 78">
            <a:extLst>
              <a:ext uri="{FF2B5EF4-FFF2-40B4-BE49-F238E27FC236}">
                <a16:creationId xmlns:a16="http://schemas.microsoft.com/office/drawing/2014/main" xmlns="" id="{03CFCBF6-15EF-4BB9-A168-194D926A12E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 rot="1380000">
            <a:off x="6369101" y="228928"/>
            <a:ext cx="1238946" cy="1238946"/>
          </a:xfrm>
          <a:custGeom>
            <a:avLst/>
            <a:gdLst>
              <a:gd name="connsiteX0" fmla="*/ 67886 w 1158077"/>
              <a:gd name="connsiteY0" fmla="*/ 0 h 1158077"/>
              <a:gd name="connsiteX1" fmla="*/ 1090191 w 1158077"/>
              <a:gd name="connsiteY1" fmla="*/ 0 h 1158077"/>
              <a:gd name="connsiteX2" fmla="*/ 1158077 w 1158077"/>
              <a:gd name="connsiteY2" fmla="*/ 67886 h 1158077"/>
              <a:gd name="connsiteX3" fmla="*/ 1158077 w 1158077"/>
              <a:gd name="connsiteY3" fmla="*/ 1090191 h 1158077"/>
              <a:gd name="connsiteX4" fmla="*/ 1090191 w 1158077"/>
              <a:gd name="connsiteY4" fmla="*/ 1158077 h 1158077"/>
              <a:gd name="connsiteX5" fmla="*/ 67886 w 1158077"/>
              <a:gd name="connsiteY5" fmla="*/ 1158077 h 1158077"/>
              <a:gd name="connsiteX6" fmla="*/ 0 w 1158077"/>
              <a:gd name="connsiteY6" fmla="*/ 1090191 h 1158077"/>
              <a:gd name="connsiteX7" fmla="*/ 0 w 1158077"/>
              <a:gd name="connsiteY7" fmla="*/ 67886 h 1158077"/>
              <a:gd name="connsiteX8" fmla="*/ 67886 w 1158077"/>
              <a:gd name="connsiteY8" fmla="*/ 0 h 1158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58077" h="1158077">
                <a:moveTo>
                  <a:pt x="67886" y="0"/>
                </a:moveTo>
                <a:lnTo>
                  <a:pt x="1090191" y="0"/>
                </a:lnTo>
                <a:cubicBezTo>
                  <a:pt x="1127683" y="0"/>
                  <a:pt x="1158077" y="30394"/>
                  <a:pt x="1158077" y="67886"/>
                </a:cubicBezTo>
                <a:lnTo>
                  <a:pt x="1158077" y="1090191"/>
                </a:lnTo>
                <a:cubicBezTo>
                  <a:pt x="1158077" y="1127683"/>
                  <a:pt x="1127683" y="1158077"/>
                  <a:pt x="1090191" y="1158077"/>
                </a:cubicBezTo>
                <a:lnTo>
                  <a:pt x="67886" y="1158077"/>
                </a:lnTo>
                <a:cubicBezTo>
                  <a:pt x="30394" y="1158077"/>
                  <a:pt x="0" y="1127683"/>
                  <a:pt x="0" y="1090191"/>
                </a:cubicBezTo>
                <a:lnTo>
                  <a:pt x="0" y="67886"/>
                </a:lnTo>
                <a:cubicBezTo>
                  <a:pt x="0" y="30394"/>
                  <a:pt x="30394" y="0"/>
                  <a:pt x="67886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80" name="Picture Placeholder 79">
            <a:extLst>
              <a:ext uri="{FF2B5EF4-FFF2-40B4-BE49-F238E27FC236}">
                <a16:creationId xmlns:a16="http://schemas.microsoft.com/office/drawing/2014/main" xmlns="" id="{9295A6B5-DF1C-488A-8F50-6BEC29528ED1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 rot="1380000">
            <a:off x="5807554" y="1533032"/>
            <a:ext cx="1238946" cy="1238946"/>
          </a:xfrm>
          <a:custGeom>
            <a:avLst/>
            <a:gdLst>
              <a:gd name="connsiteX0" fmla="*/ 67886 w 1158077"/>
              <a:gd name="connsiteY0" fmla="*/ 0 h 1158077"/>
              <a:gd name="connsiteX1" fmla="*/ 1090191 w 1158077"/>
              <a:gd name="connsiteY1" fmla="*/ 0 h 1158077"/>
              <a:gd name="connsiteX2" fmla="*/ 1158077 w 1158077"/>
              <a:gd name="connsiteY2" fmla="*/ 67886 h 1158077"/>
              <a:gd name="connsiteX3" fmla="*/ 1158077 w 1158077"/>
              <a:gd name="connsiteY3" fmla="*/ 1090191 h 1158077"/>
              <a:gd name="connsiteX4" fmla="*/ 1090191 w 1158077"/>
              <a:gd name="connsiteY4" fmla="*/ 1158077 h 1158077"/>
              <a:gd name="connsiteX5" fmla="*/ 67886 w 1158077"/>
              <a:gd name="connsiteY5" fmla="*/ 1158077 h 1158077"/>
              <a:gd name="connsiteX6" fmla="*/ 0 w 1158077"/>
              <a:gd name="connsiteY6" fmla="*/ 1090191 h 1158077"/>
              <a:gd name="connsiteX7" fmla="*/ 0 w 1158077"/>
              <a:gd name="connsiteY7" fmla="*/ 67886 h 1158077"/>
              <a:gd name="connsiteX8" fmla="*/ 67886 w 1158077"/>
              <a:gd name="connsiteY8" fmla="*/ 0 h 1158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58077" h="1158077">
                <a:moveTo>
                  <a:pt x="67886" y="0"/>
                </a:moveTo>
                <a:lnTo>
                  <a:pt x="1090191" y="0"/>
                </a:lnTo>
                <a:cubicBezTo>
                  <a:pt x="1127683" y="0"/>
                  <a:pt x="1158077" y="30394"/>
                  <a:pt x="1158077" y="67886"/>
                </a:cubicBezTo>
                <a:lnTo>
                  <a:pt x="1158077" y="1090191"/>
                </a:lnTo>
                <a:cubicBezTo>
                  <a:pt x="1158077" y="1127683"/>
                  <a:pt x="1127683" y="1158077"/>
                  <a:pt x="1090191" y="1158077"/>
                </a:cubicBezTo>
                <a:lnTo>
                  <a:pt x="67886" y="1158077"/>
                </a:lnTo>
                <a:cubicBezTo>
                  <a:pt x="30394" y="1158077"/>
                  <a:pt x="0" y="1127683"/>
                  <a:pt x="0" y="1090191"/>
                </a:cubicBezTo>
                <a:lnTo>
                  <a:pt x="0" y="67886"/>
                </a:lnTo>
                <a:cubicBezTo>
                  <a:pt x="0" y="30394"/>
                  <a:pt x="30394" y="0"/>
                  <a:pt x="67886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81" name="Picture Placeholder 80">
            <a:extLst>
              <a:ext uri="{FF2B5EF4-FFF2-40B4-BE49-F238E27FC236}">
                <a16:creationId xmlns:a16="http://schemas.microsoft.com/office/drawing/2014/main" xmlns="" id="{D611371A-9B35-487F-8E18-6EE0AF24741D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 rot="1380000">
            <a:off x="5246006" y="2837136"/>
            <a:ext cx="1238946" cy="1238946"/>
          </a:xfrm>
          <a:custGeom>
            <a:avLst/>
            <a:gdLst>
              <a:gd name="connsiteX0" fmla="*/ 67886 w 1158077"/>
              <a:gd name="connsiteY0" fmla="*/ 0 h 1158077"/>
              <a:gd name="connsiteX1" fmla="*/ 1090191 w 1158077"/>
              <a:gd name="connsiteY1" fmla="*/ 0 h 1158077"/>
              <a:gd name="connsiteX2" fmla="*/ 1158077 w 1158077"/>
              <a:gd name="connsiteY2" fmla="*/ 67886 h 1158077"/>
              <a:gd name="connsiteX3" fmla="*/ 1158077 w 1158077"/>
              <a:gd name="connsiteY3" fmla="*/ 1090191 h 1158077"/>
              <a:gd name="connsiteX4" fmla="*/ 1090191 w 1158077"/>
              <a:gd name="connsiteY4" fmla="*/ 1158077 h 1158077"/>
              <a:gd name="connsiteX5" fmla="*/ 67886 w 1158077"/>
              <a:gd name="connsiteY5" fmla="*/ 1158077 h 1158077"/>
              <a:gd name="connsiteX6" fmla="*/ 0 w 1158077"/>
              <a:gd name="connsiteY6" fmla="*/ 1090191 h 1158077"/>
              <a:gd name="connsiteX7" fmla="*/ 0 w 1158077"/>
              <a:gd name="connsiteY7" fmla="*/ 67886 h 1158077"/>
              <a:gd name="connsiteX8" fmla="*/ 67886 w 1158077"/>
              <a:gd name="connsiteY8" fmla="*/ 0 h 1158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58077" h="1158077">
                <a:moveTo>
                  <a:pt x="67886" y="0"/>
                </a:moveTo>
                <a:lnTo>
                  <a:pt x="1090191" y="0"/>
                </a:lnTo>
                <a:cubicBezTo>
                  <a:pt x="1127683" y="0"/>
                  <a:pt x="1158077" y="30394"/>
                  <a:pt x="1158077" y="67886"/>
                </a:cubicBezTo>
                <a:lnTo>
                  <a:pt x="1158077" y="1090191"/>
                </a:lnTo>
                <a:cubicBezTo>
                  <a:pt x="1158077" y="1127683"/>
                  <a:pt x="1127683" y="1158077"/>
                  <a:pt x="1090191" y="1158077"/>
                </a:cubicBezTo>
                <a:lnTo>
                  <a:pt x="67886" y="1158077"/>
                </a:lnTo>
                <a:cubicBezTo>
                  <a:pt x="30394" y="1158077"/>
                  <a:pt x="0" y="1127683"/>
                  <a:pt x="0" y="1090191"/>
                </a:cubicBezTo>
                <a:lnTo>
                  <a:pt x="0" y="67886"/>
                </a:lnTo>
                <a:cubicBezTo>
                  <a:pt x="0" y="30394"/>
                  <a:pt x="30394" y="0"/>
                  <a:pt x="67886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82" name="Picture Placeholder 81">
            <a:extLst>
              <a:ext uri="{FF2B5EF4-FFF2-40B4-BE49-F238E27FC236}">
                <a16:creationId xmlns:a16="http://schemas.microsoft.com/office/drawing/2014/main" xmlns="" id="{EA530480-E99C-44F4-A39C-2AAA3FF763C9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 rot="1380000">
            <a:off x="4684458" y="4141240"/>
            <a:ext cx="1238946" cy="1238946"/>
          </a:xfrm>
          <a:custGeom>
            <a:avLst/>
            <a:gdLst>
              <a:gd name="connsiteX0" fmla="*/ 67886 w 1158077"/>
              <a:gd name="connsiteY0" fmla="*/ 0 h 1158077"/>
              <a:gd name="connsiteX1" fmla="*/ 1090191 w 1158077"/>
              <a:gd name="connsiteY1" fmla="*/ 0 h 1158077"/>
              <a:gd name="connsiteX2" fmla="*/ 1158077 w 1158077"/>
              <a:gd name="connsiteY2" fmla="*/ 67886 h 1158077"/>
              <a:gd name="connsiteX3" fmla="*/ 1158077 w 1158077"/>
              <a:gd name="connsiteY3" fmla="*/ 1090191 h 1158077"/>
              <a:gd name="connsiteX4" fmla="*/ 1090191 w 1158077"/>
              <a:gd name="connsiteY4" fmla="*/ 1158077 h 1158077"/>
              <a:gd name="connsiteX5" fmla="*/ 67886 w 1158077"/>
              <a:gd name="connsiteY5" fmla="*/ 1158077 h 1158077"/>
              <a:gd name="connsiteX6" fmla="*/ 0 w 1158077"/>
              <a:gd name="connsiteY6" fmla="*/ 1090191 h 1158077"/>
              <a:gd name="connsiteX7" fmla="*/ 0 w 1158077"/>
              <a:gd name="connsiteY7" fmla="*/ 67886 h 1158077"/>
              <a:gd name="connsiteX8" fmla="*/ 67886 w 1158077"/>
              <a:gd name="connsiteY8" fmla="*/ 0 h 1158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58077" h="1158077">
                <a:moveTo>
                  <a:pt x="67886" y="0"/>
                </a:moveTo>
                <a:lnTo>
                  <a:pt x="1090191" y="0"/>
                </a:lnTo>
                <a:cubicBezTo>
                  <a:pt x="1127683" y="0"/>
                  <a:pt x="1158077" y="30394"/>
                  <a:pt x="1158077" y="67886"/>
                </a:cubicBezTo>
                <a:lnTo>
                  <a:pt x="1158077" y="1090191"/>
                </a:lnTo>
                <a:cubicBezTo>
                  <a:pt x="1158077" y="1127683"/>
                  <a:pt x="1127683" y="1158077"/>
                  <a:pt x="1090191" y="1158077"/>
                </a:cubicBezTo>
                <a:lnTo>
                  <a:pt x="67886" y="1158077"/>
                </a:lnTo>
                <a:cubicBezTo>
                  <a:pt x="30394" y="1158077"/>
                  <a:pt x="0" y="1127683"/>
                  <a:pt x="0" y="1090191"/>
                </a:cubicBezTo>
                <a:lnTo>
                  <a:pt x="0" y="67886"/>
                </a:lnTo>
                <a:cubicBezTo>
                  <a:pt x="0" y="30394"/>
                  <a:pt x="30394" y="0"/>
                  <a:pt x="67886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83" name="Picture Placeholder 82">
            <a:extLst>
              <a:ext uri="{FF2B5EF4-FFF2-40B4-BE49-F238E27FC236}">
                <a16:creationId xmlns:a16="http://schemas.microsoft.com/office/drawing/2014/main" xmlns="" id="{EABE2A3D-F0B6-4B46-A2ED-2C40D23CC4EE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 rot="1380000">
            <a:off x="4122910" y="5445342"/>
            <a:ext cx="1238946" cy="1238946"/>
          </a:xfrm>
          <a:custGeom>
            <a:avLst/>
            <a:gdLst>
              <a:gd name="connsiteX0" fmla="*/ 67886 w 1158077"/>
              <a:gd name="connsiteY0" fmla="*/ 0 h 1158077"/>
              <a:gd name="connsiteX1" fmla="*/ 1090191 w 1158077"/>
              <a:gd name="connsiteY1" fmla="*/ 0 h 1158077"/>
              <a:gd name="connsiteX2" fmla="*/ 1158077 w 1158077"/>
              <a:gd name="connsiteY2" fmla="*/ 67886 h 1158077"/>
              <a:gd name="connsiteX3" fmla="*/ 1158077 w 1158077"/>
              <a:gd name="connsiteY3" fmla="*/ 1090191 h 1158077"/>
              <a:gd name="connsiteX4" fmla="*/ 1090191 w 1158077"/>
              <a:gd name="connsiteY4" fmla="*/ 1158077 h 1158077"/>
              <a:gd name="connsiteX5" fmla="*/ 67886 w 1158077"/>
              <a:gd name="connsiteY5" fmla="*/ 1158077 h 1158077"/>
              <a:gd name="connsiteX6" fmla="*/ 0 w 1158077"/>
              <a:gd name="connsiteY6" fmla="*/ 1090191 h 1158077"/>
              <a:gd name="connsiteX7" fmla="*/ 0 w 1158077"/>
              <a:gd name="connsiteY7" fmla="*/ 67886 h 1158077"/>
              <a:gd name="connsiteX8" fmla="*/ 67886 w 1158077"/>
              <a:gd name="connsiteY8" fmla="*/ 0 h 1158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58077" h="1158077">
                <a:moveTo>
                  <a:pt x="67886" y="0"/>
                </a:moveTo>
                <a:lnTo>
                  <a:pt x="1090191" y="0"/>
                </a:lnTo>
                <a:cubicBezTo>
                  <a:pt x="1127683" y="0"/>
                  <a:pt x="1158077" y="30394"/>
                  <a:pt x="1158077" y="67886"/>
                </a:cubicBezTo>
                <a:lnTo>
                  <a:pt x="1158077" y="1090191"/>
                </a:lnTo>
                <a:cubicBezTo>
                  <a:pt x="1158077" y="1127683"/>
                  <a:pt x="1127683" y="1158077"/>
                  <a:pt x="1090191" y="1158077"/>
                </a:cubicBezTo>
                <a:lnTo>
                  <a:pt x="67886" y="1158077"/>
                </a:lnTo>
                <a:cubicBezTo>
                  <a:pt x="30394" y="1158077"/>
                  <a:pt x="0" y="1127683"/>
                  <a:pt x="0" y="1090191"/>
                </a:cubicBezTo>
                <a:lnTo>
                  <a:pt x="0" y="67886"/>
                </a:lnTo>
                <a:cubicBezTo>
                  <a:pt x="0" y="30394"/>
                  <a:pt x="30394" y="0"/>
                  <a:pt x="67886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09" name="Freeform: Shape 108">
            <a:extLst>
              <a:ext uri="{FF2B5EF4-FFF2-40B4-BE49-F238E27FC236}">
                <a16:creationId xmlns:a16="http://schemas.microsoft.com/office/drawing/2014/main" xmlns="" id="{87B03822-6C0F-4D60-A6C5-ACCD837864DC}"/>
              </a:ext>
            </a:extLst>
          </p:cNvPr>
          <p:cNvSpPr/>
          <p:nvPr userDrawn="1"/>
        </p:nvSpPr>
        <p:spPr>
          <a:xfrm>
            <a:off x="6919098" y="-12307"/>
            <a:ext cx="1112331" cy="377486"/>
          </a:xfrm>
          <a:custGeom>
            <a:avLst/>
            <a:gdLst>
              <a:gd name="connsiteX0" fmla="*/ 0 w 1112331"/>
              <a:gd name="connsiteY0" fmla="*/ 0 h 377486"/>
              <a:gd name="connsiteX1" fmla="*/ 1112331 w 1112331"/>
              <a:gd name="connsiteY1" fmla="*/ 0 h 377486"/>
              <a:gd name="connsiteX2" fmla="*/ 970888 w 1112331"/>
              <a:gd name="connsiteY2" fmla="*/ 333219 h 377486"/>
              <a:gd name="connsiteX3" fmla="*/ 875657 w 1112331"/>
              <a:gd name="connsiteY3" fmla="*/ 371695 h 377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12331" h="377486">
                <a:moveTo>
                  <a:pt x="0" y="0"/>
                </a:moveTo>
                <a:lnTo>
                  <a:pt x="1112331" y="0"/>
                </a:lnTo>
                <a:lnTo>
                  <a:pt x="970888" y="333219"/>
                </a:lnTo>
                <a:cubicBezTo>
                  <a:pt x="955216" y="370141"/>
                  <a:pt x="912579" y="387367"/>
                  <a:pt x="875657" y="371695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Freeform: Shape 109">
            <a:extLst>
              <a:ext uri="{FF2B5EF4-FFF2-40B4-BE49-F238E27FC236}">
                <a16:creationId xmlns:a16="http://schemas.microsoft.com/office/drawing/2014/main" xmlns="" id="{7C901C31-551D-4644-8AE2-F5446A3E6A9E}"/>
              </a:ext>
            </a:extLst>
          </p:cNvPr>
          <p:cNvSpPr/>
          <p:nvPr userDrawn="1"/>
        </p:nvSpPr>
        <p:spPr>
          <a:xfrm rot="10800000">
            <a:off x="3685813" y="6492604"/>
            <a:ext cx="1112331" cy="377486"/>
          </a:xfrm>
          <a:custGeom>
            <a:avLst/>
            <a:gdLst>
              <a:gd name="connsiteX0" fmla="*/ 0 w 1112331"/>
              <a:gd name="connsiteY0" fmla="*/ 0 h 377486"/>
              <a:gd name="connsiteX1" fmla="*/ 1112331 w 1112331"/>
              <a:gd name="connsiteY1" fmla="*/ 0 h 377486"/>
              <a:gd name="connsiteX2" fmla="*/ 970888 w 1112331"/>
              <a:gd name="connsiteY2" fmla="*/ 333219 h 377486"/>
              <a:gd name="connsiteX3" fmla="*/ 875657 w 1112331"/>
              <a:gd name="connsiteY3" fmla="*/ 371695 h 377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12331" h="377486">
                <a:moveTo>
                  <a:pt x="0" y="0"/>
                </a:moveTo>
                <a:lnTo>
                  <a:pt x="1112331" y="0"/>
                </a:lnTo>
                <a:lnTo>
                  <a:pt x="970888" y="333219"/>
                </a:lnTo>
                <a:cubicBezTo>
                  <a:pt x="955216" y="370141"/>
                  <a:pt x="912579" y="387367"/>
                  <a:pt x="875657" y="371695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737826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BA235B9D-6015-40D4-818E-C923C5B32AA7}"/>
              </a:ext>
            </a:extLst>
          </p:cNvPr>
          <p:cNvSpPr/>
          <p:nvPr userDrawn="1"/>
        </p:nvSpPr>
        <p:spPr>
          <a:xfrm>
            <a:off x="1210800" y="910936"/>
            <a:ext cx="3541326" cy="5341614"/>
          </a:xfrm>
          <a:custGeom>
            <a:avLst/>
            <a:gdLst>
              <a:gd name="connsiteX0" fmla="*/ 4519949 w 4527329"/>
              <a:gd name="connsiteY0" fmla="*/ 493050 h 6828866"/>
              <a:gd name="connsiteX1" fmla="*/ 4519949 w 4527329"/>
              <a:gd name="connsiteY1" fmla="*/ 493050 h 6828866"/>
              <a:gd name="connsiteX2" fmla="*/ 4525775 w 4527329"/>
              <a:gd name="connsiteY2" fmla="*/ 471492 h 6828866"/>
              <a:gd name="connsiteX3" fmla="*/ 4523445 w 4527329"/>
              <a:gd name="connsiteY3" fmla="*/ 306597 h 6828866"/>
              <a:gd name="connsiteX4" fmla="*/ 4492563 w 4527329"/>
              <a:gd name="connsiteY4" fmla="*/ 223275 h 6828866"/>
              <a:gd name="connsiteX5" fmla="*/ 4438375 w 4527329"/>
              <a:gd name="connsiteY5" fmla="*/ 225023 h 6828866"/>
              <a:gd name="connsiteX6" fmla="*/ 4419147 w 4527329"/>
              <a:gd name="connsiteY6" fmla="*/ 246582 h 6828866"/>
              <a:gd name="connsiteX7" fmla="*/ 4371368 w 4527329"/>
              <a:gd name="connsiteY7" fmla="*/ 341557 h 6828866"/>
              <a:gd name="connsiteX8" fmla="*/ 4301448 w 4527329"/>
              <a:gd name="connsiteY8" fmla="*/ 377099 h 6828866"/>
              <a:gd name="connsiteX9" fmla="*/ 4025846 w 4527329"/>
              <a:gd name="connsiteY9" fmla="*/ 364281 h 6828866"/>
              <a:gd name="connsiteX10" fmla="*/ 3995548 w 4527329"/>
              <a:gd name="connsiteY10" fmla="*/ 286786 h 6828866"/>
              <a:gd name="connsiteX11" fmla="*/ 3907565 w 4527329"/>
              <a:gd name="connsiteY11" fmla="*/ 214535 h 6828866"/>
              <a:gd name="connsiteX12" fmla="*/ 3884841 w 4527329"/>
              <a:gd name="connsiteY12" fmla="*/ 223275 h 6828866"/>
              <a:gd name="connsiteX13" fmla="*/ 3867361 w 4527329"/>
              <a:gd name="connsiteY13" fmla="*/ 384674 h 6828866"/>
              <a:gd name="connsiteX14" fmla="*/ 3838227 w 4527329"/>
              <a:gd name="connsiteY14" fmla="*/ 579868 h 6828866"/>
              <a:gd name="connsiteX15" fmla="*/ 3470564 w 4527329"/>
              <a:gd name="connsiteY15" fmla="*/ 854304 h 6828866"/>
              <a:gd name="connsiteX16" fmla="*/ 3460659 w 4527329"/>
              <a:gd name="connsiteY16" fmla="*/ 851974 h 6828866"/>
              <a:gd name="connsiteX17" fmla="*/ 3442596 w 4527329"/>
              <a:gd name="connsiteY17" fmla="*/ 849060 h 6828866"/>
              <a:gd name="connsiteX18" fmla="*/ 3150097 w 4527329"/>
              <a:gd name="connsiteY18" fmla="*/ 849060 h 6828866"/>
              <a:gd name="connsiteX19" fmla="*/ 3122128 w 4527329"/>
              <a:gd name="connsiteY19" fmla="*/ 854304 h 6828866"/>
              <a:gd name="connsiteX20" fmla="*/ 3122128 w 4527329"/>
              <a:gd name="connsiteY20" fmla="*/ 854304 h 6828866"/>
              <a:gd name="connsiteX21" fmla="*/ 3122128 w 4527329"/>
              <a:gd name="connsiteY21" fmla="*/ 854304 h 6828866"/>
              <a:gd name="connsiteX22" fmla="*/ 2889644 w 4527329"/>
              <a:gd name="connsiteY22" fmla="*/ 847312 h 6828866"/>
              <a:gd name="connsiteX23" fmla="*/ 1280898 w 4527329"/>
              <a:gd name="connsiteY23" fmla="*/ 761077 h 6828866"/>
              <a:gd name="connsiteX24" fmla="*/ 1266914 w 4527329"/>
              <a:gd name="connsiteY24" fmla="*/ 756999 h 6828866"/>
              <a:gd name="connsiteX25" fmla="*/ 1074634 w 4527329"/>
              <a:gd name="connsiteY25" fmla="*/ 547238 h 6828866"/>
              <a:gd name="connsiteX26" fmla="*/ 1078130 w 4527329"/>
              <a:gd name="connsiteY26" fmla="*/ 288534 h 6828866"/>
              <a:gd name="connsiteX27" fmla="*/ 1067059 w 4527329"/>
              <a:gd name="connsiteY27" fmla="*/ 123056 h 6828866"/>
              <a:gd name="connsiteX28" fmla="*/ 1009375 w 4527329"/>
              <a:gd name="connsiteY28" fmla="*/ 56632 h 6828866"/>
              <a:gd name="connsiteX29" fmla="*/ 872448 w 4527329"/>
              <a:gd name="connsiteY29" fmla="*/ 33908 h 6828866"/>
              <a:gd name="connsiteX30" fmla="*/ 852055 w 4527329"/>
              <a:gd name="connsiteY30" fmla="*/ 58380 h 6828866"/>
              <a:gd name="connsiteX31" fmla="*/ 831079 w 4527329"/>
              <a:gd name="connsiteY31" fmla="*/ 124804 h 6828866"/>
              <a:gd name="connsiteX32" fmla="*/ 726781 w 4527329"/>
              <a:gd name="connsiteY32" fmla="*/ 199968 h 6828866"/>
              <a:gd name="connsiteX33" fmla="*/ 477399 w 4527329"/>
              <a:gd name="connsiteY33" fmla="*/ 194724 h 6828866"/>
              <a:gd name="connsiteX34" fmla="*/ 442439 w 4527329"/>
              <a:gd name="connsiteY34" fmla="*/ 122474 h 6828866"/>
              <a:gd name="connsiteX35" fmla="*/ 331732 w 4527329"/>
              <a:gd name="connsiteY35" fmla="*/ 8271 h 6828866"/>
              <a:gd name="connsiteX36" fmla="*/ 317748 w 4527329"/>
              <a:gd name="connsiteY36" fmla="*/ 5357 h 6828866"/>
              <a:gd name="connsiteX37" fmla="*/ 312504 w 4527329"/>
              <a:gd name="connsiteY37" fmla="*/ 33908 h 6828866"/>
              <a:gd name="connsiteX38" fmla="*/ 292111 w 4527329"/>
              <a:gd name="connsiteY38" fmla="*/ 324077 h 6828866"/>
              <a:gd name="connsiteX39" fmla="*/ 316583 w 4527329"/>
              <a:gd name="connsiteY39" fmla="*/ 353210 h 6828866"/>
              <a:gd name="connsiteX40" fmla="*/ 287449 w 4527329"/>
              <a:gd name="connsiteY40" fmla="*/ 398075 h 6828866"/>
              <a:gd name="connsiteX41" fmla="*/ 271135 w 4527329"/>
              <a:gd name="connsiteY41" fmla="*/ 681835 h 6828866"/>
              <a:gd name="connsiteX42" fmla="*/ 253655 w 4527329"/>
              <a:gd name="connsiteY42" fmla="*/ 1016286 h 6828866"/>
              <a:gd name="connsiteX43" fmla="*/ 226852 w 4527329"/>
              <a:gd name="connsiteY43" fmla="*/ 1487082 h 6828866"/>
              <a:gd name="connsiteX44" fmla="*/ 250159 w 4527329"/>
              <a:gd name="connsiteY44" fmla="*/ 1503396 h 6828866"/>
              <a:gd name="connsiteX45" fmla="*/ 292111 w 4527329"/>
              <a:gd name="connsiteY45" fmla="*/ 1515050 h 6828866"/>
              <a:gd name="connsiteX46" fmla="*/ 300851 w 4527329"/>
              <a:gd name="connsiteY46" fmla="*/ 1529616 h 6828866"/>
              <a:gd name="connsiteX47" fmla="*/ 226269 w 4527329"/>
              <a:gd name="connsiteY47" fmla="*/ 1529034 h 6828866"/>
              <a:gd name="connsiteX48" fmla="*/ 213451 w 4527329"/>
              <a:gd name="connsiteY48" fmla="*/ 1790652 h 6828866"/>
              <a:gd name="connsiteX49" fmla="*/ 181987 w 4527329"/>
              <a:gd name="connsiteY49" fmla="*/ 2404201 h 6828866"/>
              <a:gd name="connsiteX50" fmla="*/ 156932 w 4527329"/>
              <a:gd name="connsiteY50" fmla="*/ 2915783 h 6828866"/>
              <a:gd name="connsiteX51" fmla="*/ 156349 w 4527329"/>
              <a:gd name="connsiteY51" fmla="*/ 2922775 h 6828866"/>
              <a:gd name="connsiteX52" fmla="*/ 154601 w 4527329"/>
              <a:gd name="connsiteY52" fmla="*/ 2960066 h 6828866"/>
              <a:gd name="connsiteX53" fmla="*/ 156349 w 4527329"/>
              <a:gd name="connsiteY53" fmla="*/ 2974632 h 6828866"/>
              <a:gd name="connsiteX54" fmla="*/ 156349 w 4527329"/>
              <a:gd name="connsiteY54" fmla="*/ 3000270 h 6828866"/>
              <a:gd name="connsiteX55" fmla="*/ 151688 w 4527329"/>
              <a:gd name="connsiteY55" fmla="*/ 3042805 h 6828866"/>
              <a:gd name="connsiteX56" fmla="*/ 213451 w 4527329"/>
              <a:gd name="connsiteY56" fmla="*/ 3020080 h 6828866"/>
              <a:gd name="connsiteX57" fmla="*/ 213451 w 4527329"/>
              <a:gd name="connsiteY57" fmla="*/ 3003766 h 6828866"/>
              <a:gd name="connsiteX58" fmla="*/ 214033 w 4527329"/>
              <a:gd name="connsiteY58" fmla="*/ 3004349 h 6828866"/>
              <a:gd name="connsiteX59" fmla="*/ 297355 w 4527329"/>
              <a:gd name="connsiteY59" fmla="*/ 3017167 h 6828866"/>
              <a:gd name="connsiteX60" fmla="*/ 299686 w 4527329"/>
              <a:gd name="connsiteY60" fmla="*/ 3000270 h 6828866"/>
              <a:gd name="connsiteX61" fmla="*/ 385920 w 4527329"/>
              <a:gd name="connsiteY61" fmla="*/ 2916948 h 6828866"/>
              <a:gd name="connsiteX62" fmla="*/ 547902 w 4527329"/>
              <a:gd name="connsiteY62" fmla="*/ 2904712 h 6828866"/>
              <a:gd name="connsiteX63" fmla="*/ 669680 w 4527329"/>
              <a:gd name="connsiteY63" fmla="*/ 2904712 h 6828866"/>
              <a:gd name="connsiteX64" fmla="*/ 698813 w 4527329"/>
              <a:gd name="connsiteY64" fmla="*/ 2930350 h 6828866"/>
              <a:gd name="connsiteX65" fmla="*/ 716293 w 4527329"/>
              <a:gd name="connsiteY65" fmla="*/ 3016002 h 6828866"/>
              <a:gd name="connsiteX66" fmla="*/ 715710 w 4527329"/>
              <a:gd name="connsiteY66" fmla="*/ 3027073 h 6828866"/>
              <a:gd name="connsiteX67" fmla="*/ 715710 w 4527329"/>
              <a:gd name="connsiteY67" fmla="*/ 3032317 h 6828866"/>
              <a:gd name="connsiteX68" fmla="*/ 698813 w 4527329"/>
              <a:gd name="connsiteY68" fmla="*/ 3071938 h 6828866"/>
              <a:gd name="connsiteX69" fmla="*/ 691238 w 4527329"/>
              <a:gd name="connsiteY69" fmla="*/ 3088836 h 6828866"/>
              <a:gd name="connsiteX70" fmla="*/ 686577 w 4527329"/>
              <a:gd name="connsiteY70" fmla="*/ 3109229 h 6828866"/>
              <a:gd name="connsiteX71" fmla="*/ 654530 w 4527329"/>
              <a:gd name="connsiteY71" fmla="*/ 3133701 h 6828866"/>
              <a:gd name="connsiteX72" fmla="*/ 575287 w 4527329"/>
              <a:gd name="connsiteY72" fmla="*/ 3158173 h 6828866"/>
              <a:gd name="connsiteX73" fmla="*/ 424959 w 4527329"/>
              <a:gd name="connsiteY73" fmla="*/ 3155259 h 6828866"/>
              <a:gd name="connsiteX74" fmla="*/ 350960 w 4527329"/>
              <a:gd name="connsiteY74" fmla="*/ 3140110 h 6828866"/>
              <a:gd name="connsiteX75" fmla="*/ 320662 w 4527329"/>
              <a:gd name="connsiteY75" fmla="*/ 3116221 h 6828866"/>
              <a:gd name="connsiteX76" fmla="*/ 320662 w 4527329"/>
              <a:gd name="connsiteY76" fmla="*/ 3115056 h 6828866"/>
              <a:gd name="connsiteX77" fmla="*/ 297938 w 4527329"/>
              <a:gd name="connsiteY77" fmla="*/ 3085922 h 6828866"/>
              <a:gd name="connsiteX78" fmla="*/ 269969 w 4527329"/>
              <a:gd name="connsiteY78" fmla="*/ 3084757 h 6828866"/>
              <a:gd name="connsiteX79" fmla="*/ 232096 w 4527329"/>
              <a:gd name="connsiteY79" fmla="*/ 3086505 h 6828866"/>
              <a:gd name="connsiteX80" fmla="*/ 184317 w 4527329"/>
              <a:gd name="connsiteY80" fmla="*/ 3112725 h 6828866"/>
              <a:gd name="connsiteX81" fmla="*/ 172664 w 4527329"/>
              <a:gd name="connsiteY81" fmla="*/ 3119717 h 6828866"/>
              <a:gd name="connsiteX82" fmla="*/ 145279 w 4527329"/>
              <a:gd name="connsiteY82" fmla="*/ 3154094 h 6828866"/>
              <a:gd name="connsiteX83" fmla="*/ 112649 w 4527329"/>
              <a:gd name="connsiteY83" fmla="*/ 3825910 h 6828866"/>
              <a:gd name="connsiteX84" fmla="*/ 112066 w 4527329"/>
              <a:gd name="connsiteY84" fmla="*/ 3969246 h 6828866"/>
              <a:gd name="connsiteX85" fmla="*/ 147609 w 4527329"/>
              <a:gd name="connsiteY85" fmla="*/ 3958176 h 6828866"/>
              <a:gd name="connsiteX86" fmla="*/ 147609 w 4527329"/>
              <a:gd name="connsiteY86" fmla="*/ 3961672 h 6828866"/>
              <a:gd name="connsiteX87" fmla="*/ 138287 w 4527329"/>
              <a:gd name="connsiteY87" fmla="*/ 3968081 h 6828866"/>
              <a:gd name="connsiteX88" fmla="*/ 102744 w 4527329"/>
              <a:gd name="connsiteY88" fmla="*/ 4020521 h 6828866"/>
              <a:gd name="connsiteX89" fmla="*/ 56130 w 4527329"/>
              <a:gd name="connsiteY89" fmla="*/ 5021544 h 6828866"/>
              <a:gd name="connsiteX90" fmla="*/ 194 w 4527329"/>
              <a:gd name="connsiteY90" fmla="*/ 6497442 h 6828866"/>
              <a:gd name="connsiteX91" fmla="*/ 5438 w 4527329"/>
              <a:gd name="connsiteY91" fmla="*/ 6545803 h 6828866"/>
              <a:gd name="connsiteX92" fmla="*/ 57296 w 4527329"/>
              <a:gd name="connsiteY92" fmla="*/ 6620385 h 6828866"/>
              <a:gd name="connsiteX93" fmla="*/ 73028 w 4527329"/>
              <a:gd name="connsiteY93" fmla="*/ 6640778 h 6828866"/>
              <a:gd name="connsiteX94" fmla="*/ 109153 w 4527329"/>
              <a:gd name="connsiteY94" fmla="*/ 6646023 h 6828866"/>
              <a:gd name="connsiteX95" fmla="*/ 152271 w 4527329"/>
              <a:gd name="connsiteY95" fmla="*/ 6570276 h 6828866"/>
              <a:gd name="connsiteX96" fmla="*/ 257733 w 4527329"/>
              <a:gd name="connsiteY96" fmla="*/ 6489867 h 6828866"/>
              <a:gd name="connsiteX97" fmla="*/ 487305 w 4527329"/>
              <a:gd name="connsiteY97" fmla="*/ 6491033 h 6828866"/>
              <a:gd name="connsiteX98" fmla="*/ 540327 w 4527329"/>
              <a:gd name="connsiteY98" fmla="*/ 6529489 h 6828866"/>
              <a:gd name="connsiteX99" fmla="*/ 540327 w 4527329"/>
              <a:gd name="connsiteY99" fmla="*/ 6529489 h 6828866"/>
              <a:gd name="connsiteX100" fmla="*/ 558973 w 4527329"/>
              <a:gd name="connsiteY100" fmla="*/ 6563867 h 6828866"/>
              <a:gd name="connsiteX101" fmla="*/ 722120 w 4527329"/>
              <a:gd name="connsiteY101" fmla="*/ 6677487 h 6828866"/>
              <a:gd name="connsiteX102" fmla="*/ 768150 w 4527329"/>
              <a:gd name="connsiteY102" fmla="*/ 6653014 h 6828866"/>
              <a:gd name="connsiteX103" fmla="*/ 786213 w 4527329"/>
              <a:gd name="connsiteY103" fmla="*/ 6456073 h 6828866"/>
              <a:gd name="connsiteX104" fmla="*/ 820591 w 4527329"/>
              <a:gd name="connsiteY104" fmla="*/ 6193873 h 6828866"/>
              <a:gd name="connsiteX105" fmla="*/ 956352 w 4527329"/>
              <a:gd name="connsiteY105" fmla="*/ 6026646 h 6828866"/>
              <a:gd name="connsiteX106" fmla="*/ 1114255 w 4527329"/>
              <a:gd name="connsiteY106" fmla="*/ 5992269 h 6828866"/>
              <a:gd name="connsiteX107" fmla="*/ 1716151 w 4527329"/>
              <a:gd name="connsiteY107" fmla="*/ 6011497 h 6828866"/>
              <a:gd name="connsiteX108" fmla="*/ 2227733 w 4527329"/>
              <a:gd name="connsiteY108" fmla="*/ 6035386 h 6828866"/>
              <a:gd name="connsiteX109" fmla="*/ 2959564 w 4527329"/>
              <a:gd name="connsiteY109" fmla="*/ 6075008 h 6828866"/>
              <a:gd name="connsiteX110" fmla="*/ 3426864 w 4527329"/>
              <a:gd name="connsiteY110" fmla="*/ 6109968 h 6828866"/>
              <a:gd name="connsiteX111" fmla="*/ 3521256 w 4527329"/>
              <a:gd name="connsiteY111" fmla="*/ 6169983 h 6828866"/>
              <a:gd name="connsiteX112" fmla="*/ 3541649 w 4527329"/>
              <a:gd name="connsiteY112" fmla="*/ 6208439 h 6828866"/>
              <a:gd name="connsiteX113" fmla="*/ 3553885 w 4527329"/>
              <a:gd name="connsiteY113" fmla="*/ 6331964 h 6828866"/>
              <a:gd name="connsiteX114" fmla="*/ 3554468 w 4527329"/>
              <a:gd name="connsiteY114" fmla="*/ 6633203 h 6828866"/>
              <a:gd name="connsiteX115" fmla="*/ 3556216 w 4527329"/>
              <a:gd name="connsiteY115" fmla="*/ 6649518 h 6828866"/>
              <a:gd name="connsiteX116" fmla="*/ 3554468 w 4527329"/>
              <a:gd name="connsiteY116" fmla="*/ 6633203 h 6828866"/>
              <a:gd name="connsiteX117" fmla="*/ 3556216 w 4527329"/>
              <a:gd name="connsiteY117" fmla="*/ 6731674 h 6828866"/>
              <a:gd name="connsiteX118" fmla="*/ 3585349 w 4527329"/>
              <a:gd name="connsiteY118" fmla="*/ 6766052 h 6828866"/>
              <a:gd name="connsiteX119" fmla="*/ 3633711 w 4527329"/>
              <a:gd name="connsiteY119" fmla="*/ 6805090 h 6828866"/>
              <a:gd name="connsiteX120" fmla="*/ 3659348 w 4527329"/>
              <a:gd name="connsiteY120" fmla="*/ 6826650 h 6828866"/>
              <a:gd name="connsiteX121" fmla="*/ 3683820 w 4527329"/>
              <a:gd name="connsiteY121" fmla="*/ 6805674 h 6828866"/>
              <a:gd name="connsiteX122" fmla="*/ 3702466 w 4527329"/>
              <a:gd name="connsiteY122" fmla="*/ 6760225 h 6828866"/>
              <a:gd name="connsiteX123" fmla="*/ 3817834 w 4527329"/>
              <a:gd name="connsiteY123" fmla="*/ 6661172 h 6828866"/>
              <a:gd name="connsiteX124" fmla="*/ 4052649 w 4527329"/>
              <a:gd name="connsiteY124" fmla="*/ 6672243 h 6828866"/>
              <a:gd name="connsiteX125" fmla="*/ 4105672 w 4527329"/>
              <a:gd name="connsiteY125" fmla="*/ 6724683 h 6828866"/>
              <a:gd name="connsiteX126" fmla="*/ 4158112 w 4527329"/>
              <a:gd name="connsiteY126" fmla="*/ 6792855 h 6828866"/>
              <a:gd name="connsiteX127" fmla="*/ 4184332 w 4527329"/>
              <a:gd name="connsiteY127" fmla="*/ 6810917 h 6828866"/>
              <a:gd name="connsiteX128" fmla="*/ 4202977 w 4527329"/>
              <a:gd name="connsiteY128" fmla="*/ 6829563 h 6828866"/>
              <a:gd name="connsiteX129" fmla="*/ 4215214 w 4527329"/>
              <a:gd name="connsiteY129" fmla="*/ 6802760 h 6828866"/>
              <a:gd name="connsiteX130" fmla="*/ 4217544 w 4527329"/>
              <a:gd name="connsiteY130" fmla="*/ 6785280 h 6828866"/>
              <a:gd name="connsiteX131" fmla="*/ 4264740 w 4527329"/>
              <a:gd name="connsiteY131" fmla="*/ 6044709 h 6828866"/>
              <a:gd name="connsiteX132" fmla="*/ 4298535 w 4527329"/>
              <a:gd name="connsiteY132" fmla="*/ 5423003 h 6828866"/>
              <a:gd name="connsiteX133" fmla="*/ 4298535 w 4527329"/>
              <a:gd name="connsiteY133" fmla="*/ 5336185 h 6828866"/>
              <a:gd name="connsiteX134" fmla="*/ 4217544 w 4527329"/>
              <a:gd name="connsiteY134" fmla="*/ 5469616 h 6828866"/>
              <a:gd name="connsiteX135" fmla="*/ 4217544 w 4527329"/>
              <a:gd name="connsiteY135" fmla="*/ 5469616 h 6828866"/>
              <a:gd name="connsiteX136" fmla="*/ 4217544 w 4527329"/>
              <a:gd name="connsiteY136" fmla="*/ 5469616 h 6828866"/>
              <a:gd name="connsiteX137" fmla="*/ 4273480 w 4527329"/>
              <a:gd name="connsiteY137" fmla="*/ 5361240 h 6828866"/>
              <a:gd name="connsiteX138" fmla="*/ 4306110 w 4527329"/>
              <a:gd name="connsiteY138" fmla="*/ 5277918 h 6828866"/>
              <a:gd name="connsiteX139" fmla="*/ 4329999 w 4527329"/>
              <a:gd name="connsiteY139" fmla="*/ 4789060 h 6828866"/>
              <a:gd name="connsiteX140" fmla="*/ 4354471 w 4527329"/>
              <a:gd name="connsiteY140" fmla="*/ 4294375 h 6828866"/>
              <a:gd name="connsiteX141" fmla="*/ 4393510 w 4527329"/>
              <a:gd name="connsiteY141" fmla="*/ 3523506 h 6828866"/>
              <a:gd name="connsiteX142" fmla="*/ 4418564 w 4527329"/>
              <a:gd name="connsiteY142" fmla="*/ 2990947 h 6828866"/>
              <a:gd name="connsiteX143" fmla="*/ 4463430 w 4527329"/>
              <a:gd name="connsiteY143" fmla="*/ 2060427 h 6828866"/>
              <a:gd name="connsiteX144" fmla="*/ 4488485 w 4527329"/>
              <a:gd name="connsiteY144" fmla="*/ 1524955 h 6828866"/>
              <a:gd name="connsiteX145" fmla="*/ 4527523 w 4527329"/>
              <a:gd name="connsiteY145" fmla="*/ 523932 h 6828866"/>
              <a:gd name="connsiteX146" fmla="*/ 4519949 w 4527329"/>
              <a:gd name="connsiteY146" fmla="*/ 493050 h 6828866"/>
              <a:gd name="connsiteX147" fmla="*/ 4519949 w 4527329"/>
              <a:gd name="connsiteY147" fmla="*/ 493050 h 6828866"/>
              <a:gd name="connsiteX148" fmla="*/ 544989 w 4527329"/>
              <a:gd name="connsiteY148" fmla="*/ 6081417 h 6828866"/>
              <a:gd name="connsiteX149" fmla="*/ 540327 w 4527329"/>
              <a:gd name="connsiteY149" fmla="*/ 6094236 h 6828866"/>
              <a:gd name="connsiteX150" fmla="*/ 483809 w 4527329"/>
              <a:gd name="connsiteY150" fmla="*/ 6133275 h 6828866"/>
              <a:gd name="connsiteX151" fmla="*/ 272300 w 4527329"/>
              <a:gd name="connsiteY151" fmla="*/ 6138519 h 6828866"/>
              <a:gd name="connsiteX152" fmla="*/ 206459 w 4527329"/>
              <a:gd name="connsiteY152" fmla="*/ 6127448 h 6828866"/>
              <a:gd name="connsiteX153" fmla="*/ 152853 w 4527329"/>
              <a:gd name="connsiteY153" fmla="*/ 6064520 h 6828866"/>
              <a:gd name="connsiteX154" fmla="*/ 159263 w 4527329"/>
              <a:gd name="connsiteY154" fmla="*/ 5995182 h 6828866"/>
              <a:gd name="connsiteX155" fmla="*/ 321827 w 4527329"/>
              <a:gd name="connsiteY155" fmla="*/ 5887389 h 6828866"/>
              <a:gd name="connsiteX156" fmla="*/ 524595 w 4527329"/>
              <a:gd name="connsiteY156" fmla="*/ 5903121 h 6828866"/>
              <a:gd name="connsiteX157" fmla="*/ 563634 w 4527329"/>
              <a:gd name="connsiteY157" fmla="*/ 5923515 h 6828866"/>
              <a:gd name="connsiteX158" fmla="*/ 544989 w 4527329"/>
              <a:gd name="connsiteY158" fmla="*/ 6081417 h 6828866"/>
              <a:gd name="connsiteX159" fmla="*/ 575870 w 4527329"/>
              <a:gd name="connsiteY159" fmla="*/ 5497584 h 6828866"/>
              <a:gd name="connsiteX160" fmla="*/ 526343 w 4527329"/>
              <a:gd name="connsiteY160" fmla="*/ 5534875 h 6828866"/>
              <a:gd name="connsiteX161" fmla="*/ 282205 w 4527329"/>
              <a:gd name="connsiteY161" fmla="*/ 5537788 h 6828866"/>
              <a:gd name="connsiteX162" fmla="*/ 265891 w 4527329"/>
              <a:gd name="connsiteY162" fmla="*/ 5532544 h 6828866"/>
              <a:gd name="connsiteX163" fmla="*/ 211703 w 4527329"/>
              <a:gd name="connsiteY163" fmla="*/ 5523804 h 6828866"/>
              <a:gd name="connsiteX164" fmla="*/ 182569 w 4527329"/>
              <a:gd name="connsiteY164" fmla="*/ 5489427 h 6828866"/>
              <a:gd name="connsiteX165" fmla="*/ 183152 w 4527329"/>
              <a:gd name="connsiteY165" fmla="*/ 5402609 h 6828866"/>
              <a:gd name="connsiteX166" fmla="*/ 311922 w 4527329"/>
              <a:gd name="connsiteY166" fmla="*/ 5292485 h 6828866"/>
              <a:gd name="connsiteX167" fmla="*/ 581114 w 4527329"/>
              <a:gd name="connsiteY167" fmla="*/ 5298312 h 6828866"/>
              <a:gd name="connsiteX168" fmla="*/ 607917 w 4527329"/>
              <a:gd name="connsiteY168" fmla="*/ 5312878 h 6828866"/>
              <a:gd name="connsiteX169" fmla="*/ 575870 w 4527329"/>
              <a:gd name="connsiteY169" fmla="*/ 5497584 h 6828866"/>
              <a:gd name="connsiteX170" fmla="*/ 637633 w 4527329"/>
              <a:gd name="connsiteY170" fmla="*/ 4745943 h 6828866"/>
              <a:gd name="connsiteX171" fmla="*/ 628310 w 4527329"/>
              <a:gd name="connsiteY171" fmla="*/ 4870634 h 6828866"/>
              <a:gd name="connsiteX172" fmla="*/ 592185 w 4527329"/>
              <a:gd name="connsiteY172" fmla="*/ 4944050 h 6828866"/>
              <a:gd name="connsiteX173" fmla="*/ 354456 w 4527329"/>
              <a:gd name="connsiteY173" fmla="*/ 4955703 h 6828866"/>
              <a:gd name="connsiteX174" fmla="*/ 283953 w 4527329"/>
              <a:gd name="connsiteY174" fmla="*/ 4938806 h 6828866"/>
              <a:gd name="connsiteX175" fmla="*/ 229183 w 4527329"/>
              <a:gd name="connsiteY175" fmla="*/ 4880539 h 6828866"/>
              <a:gd name="connsiteX176" fmla="*/ 241419 w 4527329"/>
              <a:gd name="connsiteY176" fmla="*/ 4775659 h 6828866"/>
              <a:gd name="connsiteX177" fmla="*/ 314252 w 4527329"/>
              <a:gd name="connsiteY177" fmla="*/ 4729628 h 6828866"/>
              <a:gd name="connsiteX178" fmla="*/ 441856 w 4527329"/>
              <a:gd name="connsiteY178" fmla="*/ 4719140 h 6828866"/>
              <a:gd name="connsiteX179" fmla="*/ 610830 w 4527329"/>
              <a:gd name="connsiteY179" fmla="*/ 4716809 h 6828866"/>
              <a:gd name="connsiteX180" fmla="*/ 637633 w 4527329"/>
              <a:gd name="connsiteY180" fmla="*/ 4745943 h 6828866"/>
              <a:gd name="connsiteX181" fmla="*/ 656861 w 4527329"/>
              <a:gd name="connsiteY181" fmla="*/ 4264076 h 6828866"/>
              <a:gd name="connsiteX182" fmla="*/ 620736 w 4527329"/>
              <a:gd name="connsiteY182" fmla="*/ 4343902 h 6828866"/>
              <a:gd name="connsiteX183" fmla="*/ 517603 w 4527329"/>
              <a:gd name="connsiteY183" fmla="*/ 4358469 h 6828866"/>
              <a:gd name="connsiteX184" fmla="*/ 544989 w 4527329"/>
              <a:gd name="connsiteY184" fmla="*/ 4368374 h 6828866"/>
              <a:gd name="connsiteX185" fmla="*/ 522265 w 4527329"/>
              <a:gd name="connsiteY185" fmla="*/ 4373618 h 6828866"/>
              <a:gd name="connsiteX186" fmla="*/ 458171 w 4527329"/>
              <a:gd name="connsiteY186" fmla="*/ 4361965 h 6828866"/>
              <a:gd name="connsiteX187" fmla="*/ 343386 w 4527329"/>
              <a:gd name="connsiteY187" fmla="*/ 4347398 h 6828866"/>
              <a:gd name="connsiteX188" fmla="*/ 300851 w 4527329"/>
              <a:gd name="connsiteY188" fmla="*/ 4338658 h 6828866"/>
              <a:gd name="connsiteX189" fmla="*/ 252489 w 4527329"/>
              <a:gd name="connsiteY189" fmla="*/ 4276313 h 6828866"/>
              <a:gd name="connsiteX190" fmla="*/ 393495 w 4527329"/>
              <a:gd name="connsiteY190" fmla="*/ 4124236 h 6828866"/>
              <a:gd name="connsiteX191" fmla="*/ 629476 w 4527329"/>
              <a:gd name="connsiteY191" fmla="*/ 4123653 h 6828866"/>
              <a:gd name="connsiteX192" fmla="*/ 656278 w 4527329"/>
              <a:gd name="connsiteY192" fmla="*/ 4148126 h 6828866"/>
              <a:gd name="connsiteX193" fmla="*/ 656861 w 4527329"/>
              <a:gd name="connsiteY193" fmla="*/ 4264076 h 6828866"/>
              <a:gd name="connsiteX194" fmla="*/ 683664 w 4527329"/>
              <a:gd name="connsiteY194" fmla="*/ 3686653 h 6828866"/>
              <a:gd name="connsiteX195" fmla="*/ 603255 w 4527329"/>
              <a:gd name="connsiteY195" fmla="*/ 3757155 h 6828866"/>
              <a:gd name="connsiteX196" fmla="*/ 493714 w 4527329"/>
              <a:gd name="connsiteY196" fmla="*/ 3760651 h 6828866"/>
              <a:gd name="connsiteX197" fmla="*/ 355039 w 4527329"/>
              <a:gd name="connsiteY197" fmla="*/ 3750163 h 6828866"/>
              <a:gd name="connsiteX198" fmla="*/ 269387 w 4527329"/>
              <a:gd name="connsiteY198" fmla="*/ 3659850 h 6828866"/>
              <a:gd name="connsiteX199" fmla="*/ 276961 w 4527329"/>
              <a:gd name="connsiteY199" fmla="*/ 3576528 h 6828866"/>
              <a:gd name="connsiteX200" fmla="*/ 346882 w 4527329"/>
              <a:gd name="connsiteY200" fmla="*/ 3515348 h 6828866"/>
              <a:gd name="connsiteX201" fmla="*/ 588106 w 4527329"/>
              <a:gd name="connsiteY201" fmla="*/ 3511270 h 6828866"/>
              <a:gd name="connsiteX202" fmla="*/ 639964 w 4527329"/>
              <a:gd name="connsiteY202" fmla="*/ 3517096 h 6828866"/>
              <a:gd name="connsiteX203" fmla="*/ 679585 w 4527329"/>
              <a:gd name="connsiteY203" fmla="*/ 3546812 h 6828866"/>
              <a:gd name="connsiteX204" fmla="*/ 683664 w 4527329"/>
              <a:gd name="connsiteY204" fmla="*/ 3686653 h 6828866"/>
              <a:gd name="connsiteX205" fmla="*/ 424376 w 4527329"/>
              <a:gd name="connsiteY205" fmla="*/ 615411 h 6828866"/>
              <a:gd name="connsiteX206" fmla="*/ 497210 w 4527329"/>
              <a:gd name="connsiteY206" fmla="*/ 553648 h 6828866"/>
              <a:gd name="connsiteX207" fmla="*/ 659192 w 4527329"/>
              <a:gd name="connsiteY207" fmla="*/ 555978 h 6828866"/>
              <a:gd name="connsiteX208" fmla="*/ 783300 w 4527329"/>
              <a:gd name="connsiteY208" fmla="*/ 565884 h 6828866"/>
              <a:gd name="connsiteX209" fmla="*/ 824087 w 4527329"/>
              <a:gd name="connsiteY209" fmla="*/ 587442 h 6828866"/>
              <a:gd name="connsiteX210" fmla="*/ 799615 w 4527329"/>
              <a:gd name="connsiteY210" fmla="*/ 734857 h 6828866"/>
              <a:gd name="connsiteX211" fmla="*/ 705222 w 4527329"/>
              <a:gd name="connsiteY211" fmla="*/ 801282 h 6828866"/>
              <a:gd name="connsiteX212" fmla="*/ 615491 w 4527329"/>
              <a:gd name="connsiteY212" fmla="*/ 802447 h 6828866"/>
              <a:gd name="connsiteX213" fmla="*/ 480313 w 4527329"/>
              <a:gd name="connsiteY213" fmla="*/ 791376 h 6828866"/>
              <a:gd name="connsiteX214" fmla="*/ 414471 w 4527329"/>
              <a:gd name="connsiteY214" fmla="*/ 722039 h 6828866"/>
              <a:gd name="connsiteX215" fmla="*/ 424376 w 4527329"/>
              <a:gd name="connsiteY215" fmla="*/ 615411 h 6828866"/>
              <a:gd name="connsiteX216" fmla="*/ 735521 w 4527329"/>
              <a:gd name="connsiteY216" fmla="*/ 2506750 h 6828866"/>
              <a:gd name="connsiteX217" fmla="*/ 702892 w 4527329"/>
              <a:gd name="connsiteY217" fmla="*/ 2549868 h 6828866"/>
              <a:gd name="connsiteX218" fmla="*/ 458171 w 4527329"/>
              <a:gd name="connsiteY218" fmla="*/ 2555694 h 6828866"/>
              <a:gd name="connsiteX219" fmla="*/ 399322 w 4527329"/>
              <a:gd name="connsiteY219" fmla="*/ 2541128 h 6828866"/>
              <a:gd name="connsiteX220" fmla="*/ 343386 w 4527329"/>
              <a:gd name="connsiteY220" fmla="*/ 2478782 h 6828866"/>
              <a:gd name="connsiteX221" fmla="*/ 353874 w 4527329"/>
              <a:gd name="connsiteY221" fmla="*/ 2387303 h 6828866"/>
              <a:gd name="connsiteX222" fmla="*/ 413306 w 4527329"/>
              <a:gd name="connsiteY222" fmla="*/ 2331950 h 6828866"/>
              <a:gd name="connsiteX223" fmla="*/ 537414 w 4527329"/>
              <a:gd name="connsiteY223" fmla="*/ 2319131 h 6828866"/>
              <a:gd name="connsiteX224" fmla="*/ 697648 w 4527329"/>
              <a:gd name="connsiteY224" fmla="*/ 2321462 h 6828866"/>
              <a:gd name="connsiteX225" fmla="*/ 738434 w 4527329"/>
              <a:gd name="connsiteY225" fmla="*/ 2354091 h 6828866"/>
              <a:gd name="connsiteX226" fmla="*/ 735521 w 4527329"/>
              <a:gd name="connsiteY226" fmla="*/ 2506750 h 6828866"/>
              <a:gd name="connsiteX227" fmla="*/ 761158 w 4527329"/>
              <a:gd name="connsiteY227" fmla="*/ 1926413 h 6828866"/>
              <a:gd name="connsiteX228" fmla="*/ 676089 w 4527329"/>
              <a:gd name="connsiteY228" fmla="*/ 1960208 h 6828866"/>
              <a:gd name="connsiteX229" fmla="*/ 581114 w 4527329"/>
              <a:gd name="connsiteY229" fmla="*/ 1960790 h 6828866"/>
              <a:gd name="connsiteX230" fmla="*/ 468659 w 4527329"/>
              <a:gd name="connsiteY230" fmla="*/ 1949720 h 6828866"/>
              <a:gd name="connsiteX231" fmla="*/ 374267 w 4527329"/>
              <a:gd name="connsiteY231" fmla="*/ 1816872 h 6828866"/>
              <a:gd name="connsiteX232" fmla="*/ 460502 w 4527329"/>
              <a:gd name="connsiteY232" fmla="*/ 1733550 h 6828866"/>
              <a:gd name="connsiteX233" fmla="*/ 622483 w 4527329"/>
              <a:gd name="connsiteY233" fmla="*/ 1721314 h 6828866"/>
              <a:gd name="connsiteX234" fmla="*/ 744261 w 4527329"/>
              <a:gd name="connsiteY234" fmla="*/ 1721314 h 6828866"/>
              <a:gd name="connsiteX235" fmla="*/ 773394 w 4527329"/>
              <a:gd name="connsiteY235" fmla="*/ 1749865 h 6828866"/>
              <a:gd name="connsiteX236" fmla="*/ 761158 w 4527329"/>
              <a:gd name="connsiteY236" fmla="*/ 1926413 h 6828866"/>
              <a:gd name="connsiteX237" fmla="*/ 866039 w 4527329"/>
              <a:gd name="connsiteY237" fmla="*/ 1220802 h 6828866"/>
              <a:gd name="connsiteX238" fmla="*/ 811851 w 4527329"/>
              <a:gd name="connsiteY238" fmla="*/ 1249353 h 6828866"/>
              <a:gd name="connsiteX239" fmla="*/ 789126 w 4527329"/>
              <a:gd name="connsiteY239" fmla="*/ 1324517 h 6828866"/>
              <a:gd name="connsiteX240" fmla="*/ 759410 w 4527329"/>
              <a:gd name="connsiteY240" fmla="*/ 1363556 h 6828866"/>
              <a:gd name="connsiteX241" fmla="*/ 682498 w 4527329"/>
              <a:gd name="connsiteY241" fmla="*/ 1375792 h 6828866"/>
              <a:gd name="connsiteX242" fmla="*/ 644625 w 4527329"/>
              <a:gd name="connsiteY242" fmla="*/ 1385115 h 6828866"/>
              <a:gd name="connsiteX243" fmla="*/ 661522 w 4527329"/>
              <a:gd name="connsiteY243" fmla="*/ 1390359 h 6828866"/>
              <a:gd name="connsiteX244" fmla="*/ 747757 w 4527329"/>
              <a:gd name="connsiteY244" fmla="*/ 1378123 h 6828866"/>
              <a:gd name="connsiteX245" fmla="*/ 783300 w 4527329"/>
              <a:gd name="connsiteY245" fmla="*/ 1388611 h 6828866"/>
              <a:gd name="connsiteX246" fmla="*/ 795536 w 4527329"/>
              <a:gd name="connsiteY246" fmla="*/ 1396185 h 6828866"/>
              <a:gd name="connsiteX247" fmla="*/ 780386 w 4527329"/>
              <a:gd name="connsiteY247" fmla="*/ 1404925 h 6828866"/>
              <a:gd name="connsiteX248" fmla="*/ 785631 w 4527329"/>
              <a:gd name="connsiteY248" fmla="*/ 1434641 h 6828866"/>
              <a:gd name="connsiteX249" fmla="*/ 634719 w 4527329"/>
              <a:gd name="connsiteY249" fmla="*/ 1470184 h 6828866"/>
              <a:gd name="connsiteX250" fmla="*/ 480895 w 4527329"/>
              <a:gd name="connsiteY250" fmla="*/ 1509806 h 6828866"/>
              <a:gd name="connsiteX251" fmla="*/ 475651 w 4527329"/>
              <a:gd name="connsiteY251" fmla="*/ 1511554 h 6828866"/>
              <a:gd name="connsiteX252" fmla="*/ 399322 w 4527329"/>
              <a:gd name="connsiteY252" fmla="*/ 1508640 h 6828866"/>
              <a:gd name="connsiteX253" fmla="*/ 412140 w 4527329"/>
              <a:gd name="connsiteY253" fmla="*/ 1496404 h 6828866"/>
              <a:gd name="connsiteX254" fmla="*/ 427290 w 4527329"/>
              <a:gd name="connsiteY254" fmla="*/ 1487664 h 6828866"/>
              <a:gd name="connsiteX255" fmla="*/ 443604 w 4527329"/>
              <a:gd name="connsiteY255" fmla="*/ 1473098 h 6828866"/>
              <a:gd name="connsiteX256" fmla="*/ 426124 w 4527329"/>
              <a:gd name="connsiteY256" fmla="*/ 1460279 h 6828866"/>
              <a:gd name="connsiteX257" fmla="*/ 403400 w 4527329"/>
              <a:gd name="connsiteY257" fmla="*/ 1452121 h 6828866"/>
              <a:gd name="connsiteX258" fmla="*/ 601507 w 4527329"/>
              <a:gd name="connsiteY258" fmla="*/ 1366469 h 6828866"/>
              <a:gd name="connsiteX259" fmla="*/ 578783 w 4527329"/>
              <a:gd name="connsiteY259" fmla="*/ 1358895 h 6828866"/>
              <a:gd name="connsiteX260" fmla="*/ 424376 w 4527329"/>
              <a:gd name="connsiteY260" fmla="*/ 1340832 h 6828866"/>
              <a:gd name="connsiteX261" fmla="*/ 385338 w 4527329"/>
              <a:gd name="connsiteY261" fmla="*/ 1298297 h 6828866"/>
              <a:gd name="connsiteX262" fmla="*/ 385920 w 4527329"/>
              <a:gd name="connsiteY262" fmla="*/ 1220220 h 6828866"/>
              <a:gd name="connsiteX263" fmla="*/ 490218 w 4527329"/>
              <a:gd name="connsiteY263" fmla="*/ 1114174 h 6828866"/>
              <a:gd name="connsiteX264" fmla="*/ 663853 w 4527329"/>
              <a:gd name="connsiteY264" fmla="*/ 1116505 h 6828866"/>
              <a:gd name="connsiteX265" fmla="*/ 768150 w 4527329"/>
              <a:gd name="connsiteY265" fmla="*/ 1125828 h 6828866"/>
              <a:gd name="connsiteX266" fmla="*/ 800197 w 4527329"/>
              <a:gd name="connsiteY266" fmla="*/ 1146221 h 6828866"/>
              <a:gd name="connsiteX267" fmla="*/ 804858 w 4527329"/>
              <a:gd name="connsiteY267" fmla="*/ 1214976 h 6828866"/>
              <a:gd name="connsiteX268" fmla="*/ 825252 w 4527329"/>
              <a:gd name="connsiteY268" fmla="*/ 1228960 h 6828866"/>
              <a:gd name="connsiteX269" fmla="*/ 894007 w 4527329"/>
              <a:gd name="connsiteY269" fmla="*/ 1192834 h 6828866"/>
              <a:gd name="connsiteX270" fmla="*/ 987234 w 4527329"/>
              <a:gd name="connsiteY270" fmla="*/ 1140394 h 6828866"/>
              <a:gd name="connsiteX271" fmla="*/ 1096775 w 4527329"/>
              <a:gd name="connsiteY271" fmla="*/ 1090285 h 6828866"/>
              <a:gd name="connsiteX272" fmla="*/ 866039 w 4527329"/>
              <a:gd name="connsiteY272" fmla="*/ 1220802 h 6828866"/>
              <a:gd name="connsiteX273" fmla="*/ 3592924 w 4527329"/>
              <a:gd name="connsiteY273" fmla="*/ 3212361 h 6828866"/>
              <a:gd name="connsiteX274" fmla="*/ 3592924 w 4527329"/>
              <a:gd name="connsiteY274" fmla="*/ 3212361 h 6828866"/>
              <a:gd name="connsiteX275" fmla="*/ 3592924 w 4527329"/>
              <a:gd name="connsiteY275" fmla="*/ 3212361 h 6828866"/>
              <a:gd name="connsiteX276" fmla="*/ 3592924 w 4527329"/>
              <a:gd name="connsiteY276" fmla="*/ 3212361 h 6828866"/>
              <a:gd name="connsiteX277" fmla="*/ 4112081 w 4527329"/>
              <a:gd name="connsiteY277" fmla="*/ 6228833 h 6828866"/>
              <a:gd name="connsiteX278" fmla="*/ 4021768 w 4527329"/>
              <a:gd name="connsiteY278" fmla="*/ 6309823 h 6828866"/>
              <a:gd name="connsiteX279" fmla="*/ 3937863 w 4527329"/>
              <a:gd name="connsiteY279" fmla="*/ 6313319 h 6828866"/>
              <a:gd name="connsiteX280" fmla="*/ 3833566 w 4527329"/>
              <a:gd name="connsiteY280" fmla="*/ 6308075 h 6828866"/>
              <a:gd name="connsiteX281" fmla="*/ 3749662 w 4527329"/>
              <a:gd name="connsiteY281" fmla="*/ 6296422 h 6828866"/>
              <a:gd name="connsiteX282" fmla="*/ 3714702 w 4527329"/>
              <a:gd name="connsiteY282" fmla="*/ 6256218 h 6828866"/>
              <a:gd name="connsiteX283" fmla="*/ 3726355 w 4527329"/>
              <a:gd name="connsiteY283" fmla="*/ 6129779 h 6828866"/>
              <a:gd name="connsiteX284" fmla="*/ 3763646 w 4527329"/>
              <a:gd name="connsiteY284" fmla="*/ 6057528 h 6828866"/>
              <a:gd name="connsiteX285" fmla="*/ 3798023 w 4527329"/>
              <a:gd name="connsiteY285" fmla="*/ 6052284 h 6828866"/>
              <a:gd name="connsiteX286" fmla="*/ 3848715 w 4527329"/>
              <a:gd name="connsiteY286" fmla="*/ 6061024 h 6828866"/>
              <a:gd name="connsiteX287" fmla="*/ 4077121 w 4527329"/>
              <a:gd name="connsiteY287" fmla="*/ 6076756 h 6828866"/>
              <a:gd name="connsiteX288" fmla="*/ 4123735 w 4527329"/>
              <a:gd name="connsiteY288" fmla="*/ 6116377 h 6828866"/>
              <a:gd name="connsiteX289" fmla="*/ 4112081 w 4527329"/>
              <a:gd name="connsiteY289" fmla="*/ 6228833 h 6828866"/>
              <a:gd name="connsiteX290" fmla="*/ 4123152 w 4527329"/>
              <a:gd name="connsiteY290" fmla="*/ 5672384 h 6828866"/>
              <a:gd name="connsiteX291" fmla="*/ 4036334 w 4527329"/>
              <a:gd name="connsiteY291" fmla="*/ 5725990 h 6828866"/>
              <a:gd name="connsiteX292" fmla="*/ 3842306 w 4527329"/>
              <a:gd name="connsiteY292" fmla="*/ 5719581 h 6828866"/>
              <a:gd name="connsiteX293" fmla="*/ 3762480 w 4527329"/>
              <a:gd name="connsiteY293" fmla="*/ 5667141 h 6828866"/>
              <a:gd name="connsiteX294" fmla="*/ 3777630 w 4527329"/>
              <a:gd name="connsiteY294" fmla="*/ 5533127 h 6828866"/>
              <a:gd name="connsiteX295" fmla="*/ 3810259 w 4527329"/>
              <a:gd name="connsiteY295" fmla="*/ 5515647 h 6828866"/>
              <a:gd name="connsiteX296" fmla="*/ 4109750 w 4527329"/>
              <a:gd name="connsiteY296" fmla="*/ 5502828 h 6828866"/>
              <a:gd name="connsiteX297" fmla="*/ 4150537 w 4527329"/>
              <a:gd name="connsiteY297" fmla="*/ 5522056 h 6828866"/>
              <a:gd name="connsiteX298" fmla="*/ 4123152 w 4527329"/>
              <a:gd name="connsiteY298" fmla="*/ 5672384 h 6828866"/>
              <a:gd name="connsiteX299" fmla="*/ 4162190 w 4527329"/>
              <a:gd name="connsiteY299" fmla="*/ 5062331 h 6828866"/>
              <a:gd name="connsiteX300" fmla="*/ 4078287 w 4527329"/>
              <a:gd name="connsiteY300" fmla="*/ 5125842 h 6828866"/>
              <a:gd name="connsiteX301" fmla="*/ 3907565 w 4527329"/>
              <a:gd name="connsiteY301" fmla="*/ 5131086 h 6828866"/>
              <a:gd name="connsiteX302" fmla="*/ 3831818 w 4527329"/>
              <a:gd name="connsiteY302" fmla="*/ 5112441 h 6828866"/>
              <a:gd name="connsiteX303" fmla="*/ 3761898 w 4527329"/>
              <a:gd name="connsiteY303" fmla="*/ 5007561 h 6828866"/>
              <a:gd name="connsiteX304" fmla="*/ 3841141 w 4527329"/>
              <a:gd name="connsiteY304" fmla="*/ 4909673 h 6828866"/>
              <a:gd name="connsiteX305" fmla="*/ 4176757 w 4527329"/>
              <a:gd name="connsiteY305" fmla="*/ 4914334 h 6828866"/>
              <a:gd name="connsiteX306" fmla="*/ 4162190 w 4527329"/>
              <a:gd name="connsiteY306" fmla="*/ 5062331 h 6828866"/>
              <a:gd name="connsiteX307" fmla="*/ 4205308 w 4527329"/>
              <a:gd name="connsiteY307" fmla="*/ 4414987 h 6828866"/>
              <a:gd name="connsiteX308" fmla="*/ 4095767 w 4527329"/>
              <a:gd name="connsiteY308" fmla="*/ 4528608 h 6828866"/>
              <a:gd name="connsiteX309" fmla="*/ 4053814 w 4527329"/>
              <a:gd name="connsiteY309" fmla="*/ 4539096 h 6828866"/>
              <a:gd name="connsiteX310" fmla="*/ 4046822 w 4527329"/>
              <a:gd name="connsiteY310" fmla="*/ 4531521 h 6828866"/>
              <a:gd name="connsiteX311" fmla="*/ 3936698 w 4527329"/>
              <a:gd name="connsiteY311" fmla="*/ 4530938 h 6828866"/>
              <a:gd name="connsiteX312" fmla="*/ 3869109 w 4527329"/>
              <a:gd name="connsiteY312" fmla="*/ 4515789 h 6828866"/>
              <a:gd name="connsiteX313" fmla="*/ 3790448 w 4527329"/>
              <a:gd name="connsiteY313" fmla="*/ 4410909 h 6828866"/>
              <a:gd name="connsiteX314" fmla="*/ 3876101 w 4527329"/>
              <a:gd name="connsiteY314" fmla="*/ 4311273 h 6828866"/>
              <a:gd name="connsiteX315" fmla="*/ 4165104 w 4527329"/>
              <a:gd name="connsiteY315" fmla="*/ 4304281 h 6828866"/>
              <a:gd name="connsiteX316" fmla="*/ 4209387 w 4527329"/>
              <a:gd name="connsiteY316" fmla="*/ 4328170 h 6828866"/>
              <a:gd name="connsiteX317" fmla="*/ 4205308 w 4527329"/>
              <a:gd name="connsiteY317" fmla="*/ 4414987 h 6828866"/>
              <a:gd name="connsiteX318" fmla="*/ 4223371 w 4527329"/>
              <a:gd name="connsiteY318" fmla="*/ 3866114 h 6828866"/>
              <a:gd name="connsiteX319" fmla="*/ 4148789 w 4527329"/>
              <a:gd name="connsiteY319" fmla="*/ 3924964 h 6828866"/>
              <a:gd name="connsiteX320" fmla="*/ 3983312 w 4527329"/>
              <a:gd name="connsiteY320" fmla="*/ 3930791 h 6828866"/>
              <a:gd name="connsiteX321" fmla="*/ 3888919 w 4527329"/>
              <a:gd name="connsiteY321" fmla="*/ 3922050 h 6828866"/>
              <a:gd name="connsiteX322" fmla="*/ 3823661 w 4527329"/>
              <a:gd name="connsiteY322" fmla="*/ 3849800 h 6828866"/>
              <a:gd name="connsiteX323" fmla="*/ 3836479 w 4527329"/>
              <a:gd name="connsiteY323" fmla="*/ 3761234 h 6828866"/>
              <a:gd name="connsiteX324" fmla="*/ 3895329 w 4527329"/>
              <a:gd name="connsiteY324" fmla="*/ 3701219 h 6828866"/>
              <a:gd name="connsiteX325" fmla="*/ 3999626 w 4527329"/>
              <a:gd name="connsiteY325" fmla="*/ 3683157 h 6828866"/>
              <a:gd name="connsiteX326" fmla="*/ 4186663 w 4527329"/>
              <a:gd name="connsiteY326" fmla="*/ 3697141 h 6828866"/>
              <a:gd name="connsiteX327" fmla="*/ 4234442 w 4527329"/>
              <a:gd name="connsiteY327" fmla="*/ 3714621 h 6828866"/>
              <a:gd name="connsiteX328" fmla="*/ 4223371 w 4527329"/>
              <a:gd name="connsiteY328" fmla="*/ 3866114 h 6828866"/>
              <a:gd name="connsiteX329" fmla="*/ 4262992 w 4527329"/>
              <a:gd name="connsiteY329" fmla="*/ 3225762 h 6828866"/>
              <a:gd name="connsiteX330" fmla="*/ 4170930 w 4527329"/>
              <a:gd name="connsiteY330" fmla="*/ 3325399 h 6828866"/>
              <a:gd name="connsiteX331" fmla="*/ 3919801 w 4527329"/>
              <a:gd name="connsiteY331" fmla="*/ 3319572 h 6828866"/>
              <a:gd name="connsiteX332" fmla="*/ 3878432 w 4527329"/>
              <a:gd name="connsiteY332" fmla="*/ 3323651 h 6828866"/>
              <a:gd name="connsiteX333" fmla="*/ 3869692 w 4527329"/>
              <a:gd name="connsiteY333" fmla="*/ 3246738 h 6828866"/>
              <a:gd name="connsiteX334" fmla="*/ 3873187 w 4527329"/>
              <a:gd name="connsiteY334" fmla="*/ 3194881 h 6828866"/>
              <a:gd name="connsiteX335" fmla="*/ 3960588 w 4527329"/>
              <a:gd name="connsiteY335" fmla="*/ 3102819 h 6828866"/>
              <a:gd name="connsiteX336" fmla="*/ 4160443 w 4527329"/>
              <a:gd name="connsiteY336" fmla="*/ 3105733 h 6828866"/>
              <a:gd name="connsiteX337" fmla="*/ 4268819 w 4527329"/>
              <a:gd name="connsiteY337" fmla="*/ 3120299 h 6828866"/>
              <a:gd name="connsiteX338" fmla="*/ 4262992 w 4527329"/>
              <a:gd name="connsiteY338" fmla="*/ 3225762 h 6828866"/>
              <a:gd name="connsiteX339" fmla="*/ 4273480 w 4527329"/>
              <a:gd name="connsiteY339" fmla="*/ 2674559 h 6828866"/>
              <a:gd name="connsiteX340" fmla="*/ 4211135 w 4527329"/>
              <a:gd name="connsiteY340" fmla="*/ 2723503 h 6828866"/>
              <a:gd name="connsiteX341" fmla="*/ 4141797 w 4527329"/>
              <a:gd name="connsiteY341" fmla="*/ 2731660 h 6828866"/>
              <a:gd name="connsiteX342" fmla="*/ 3976902 w 4527329"/>
              <a:gd name="connsiteY342" fmla="*/ 2718259 h 6828866"/>
              <a:gd name="connsiteX343" fmla="*/ 3862699 w 4527329"/>
              <a:gd name="connsiteY343" fmla="*/ 2599394 h 6828866"/>
              <a:gd name="connsiteX344" fmla="*/ 3875518 w 4527329"/>
              <a:gd name="connsiteY344" fmla="*/ 2563269 h 6828866"/>
              <a:gd name="connsiteX345" fmla="*/ 4057310 w 4527329"/>
              <a:gd name="connsiteY345" fmla="*/ 2495680 h 6828866"/>
              <a:gd name="connsiteX346" fmla="*/ 4297952 w 4527329"/>
              <a:gd name="connsiteY346" fmla="*/ 2514908 h 6828866"/>
              <a:gd name="connsiteX347" fmla="*/ 4273480 w 4527329"/>
              <a:gd name="connsiteY347" fmla="*/ 2674559 h 6828866"/>
              <a:gd name="connsiteX348" fmla="*/ 4318346 w 4527329"/>
              <a:gd name="connsiteY348" fmla="*/ 2037120 h 6828866"/>
              <a:gd name="connsiteX349" fmla="*/ 4224536 w 4527329"/>
              <a:gd name="connsiteY349" fmla="*/ 2127433 h 6828866"/>
              <a:gd name="connsiteX350" fmla="*/ 4053814 w 4527329"/>
              <a:gd name="connsiteY350" fmla="*/ 2130930 h 6828866"/>
              <a:gd name="connsiteX351" fmla="*/ 3960588 w 4527329"/>
              <a:gd name="connsiteY351" fmla="*/ 2116363 h 6828866"/>
              <a:gd name="connsiteX352" fmla="*/ 3899990 w 4527329"/>
              <a:gd name="connsiteY352" fmla="*/ 1993420 h 6828866"/>
              <a:gd name="connsiteX353" fmla="*/ 3922714 w 4527329"/>
              <a:gd name="connsiteY353" fmla="*/ 1928161 h 6828866"/>
              <a:gd name="connsiteX354" fmla="*/ 3934950 w 4527329"/>
              <a:gd name="connsiteY354" fmla="*/ 1920004 h 6828866"/>
              <a:gd name="connsiteX355" fmla="*/ 3985642 w 4527329"/>
              <a:gd name="connsiteY355" fmla="*/ 1900193 h 6828866"/>
              <a:gd name="connsiteX356" fmla="*/ 4037500 w 4527329"/>
              <a:gd name="connsiteY356" fmla="*/ 1883878 h 6828866"/>
              <a:gd name="connsiteX357" fmla="*/ 4228615 w 4527329"/>
              <a:gd name="connsiteY357" fmla="*/ 1892618 h 6828866"/>
              <a:gd name="connsiteX358" fmla="*/ 4289212 w 4527329"/>
              <a:gd name="connsiteY358" fmla="*/ 1897862 h 6828866"/>
              <a:gd name="connsiteX359" fmla="*/ 4326503 w 4527329"/>
              <a:gd name="connsiteY359" fmla="*/ 1921752 h 6828866"/>
              <a:gd name="connsiteX360" fmla="*/ 4318346 w 4527329"/>
              <a:gd name="connsiteY360" fmla="*/ 2037120 h 6828866"/>
              <a:gd name="connsiteX361" fmla="*/ 4350393 w 4527329"/>
              <a:gd name="connsiteY361" fmla="*/ 1422405 h 6828866"/>
              <a:gd name="connsiteX362" fmla="*/ 4223371 w 4527329"/>
              <a:gd name="connsiteY362" fmla="*/ 1531364 h 6828866"/>
              <a:gd name="connsiteX363" fmla="*/ 4111499 w 4527329"/>
              <a:gd name="connsiteY363" fmla="*/ 1530782 h 6828866"/>
              <a:gd name="connsiteX364" fmla="*/ 4017689 w 4527329"/>
              <a:gd name="connsiteY364" fmla="*/ 1525538 h 6828866"/>
              <a:gd name="connsiteX365" fmla="*/ 4007784 w 4527329"/>
              <a:gd name="connsiteY365" fmla="*/ 1521459 h 6828866"/>
              <a:gd name="connsiteX366" fmla="*/ 3942525 w 4527329"/>
              <a:gd name="connsiteY366" fmla="*/ 1484168 h 6828866"/>
              <a:gd name="connsiteX367" fmla="*/ 3943690 w 4527329"/>
              <a:gd name="connsiteY367" fmla="*/ 1373461 h 6828866"/>
              <a:gd name="connsiteX368" fmla="*/ 4151120 w 4527329"/>
              <a:gd name="connsiteY368" fmla="*/ 1293053 h 6828866"/>
              <a:gd name="connsiteX369" fmla="*/ 4174427 w 4527329"/>
              <a:gd name="connsiteY369" fmla="*/ 1294801 h 6828866"/>
              <a:gd name="connsiteX370" fmla="*/ 4325338 w 4527329"/>
              <a:gd name="connsiteY370" fmla="*/ 1300628 h 6828866"/>
              <a:gd name="connsiteX371" fmla="*/ 4355054 w 4527329"/>
              <a:gd name="connsiteY371" fmla="*/ 1315777 h 6828866"/>
              <a:gd name="connsiteX372" fmla="*/ 4350393 w 4527329"/>
              <a:gd name="connsiteY372" fmla="*/ 1422405 h 6828866"/>
              <a:gd name="connsiteX373" fmla="*/ 4357967 w 4527329"/>
              <a:gd name="connsiteY373" fmla="*/ 910823 h 6828866"/>
              <a:gd name="connsiteX374" fmla="*/ 4275811 w 4527329"/>
              <a:gd name="connsiteY374" fmla="*/ 972586 h 6828866"/>
              <a:gd name="connsiteX375" fmla="*/ 4029925 w 4527329"/>
              <a:gd name="connsiteY375" fmla="*/ 964429 h 6828866"/>
              <a:gd name="connsiteX376" fmla="*/ 3973406 w 4527329"/>
              <a:gd name="connsiteY376" fmla="*/ 909075 h 6828866"/>
              <a:gd name="connsiteX377" fmla="*/ 3985060 w 4527329"/>
              <a:gd name="connsiteY377" fmla="*/ 780305 h 6828866"/>
              <a:gd name="connsiteX378" fmla="*/ 4046240 w 4527329"/>
              <a:gd name="connsiteY378" fmla="*/ 729031 h 6828866"/>
              <a:gd name="connsiteX379" fmla="*/ 4240268 w 4527329"/>
              <a:gd name="connsiteY379" fmla="*/ 726117 h 6828866"/>
              <a:gd name="connsiteX380" fmla="*/ 4329999 w 4527329"/>
              <a:gd name="connsiteY380" fmla="*/ 733692 h 6828866"/>
              <a:gd name="connsiteX381" fmla="*/ 4378943 w 4527329"/>
              <a:gd name="connsiteY381" fmla="*/ 779140 h 6828866"/>
              <a:gd name="connsiteX382" fmla="*/ 4357967 w 4527329"/>
              <a:gd name="connsiteY382" fmla="*/ 910823 h 6828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</a:cxnLst>
            <a:rect l="l" t="t" r="r" b="b"/>
            <a:pathLst>
              <a:path w="4527329" h="6828866">
                <a:moveTo>
                  <a:pt x="4519949" y="493050"/>
                </a:moveTo>
                <a:cubicBezTo>
                  <a:pt x="4519949" y="493050"/>
                  <a:pt x="4519366" y="493050"/>
                  <a:pt x="4519949" y="493050"/>
                </a:cubicBezTo>
                <a:cubicBezTo>
                  <a:pt x="4521697" y="486058"/>
                  <a:pt x="4525775" y="479066"/>
                  <a:pt x="4525775" y="471492"/>
                </a:cubicBezTo>
                <a:cubicBezTo>
                  <a:pt x="4526358" y="416138"/>
                  <a:pt x="4528106" y="361367"/>
                  <a:pt x="4523445" y="306597"/>
                </a:cubicBezTo>
                <a:cubicBezTo>
                  <a:pt x="4520531" y="276298"/>
                  <a:pt x="4510043" y="248330"/>
                  <a:pt x="4492563" y="223275"/>
                </a:cubicBezTo>
                <a:cubicBezTo>
                  <a:pt x="4473335" y="195307"/>
                  <a:pt x="4457603" y="196472"/>
                  <a:pt x="4438375" y="225023"/>
                </a:cubicBezTo>
                <a:cubicBezTo>
                  <a:pt x="4425557" y="226188"/>
                  <a:pt x="4420895" y="234928"/>
                  <a:pt x="4419147" y="246582"/>
                </a:cubicBezTo>
                <a:cubicBezTo>
                  <a:pt x="4413321" y="283290"/>
                  <a:pt x="4392344" y="312423"/>
                  <a:pt x="4371368" y="341557"/>
                </a:cubicBezTo>
                <a:cubicBezTo>
                  <a:pt x="4353888" y="364863"/>
                  <a:pt x="4330582" y="376517"/>
                  <a:pt x="4301448" y="377099"/>
                </a:cubicBezTo>
                <a:cubicBezTo>
                  <a:pt x="4209387" y="378265"/>
                  <a:pt x="4117325" y="374186"/>
                  <a:pt x="4025846" y="364281"/>
                </a:cubicBezTo>
                <a:cubicBezTo>
                  <a:pt x="4020020" y="336895"/>
                  <a:pt x="4004870" y="313006"/>
                  <a:pt x="3995548" y="286786"/>
                </a:cubicBezTo>
                <a:cubicBezTo>
                  <a:pt x="3980981" y="244251"/>
                  <a:pt x="3951265" y="220944"/>
                  <a:pt x="3907565" y="214535"/>
                </a:cubicBezTo>
                <a:cubicBezTo>
                  <a:pt x="3891833" y="195890"/>
                  <a:pt x="3887754" y="210456"/>
                  <a:pt x="3884841" y="223275"/>
                </a:cubicBezTo>
                <a:cubicBezTo>
                  <a:pt x="3873187" y="276298"/>
                  <a:pt x="3870274" y="330486"/>
                  <a:pt x="3867361" y="384674"/>
                </a:cubicBezTo>
                <a:cubicBezTo>
                  <a:pt x="3863282" y="450515"/>
                  <a:pt x="3855707" y="515192"/>
                  <a:pt x="3838227" y="579868"/>
                </a:cubicBezTo>
                <a:cubicBezTo>
                  <a:pt x="3805015" y="703976"/>
                  <a:pt x="3630215" y="874698"/>
                  <a:pt x="3470564" y="854304"/>
                </a:cubicBezTo>
                <a:cubicBezTo>
                  <a:pt x="3467068" y="853139"/>
                  <a:pt x="3463572" y="852556"/>
                  <a:pt x="3460659" y="851974"/>
                </a:cubicBezTo>
                <a:cubicBezTo>
                  <a:pt x="3454832" y="850808"/>
                  <a:pt x="3448422" y="849060"/>
                  <a:pt x="3442596" y="849060"/>
                </a:cubicBezTo>
                <a:cubicBezTo>
                  <a:pt x="3345290" y="848478"/>
                  <a:pt x="3247402" y="848478"/>
                  <a:pt x="3150097" y="849060"/>
                </a:cubicBezTo>
                <a:cubicBezTo>
                  <a:pt x="3140774" y="849060"/>
                  <a:pt x="3131451" y="852556"/>
                  <a:pt x="3122128" y="854304"/>
                </a:cubicBezTo>
                <a:cubicBezTo>
                  <a:pt x="3122128" y="854304"/>
                  <a:pt x="3122128" y="854304"/>
                  <a:pt x="3122128" y="854304"/>
                </a:cubicBezTo>
                <a:cubicBezTo>
                  <a:pt x="3122128" y="854304"/>
                  <a:pt x="3122128" y="854304"/>
                  <a:pt x="3122128" y="854304"/>
                </a:cubicBezTo>
                <a:cubicBezTo>
                  <a:pt x="3044634" y="851974"/>
                  <a:pt x="2967139" y="851391"/>
                  <a:pt x="2889644" y="847312"/>
                </a:cubicBezTo>
                <a:cubicBezTo>
                  <a:pt x="2353007" y="821092"/>
                  <a:pt x="1816953" y="796037"/>
                  <a:pt x="1280898" y="761077"/>
                </a:cubicBezTo>
                <a:cubicBezTo>
                  <a:pt x="1276237" y="759912"/>
                  <a:pt x="1271575" y="757581"/>
                  <a:pt x="1266914" y="756999"/>
                </a:cubicBezTo>
                <a:cubicBezTo>
                  <a:pt x="1136397" y="745928"/>
                  <a:pt x="1079878" y="661441"/>
                  <a:pt x="1074634" y="547238"/>
                </a:cubicBezTo>
                <a:cubicBezTo>
                  <a:pt x="1070555" y="460421"/>
                  <a:pt x="1079295" y="374769"/>
                  <a:pt x="1078130" y="288534"/>
                </a:cubicBezTo>
                <a:cubicBezTo>
                  <a:pt x="1077547" y="233180"/>
                  <a:pt x="1078130" y="177827"/>
                  <a:pt x="1067059" y="123056"/>
                </a:cubicBezTo>
                <a:cubicBezTo>
                  <a:pt x="1060067" y="89261"/>
                  <a:pt x="1041422" y="67703"/>
                  <a:pt x="1009375" y="56632"/>
                </a:cubicBezTo>
                <a:cubicBezTo>
                  <a:pt x="965092" y="40900"/>
                  <a:pt x="919644" y="30995"/>
                  <a:pt x="872448" y="33908"/>
                </a:cubicBezTo>
                <a:cubicBezTo>
                  <a:pt x="856716" y="34491"/>
                  <a:pt x="855551" y="48475"/>
                  <a:pt x="852055" y="58380"/>
                </a:cubicBezTo>
                <a:cubicBezTo>
                  <a:pt x="843897" y="79939"/>
                  <a:pt x="838653" y="102663"/>
                  <a:pt x="831079" y="124804"/>
                </a:cubicBezTo>
                <a:cubicBezTo>
                  <a:pt x="811851" y="184236"/>
                  <a:pt x="789709" y="201134"/>
                  <a:pt x="726781" y="199968"/>
                </a:cubicBezTo>
                <a:cubicBezTo>
                  <a:pt x="643460" y="198803"/>
                  <a:pt x="560138" y="196472"/>
                  <a:pt x="477399" y="194724"/>
                </a:cubicBezTo>
                <a:cubicBezTo>
                  <a:pt x="458171" y="174331"/>
                  <a:pt x="451179" y="147528"/>
                  <a:pt x="442439" y="122474"/>
                </a:cubicBezTo>
                <a:cubicBezTo>
                  <a:pt x="422628" y="67120"/>
                  <a:pt x="385338" y="29829"/>
                  <a:pt x="331732" y="8271"/>
                </a:cubicBezTo>
                <a:cubicBezTo>
                  <a:pt x="327071" y="6523"/>
                  <a:pt x="324158" y="-7461"/>
                  <a:pt x="317748" y="5357"/>
                </a:cubicBezTo>
                <a:cubicBezTo>
                  <a:pt x="313087" y="14097"/>
                  <a:pt x="313087" y="24585"/>
                  <a:pt x="312504" y="33908"/>
                </a:cubicBezTo>
                <a:cubicBezTo>
                  <a:pt x="305512" y="130631"/>
                  <a:pt x="299103" y="227354"/>
                  <a:pt x="292111" y="324077"/>
                </a:cubicBezTo>
                <a:cubicBezTo>
                  <a:pt x="290945" y="339809"/>
                  <a:pt x="285701" y="356123"/>
                  <a:pt x="316583" y="353210"/>
                </a:cubicBezTo>
                <a:cubicBezTo>
                  <a:pt x="286284" y="359619"/>
                  <a:pt x="288615" y="379430"/>
                  <a:pt x="287449" y="398075"/>
                </a:cubicBezTo>
                <a:cubicBezTo>
                  <a:pt x="282205" y="492468"/>
                  <a:pt x="276379" y="586860"/>
                  <a:pt x="271135" y="681835"/>
                </a:cubicBezTo>
                <a:cubicBezTo>
                  <a:pt x="265308" y="793124"/>
                  <a:pt x="259481" y="904414"/>
                  <a:pt x="253655" y="1016286"/>
                </a:cubicBezTo>
                <a:cubicBezTo>
                  <a:pt x="244915" y="1173024"/>
                  <a:pt x="236175" y="1330344"/>
                  <a:pt x="226852" y="1487082"/>
                </a:cubicBezTo>
                <a:cubicBezTo>
                  <a:pt x="225687" y="1508058"/>
                  <a:pt x="233844" y="1511554"/>
                  <a:pt x="250159" y="1503396"/>
                </a:cubicBezTo>
                <a:cubicBezTo>
                  <a:pt x="268221" y="1494074"/>
                  <a:pt x="283371" y="1491160"/>
                  <a:pt x="292111" y="1515050"/>
                </a:cubicBezTo>
                <a:cubicBezTo>
                  <a:pt x="293859" y="1519711"/>
                  <a:pt x="303182" y="1520294"/>
                  <a:pt x="300851" y="1529616"/>
                </a:cubicBezTo>
                <a:cubicBezTo>
                  <a:pt x="276379" y="1530782"/>
                  <a:pt x="252489" y="1548262"/>
                  <a:pt x="226269" y="1529034"/>
                </a:cubicBezTo>
                <a:cubicBezTo>
                  <a:pt x="221608" y="1618182"/>
                  <a:pt x="217529" y="1704417"/>
                  <a:pt x="213451" y="1790652"/>
                </a:cubicBezTo>
                <a:cubicBezTo>
                  <a:pt x="202963" y="1995168"/>
                  <a:pt x="191892" y="2199684"/>
                  <a:pt x="181987" y="2404201"/>
                </a:cubicBezTo>
                <a:cubicBezTo>
                  <a:pt x="173247" y="2574922"/>
                  <a:pt x="165089" y="2745644"/>
                  <a:pt x="156932" y="2915783"/>
                </a:cubicBezTo>
                <a:cubicBezTo>
                  <a:pt x="156932" y="2918114"/>
                  <a:pt x="156349" y="2920444"/>
                  <a:pt x="156349" y="2922775"/>
                </a:cubicBezTo>
                <a:cubicBezTo>
                  <a:pt x="155767" y="2935011"/>
                  <a:pt x="155767" y="2947830"/>
                  <a:pt x="154601" y="2960066"/>
                </a:cubicBezTo>
                <a:cubicBezTo>
                  <a:pt x="154019" y="2965892"/>
                  <a:pt x="154601" y="2971137"/>
                  <a:pt x="156349" y="2974632"/>
                </a:cubicBezTo>
                <a:lnTo>
                  <a:pt x="156349" y="3000270"/>
                </a:lnTo>
                <a:cubicBezTo>
                  <a:pt x="144113" y="3007262"/>
                  <a:pt x="151105" y="3027655"/>
                  <a:pt x="151688" y="3042805"/>
                </a:cubicBezTo>
                <a:cubicBezTo>
                  <a:pt x="173247" y="3039891"/>
                  <a:pt x="191892" y="3034065"/>
                  <a:pt x="213451" y="3020080"/>
                </a:cubicBezTo>
                <a:lnTo>
                  <a:pt x="213451" y="3003766"/>
                </a:lnTo>
                <a:cubicBezTo>
                  <a:pt x="213451" y="3003766"/>
                  <a:pt x="213451" y="3004349"/>
                  <a:pt x="214033" y="3004349"/>
                </a:cubicBezTo>
                <a:cubicBezTo>
                  <a:pt x="240836" y="3014254"/>
                  <a:pt x="269387" y="3014837"/>
                  <a:pt x="297355" y="3017167"/>
                </a:cubicBezTo>
                <a:cubicBezTo>
                  <a:pt x="297938" y="3011923"/>
                  <a:pt x="298520" y="3006097"/>
                  <a:pt x="299686" y="3000270"/>
                </a:cubicBezTo>
                <a:cubicBezTo>
                  <a:pt x="306678" y="2951908"/>
                  <a:pt x="341055" y="2928019"/>
                  <a:pt x="385920" y="2916948"/>
                </a:cubicBezTo>
                <a:cubicBezTo>
                  <a:pt x="438943" y="2904130"/>
                  <a:pt x="493714" y="2905295"/>
                  <a:pt x="547902" y="2904712"/>
                </a:cubicBezTo>
                <a:cubicBezTo>
                  <a:pt x="588689" y="2904712"/>
                  <a:pt x="629476" y="2905295"/>
                  <a:pt x="669680" y="2904712"/>
                </a:cubicBezTo>
                <a:cubicBezTo>
                  <a:pt x="690073" y="2904130"/>
                  <a:pt x="697648" y="2911704"/>
                  <a:pt x="698813" y="2930350"/>
                </a:cubicBezTo>
                <a:cubicBezTo>
                  <a:pt x="714545" y="2940838"/>
                  <a:pt x="715128" y="2964144"/>
                  <a:pt x="716293" y="3016002"/>
                </a:cubicBezTo>
                <a:cubicBezTo>
                  <a:pt x="716293" y="3019498"/>
                  <a:pt x="715710" y="3022994"/>
                  <a:pt x="715710" y="3027073"/>
                </a:cubicBezTo>
                <a:cubicBezTo>
                  <a:pt x="715710" y="3028820"/>
                  <a:pt x="715710" y="3030569"/>
                  <a:pt x="715710" y="3032317"/>
                </a:cubicBezTo>
                <a:cubicBezTo>
                  <a:pt x="709884" y="3045718"/>
                  <a:pt x="704057" y="3058537"/>
                  <a:pt x="698813" y="3071938"/>
                </a:cubicBezTo>
                <a:cubicBezTo>
                  <a:pt x="696482" y="3077765"/>
                  <a:pt x="693569" y="3083591"/>
                  <a:pt x="691238" y="3088836"/>
                </a:cubicBezTo>
                <a:cubicBezTo>
                  <a:pt x="690073" y="3095827"/>
                  <a:pt x="688325" y="3102819"/>
                  <a:pt x="686577" y="3109229"/>
                </a:cubicBezTo>
                <a:cubicBezTo>
                  <a:pt x="677254" y="3120882"/>
                  <a:pt x="666766" y="3128457"/>
                  <a:pt x="654530" y="3133701"/>
                </a:cubicBezTo>
                <a:cubicBezTo>
                  <a:pt x="633554" y="3149433"/>
                  <a:pt x="607334" y="3157590"/>
                  <a:pt x="575287" y="3158173"/>
                </a:cubicBezTo>
                <a:cubicBezTo>
                  <a:pt x="525178" y="3158756"/>
                  <a:pt x="475069" y="3158173"/>
                  <a:pt x="424959" y="3155259"/>
                </a:cubicBezTo>
                <a:cubicBezTo>
                  <a:pt x="400487" y="3150016"/>
                  <a:pt x="375432" y="3145354"/>
                  <a:pt x="350960" y="3140110"/>
                </a:cubicBezTo>
                <a:cubicBezTo>
                  <a:pt x="336976" y="3137197"/>
                  <a:pt x="322992" y="3130787"/>
                  <a:pt x="320662" y="3116221"/>
                </a:cubicBezTo>
                <a:cubicBezTo>
                  <a:pt x="320662" y="3115638"/>
                  <a:pt x="320662" y="3115638"/>
                  <a:pt x="320662" y="3115056"/>
                </a:cubicBezTo>
                <a:cubicBezTo>
                  <a:pt x="309008" y="3108646"/>
                  <a:pt x="301434" y="3099323"/>
                  <a:pt x="297938" y="3085922"/>
                </a:cubicBezTo>
                <a:cubicBezTo>
                  <a:pt x="289780" y="3083591"/>
                  <a:pt x="279875" y="3084174"/>
                  <a:pt x="269969" y="3084757"/>
                </a:cubicBezTo>
                <a:cubicBezTo>
                  <a:pt x="257151" y="3085922"/>
                  <a:pt x="244915" y="3085922"/>
                  <a:pt x="232096" y="3086505"/>
                </a:cubicBezTo>
                <a:cubicBezTo>
                  <a:pt x="212868" y="3088836"/>
                  <a:pt x="193057" y="3090001"/>
                  <a:pt x="184317" y="3112725"/>
                </a:cubicBezTo>
                <a:cubicBezTo>
                  <a:pt x="182569" y="3117386"/>
                  <a:pt x="177908" y="3120882"/>
                  <a:pt x="172664" y="3119717"/>
                </a:cubicBezTo>
                <a:cubicBezTo>
                  <a:pt x="142948" y="3115056"/>
                  <a:pt x="146444" y="3136031"/>
                  <a:pt x="145279" y="3154094"/>
                </a:cubicBezTo>
                <a:cubicBezTo>
                  <a:pt x="134208" y="3377839"/>
                  <a:pt x="123137" y="3602166"/>
                  <a:pt x="112649" y="3825910"/>
                </a:cubicBezTo>
                <a:cubicBezTo>
                  <a:pt x="110318" y="3873689"/>
                  <a:pt x="112066" y="3921468"/>
                  <a:pt x="112066" y="3969246"/>
                </a:cubicBezTo>
                <a:cubicBezTo>
                  <a:pt x="123720" y="3969829"/>
                  <a:pt x="133042" y="3955262"/>
                  <a:pt x="147609" y="3958176"/>
                </a:cubicBezTo>
                <a:cubicBezTo>
                  <a:pt x="147609" y="3959924"/>
                  <a:pt x="148192" y="3961089"/>
                  <a:pt x="147609" y="3961672"/>
                </a:cubicBezTo>
                <a:cubicBezTo>
                  <a:pt x="144696" y="3964002"/>
                  <a:pt x="141783" y="3966916"/>
                  <a:pt x="138287" y="3968081"/>
                </a:cubicBezTo>
                <a:cubicBezTo>
                  <a:pt x="110318" y="3975073"/>
                  <a:pt x="103909" y="3991971"/>
                  <a:pt x="102744" y="4020521"/>
                </a:cubicBezTo>
                <a:cubicBezTo>
                  <a:pt x="88177" y="4354390"/>
                  <a:pt x="71280" y="4687676"/>
                  <a:pt x="56130" y="5021544"/>
                </a:cubicBezTo>
                <a:cubicBezTo>
                  <a:pt x="33989" y="5513316"/>
                  <a:pt x="7186" y="6005088"/>
                  <a:pt x="194" y="6497442"/>
                </a:cubicBezTo>
                <a:cubicBezTo>
                  <a:pt x="194" y="6513757"/>
                  <a:pt x="-1554" y="6530072"/>
                  <a:pt x="5438" y="6545803"/>
                </a:cubicBezTo>
                <a:cubicBezTo>
                  <a:pt x="12430" y="6577850"/>
                  <a:pt x="23501" y="6606401"/>
                  <a:pt x="57296" y="6620385"/>
                </a:cubicBezTo>
                <a:cubicBezTo>
                  <a:pt x="65453" y="6623298"/>
                  <a:pt x="68949" y="6632621"/>
                  <a:pt x="73028" y="6640778"/>
                </a:cubicBezTo>
                <a:cubicBezTo>
                  <a:pt x="84681" y="6665250"/>
                  <a:pt x="91090" y="6665833"/>
                  <a:pt x="109153" y="6646023"/>
                </a:cubicBezTo>
                <a:cubicBezTo>
                  <a:pt x="128964" y="6624463"/>
                  <a:pt x="141200" y="6597661"/>
                  <a:pt x="152271" y="6570276"/>
                </a:cubicBezTo>
                <a:cubicBezTo>
                  <a:pt x="171499" y="6521914"/>
                  <a:pt x="207624" y="6496860"/>
                  <a:pt x="257733" y="6489867"/>
                </a:cubicBezTo>
                <a:cubicBezTo>
                  <a:pt x="334063" y="6479962"/>
                  <a:pt x="410392" y="6484041"/>
                  <a:pt x="487305" y="6491033"/>
                </a:cubicBezTo>
                <a:cubicBezTo>
                  <a:pt x="512359" y="6493363"/>
                  <a:pt x="531587" y="6505017"/>
                  <a:pt x="540327" y="6529489"/>
                </a:cubicBezTo>
                <a:cubicBezTo>
                  <a:pt x="540327" y="6529489"/>
                  <a:pt x="540327" y="6529489"/>
                  <a:pt x="540327" y="6529489"/>
                </a:cubicBezTo>
                <a:cubicBezTo>
                  <a:pt x="542075" y="6543473"/>
                  <a:pt x="544989" y="6556874"/>
                  <a:pt x="558973" y="6563867"/>
                </a:cubicBezTo>
                <a:cubicBezTo>
                  <a:pt x="602090" y="6617472"/>
                  <a:pt x="662688" y="6647188"/>
                  <a:pt x="722120" y="6677487"/>
                </a:cubicBezTo>
                <a:cubicBezTo>
                  <a:pt x="757662" y="6694967"/>
                  <a:pt x="764072" y="6691470"/>
                  <a:pt x="768150" y="6653014"/>
                </a:cubicBezTo>
                <a:cubicBezTo>
                  <a:pt x="775142" y="6587173"/>
                  <a:pt x="780386" y="6521914"/>
                  <a:pt x="786213" y="6456073"/>
                </a:cubicBezTo>
                <a:cubicBezTo>
                  <a:pt x="794371" y="6368090"/>
                  <a:pt x="799615" y="6280107"/>
                  <a:pt x="820591" y="6193873"/>
                </a:cubicBezTo>
                <a:cubicBezTo>
                  <a:pt x="839819" y="6116377"/>
                  <a:pt x="881771" y="6059859"/>
                  <a:pt x="956352" y="6026646"/>
                </a:cubicBezTo>
                <a:cubicBezTo>
                  <a:pt x="1007044" y="6003922"/>
                  <a:pt x="1058902" y="5992852"/>
                  <a:pt x="1114255" y="5992269"/>
                </a:cubicBezTo>
                <a:cubicBezTo>
                  <a:pt x="1315276" y="5990521"/>
                  <a:pt x="1515713" y="6003340"/>
                  <a:pt x="1716151" y="6011497"/>
                </a:cubicBezTo>
                <a:cubicBezTo>
                  <a:pt x="1886873" y="6018489"/>
                  <a:pt x="2057012" y="6026646"/>
                  <a:pt x="2227733" y="6035386"/>
                </a:cubicBezTo>
                <a:cubicBezTo>
                  <a:pt x="2471871" y="6048206"/>
                  <a:pt x="2716009" y="6061024"/>
                  <a:pt x="2959564" y="6075008"/>
                </a:cubicBezTo>
                <a:cubicBezTo>
                  <a:pt x="3115719" y="6084331"/>
                  <a:pt x="3271292" y="6093653"/>
                  <a:pt x="3426864" y="6109968"/>
                </a:cubicBezTo>
                <a:cubicBezTo>
                  <a:pt x="3468816" y="6114047"/>
                  <a:pt x="3499697" y="6134440"/>
                  <a:pt x="3521256" y="6169983"/>
                </a:cubicBezTo>
                <a:cubicBezTo>
                  <a:pt x="3528831" y="6182219"/>
                  <a:pt x="3535240" y="6195620"/>
                  <a:pt x="3541649" y="6208439"/>
                </a:cubicBezTo>
                <a:cubicBezTo>
                  <a:pt x="3552720" y="6248643"/>
                  <a:pt x="3553885" y="6290013"/>
                  <a:pt x="3553885" y="6331964"/>
                </a:cubicBezTo>
                <a:cubicBezTo>
                  <a:pt x="3553885" y="6432183"/>
                  <a:pt x="3554468" y="6532985"/>
                  <a:pt x="3554468" y="6633203"/>
                </a:cubicBezTo>
                <a:cubicBezTo>
                  <a:pt x="3556216" y="6638448"/>
                  <a:pt x="3556216" y="6644274"/>
                  <a:pt x="3556216" y="6649518"/>
                </a:cubicBezTo>
                <a:cubicBezTo>
                  <a:pt x="3555633" y="6644274"/>
                  <a:pt x="3555051" y="6638448"/>
                  <a:pt x="3554468" y="6633203"/>
                </a:cubicBezTo>
                <a:cubicBezTo>
                  <a:pt x="3552720" y="6666416"/>
                  <a:pt x="3552720" y="6699045"/>
                  <a:pt x="3556216" y="6731674"/>
                </a:cubicBezTo>
                <a:cubicBezTo>
                  <a:pt x="3557964" y="6749737"/>
                  <a:pt x="3564956" y="6763721"/>
                  <a:pt x="3585349" y="6766052"/>
                </a:cubicBezTo>
                <a:cubicBezTo>
                  <a:pt x="3609821" y="6768965"/>
                  <a:pt x="3626719" y="6779454"/>
                  <a:pt x="3633711" y="6805090"/>
                </a:cubicBezTo>
                <a:cubicBezTo>
                  <a:pt x="3636624" y="6816744"/>
                  <a:pt x="3647695" y="6824901"/>
                  <a:pt x="3659348" y="6826650"/>
                </a:cubicBezTo>
                <a:cubicBezTo>
                  <a:pt x="3673332" y="6828397"/>
                  <a:pt x="3679159" y="6815579"/>
                  <a:pt x="3683820" y="6805674"/>
                </a:cubicBezTo>
                <a:cubicBezTo>
                  <a:pt x="3691395" y="6791107"/>
                  <a:pt x="3698387" y="6775957"/>
                  <a:pt x="3702466" y="6760225"/>
                </a:cubicBezTo>
                <a:cubicBezTo>
                  <a:pt x="3717615" y="6699628"/>
                  <a:pt x="3757819" y="6669329"/>
                  <a:pt x="3817834" y="6661172"/>
                </a:cubicBezTo>
                <a:cubicBezTo>
                  <a:pt x="3896494" y="6650683"/>
                  <a:pt x="3974572" y="6661172"/>
                  <a:pt x="4052649" y="6672243"/>
                </a:cubicBezTo>
                <a:cubicBezTo>
                  <a:pt x="4082948" y="6676904"/>
                  <a:pt x="4101593" y="6692636"/>
                  <a:pt x="4105672" y="6724683"/>
                </a:cubicBezTo>
                <a:cubicBezTo>
                  <a:pt x="4109750" y="6756729"/>
                  <a:pt x="4127230" y="6780036"/>
                  <a:pt x="4158112" y="6792855"/>
                </a:cubicBezTo>
                <a:cubicBezTo>
                  <a:pt x="4168017" y="6796934"/>
                  <a:pt x="4176757" y="6802760"/>
                  <a:pt x="4184332" y="6810917"/>
                </a:cubicBezTo>
                <a:cubicBezTo>
                  <a:pt x="4190159" y="6817327"/>
                  <a:pt x="4188993" y="6833059"/>
                  <a:pt x="4202977" y="6829563"/>
                </a:cubicBezTo>
                <a:cubicBezTo>
                  <a:pt x="4216379" y="6826650"/>
                  <a:pt x="4212883" y="6812083"/>
                  <a:pt x="4215214" y="6802760"/>
                </a:cubicBezTo>
                <a:cubicBezTo>
                  <a:pt x="4216962" y="6796934"/>
                  <a:pt x="4217544" y="6791107"/>
                  <a:pt x="4217544" y="6785280"/>
                </a:cubicBezTo>
                <a:cubicBezTo>
                  <a:pt x="4237355" y="6538812"/>
                  <a:pt x="4250174" y="6291760"/>
                  <a:pt x="4264740" y="6044709"/>
                </a:cubicBezTo>
                <a:cubicBezTo>
                  <a:pt x="4276394" y="5837279"/>
                  <a:pt x="4287464" y="5630432"/>
                  <a:pt x="4298535" y="5423003"/>
                </a:cubicBezTo>
                <a:cubicBezTo>
                  <a:pt x="4300283" y="5394452"/>
                  <a:pt x="4298535" y="5365318"/>
                  <a:pt x="4298535" y="5336185"/>
                </a:cubicBezTo>
                <a:cubicBezTo>
                  <a:pt x="4282803" y="5388043"/>
                  <a:pt x="4250174" y="5428829"/>
                  <a:pt x="4217544" y="5469616"/>
                </a:cubicBezTo>
                <a:cubicBezTo>
                  <a:pt x="4217544" y="5469616"/>
                  <a:pt x="4217544" y="5469616"/>
                  <a:pt x="4217544" y="5469616"/>
                </a:cubicBezTo>
                <a:cubicBezTo>
                  <a:pt x="4217544" y="5469616"/>
                  <a:pt x="4217544" y="5469616"/>
                  <a:pt x="4217544" y="5469616"/>
                </a:cubicBezTo>
                <a:cubicBezTo>
                  <a:pt x="4231528" y="5431160"/>
                  <a:pt x="4256583" y="5397948"/>
                  <a:pt x="4273480" y="5361240"/>
                </a:cubicBezTo>
                <a:cubicBezTo>
                  <a:pt x="4285716" y="5333855"/>
                  <a:pt x="4304362" y="5309383"/>
                  <a:pt x="4306110" y="5277918"/>
                </a:cubicBezTo>
                <a:cubicBezTo>
                  <a:pt x="4314267" y="5114771"/>
                  <a:pt x="4322424" y="4952207"/>
                  <a:pt x="4329999" y="4789060"/>
                </a:cubicBezTo>
                <a:cubicBezTo>
                  <a:pt x="4338156" y="4624165"/>
                  <a:pt x="4346314" y="4459270"/>
                  <a:pt x="4354471" y="4294375"/>
                </a:cubicBezTo>
                <a:cubicBezTo>
                  <a:pt x="4367290" y="4037419"/>
                  <a:pt x="4380691" y="3780462"/>
                  <a:pt x="4393510" y="3523506"/>
                </a:cubicBezTo>
                <a:cubicBezTo>
                  <a:pt x="4402250" y="3346374"/>
                  <a:pt x="4409824" y="3168661"/>
                  <a:pt x="4418564" y="2990947"/>
                </a:cubicBezTo>
                <a:cubicBezTo>
                  <a:pt x="4433131" y="2680968"/>
                  <a:pt x="4448863" y="2370406"/>
                  <a:pt x="4463430" y="2060427"/>
                </a:cubicBezTo>
                <a:cubicBezTo>
                  <a:pt x="4472170" y="1882130"/>
                  <a:pt x="4479745" y="1703834"/>
                  <a:pt x="4488485" y="1524955"/>
                </a:cubicBezTo>
                <a:cubicBezTo>
                  <a:pt x="4504217" y="1191669"/>
                  <a:pt x="4519366" y="857800"/>
                  <a:pt x="4527523" y="523932"/>
                </a:cubicBezTo>
                <a:cubicBezTo>
                  <a:pt x="4525775" y="515192"/>
                  <a:pt x="4528689" y="502956"/>
                  <a:pt x="4519949" y="493050"/>
                </a:cubicBezTo>
                <a:cubicBezTo>
                  <a:pt x="4519366" y="493050"/>
                  <a:pt x="4519949" y="493050"/>
                  <a:pt x="4519949" y="493050"/>
                </a:cubicBezTo>
                <a:close/>
                <a:moveTo>
                  <a:pt x="544989" y="6081417"/>
                </a:moveTo>
                <a:cubicBezTo>
                  <a:pt x="543241" y="6085496"/>
                  <a:pt x="543823" y="6090740"/>
                  <a:pt x="540327" y="6094236"/>
                </a:cubicBezTo>
                <a:cubicBezTo>
                  <a:pt x="530422" y="6120456"/>
                  <a:pt x="509446" y="6129196"/>
                  <a:pt x="483809" y="6133275"/>
                </a:cubicBezTo>
                <a:cubicBezTo>
                  <a:pt x="413306" y="6144346"/>
                  <a:pt x="342803" y="6139684"/>
                  <a:pt x="272300" y="6138519"/>
                </a:cubicBezTo>
                <a:cubicBezTo>
                  <a:pt x="250741" y="6132692"/>
                  <a:pt x="228017" y="6132109"/>
                  <a:pt x="206459" y="6127448"/>
                </a:cubicBezTo>
                <a:cubicBezTo>
                  <a:pt x="166837" y="6119291"/>
                  <a:pt x="154019" y="6104724"/>
                  <a:pt x="152853" y="6064520"/>
                </a:cubicBezTo>
                <a:cubicBezTo>
                  <a:pt x="152271" y="6041213"/>
                  <a:pt x="152271" y="6018489"/>
                  <a:pt x="159263" y="5995182"/>
                </a:cubicBezTo>
                <a:cubicBezTo>
                  <a:pt x="183735" y="5914192"/>
                  <a:pt x="227435" y="5882728"/>
                  <a:pt x="321827" y="5887389"/>
                </a:cubicBezTo>
                <a:cubicBezTo>
                  <a:pt x="389416" y="5890302"/>
                  <a:pt x="457006" y="5898460"/>
                  <a:pt x="524595" y="5903121"/>
                </a:cubicBezTo>
                <a:cubicBezTo>
                  <a:pt x="541493" y="5904286"/>
                  <a:pt x="553729" y="5910696"/>
                  <a:pt x="563634" y="5923515"/>
                </a:cubicBezTo>
                <a:cubicBezTo>
                  <a:pt x="565965" y="5977120"/>
                  <a:pt x="566547" y="6030726"/>
                  <a:pt x="544989" y="6081417"/>
                </a:cubicBezTo>
                <a:close/>
                <a:moveTo>
                  <a:pt x="575870" y="5497584"/>
                </a:moveTo>
                <a:cubicBezTo>
                  <a:pt x="567130" y="5520891"/>
                  <a:pt x="551981" y="5532544"/>
                  <a:pt x="526343" y="5534875"/>
                </a:cubicBezTo>
                <a:cubicBezTo>
                  <a:pt x="444770" y="5544198"/>
                  <a:pt x="363779" y="5537205"/>
                  <a:pt x="282205" y="5537788"/>
                </a:cubicBezTo>
                <a:cubicBezTo>
                  <a:pt x="276961" y="5537788"/>
                  <a:pt x="271717" y="5534292"/>
                  <a:pt x="265891" y="5532544"/>
                </a:cubicBezTo>
                <a:cubicBezTo>
                  <a:pt x="248411" y="5527883"/>
                  <a:pt x="229765" y="5529631"/>
                  <a:pt x="211703" y="5523804"/>
                </a:cubicBezTo>
                <a:cubicBezTo>
                  <a:pt x="193057" y="5517978"/>
                  <a:pt x="184317" y="5506907"/>
                  <a:pt x="182569" y="5489427"/>
                </a:cubicBezTo>
                <a:cubicBezTo>
                  <a:pt x="179656" y="5460294"/>
                  <a:pt x="178491" y="5431160"/>
                  <a:pt x="183152" y="5402609"/>
                </a:cubicBezTo>
                <a:cubicBezTo>
                  <a:pt x="193640" y="5341429"/>
                  <a:pt x="242584" y="5299477"/>
                  <a:pt x="311922" y="5292485"/>
                </a:cubicBezTo>
                <a:cubicBezTo>
                  <a:pt x="401652" y="5283162"/>
                  <a:pt x="491383" y="5291320"/>
                  <a:pt x="581114" y="5298312"/>
                </a:cubicBezTo>
                <a:cubicBezTo>
                  <a:pt x="592185" y="5298895"/>
                  <a:pt x="602090" y="5302973"/>
                  <a:pt x="607917" y="5312878"/>
                </a:cubicBezTo>
                <a:cubicBezTo>
                  <a:pt x="608499" y="5376389"/>
                  <a:pt x="598594" y="5438152"/>
                  <a:pt x="575870" y="5497584"/>
                </a:cubicBezTo>
                <a:close/>
                <a:moveTo>
                  <a:pt x="637633" y="4745943"/>
                </a:moveTo>
                <a:cubicBezTo>
                  <a:pt x="633554" y="4787312"/>
                  <a:pt x="631223" y="4829264"/>
                  <a:pt x="628310" y="4870634"/>
                </a:cubicBezTo>
                <a:cubicBezTo>
                  <a:pt x="625979" y="4899767"/>
                  <a:pt x="615491" y="4924822"/>
                  <a:pt x="592185" y="4944050"/>
                </a:cubicBezTo>
                <a:cubicBezTo>
                  <a:pt x="513525" y="4966191"/>
                  <a:pt x="433699" y="4960364"/>
                  <a:pt x="354456" y="4955703"/>
                </a:cubicBezTo>
                <a:cubicBezTo>
                  <a:pt x="331150" y="4949876"/>
                  <a:pt x="307260" y="4944633"/>
                  <a:pt x="283953" y="4938806"/>
                </a:cubicBezTo>
                <a:cubicBezTo>
                  <a:pt x="253655" y="4931231"/>
                  <a:pt x="236175" y="4910838"/>
                  <a:pt x="229183" y="4880539"/>
                </a:cubicBezTo>
                <a:cubicBezTo>
                  <a:pt x="221025" y="4844414"/>
                  <a:pt x="225687" y="4809454"/>
                  <a:pt x="241419" y="4775659"/>
                </a:cubicBezTo>
                <a:cubicBezTo>
                  <a:pt x="255985" y="4744777"/>
                  <a:pt x="283953" y="4734872"/>
                  <a:pt x="314252" y="4729628"/>
                </a:cubicBezTo>
                <a:cubicBezTo>
                  <a:pt x="356204" y="4722053"/>
                  <a:pt x="399322" y="4720888"/>
                  <a:pt x="441856" y="4719140"/>
                </a:cubicBezTo>
                <a:cubicBezTo>
                  <a:pt x="497793" y="4716809"/>
                  <a:pt x="554311" y="4717975"/>
                  <a:pt x="610830" y="4716809"/>
                </a:cubicBezTo>
                <a:cubicBezTo>
                  <a:pt x="632389" y="4716227"/>
                  <a:pt x="639381" y="4724384"/>
                  <a:pt x="637633" y="4745943"/>
                </a:cubicBezTo>
                <a:close/>
                <a:moveTo>
                  <a:pt x="656861" y="4264076"/>
                </a:moveTo>
                <a:cubicBezTo>
                  <a:pt x="656278" y="4295541"/>
                  <a:pt x="645208" y="4322926"/>
                  <a:pt x="620736" y="4343902"/>
                </a:cubicBezTo>
                <a:cubicBezTo>
                  <a:pt x="588106" y="4357303"/>
                  <a:pt x="553146" y="4356721"/>
                  <a:pt x="517603" y="4358469"/>
                </a:cubicBezTo>
                <a:cubicBezTo>
                  <a:pt x="526343" y="4366626"/>
                  <a:pt x="538579" y="4359634"/>
                  <a:pt x="544989" y="4368374"/>
                </a:cubicBezTo>
                <a:cubicBezTo>
                  <a:pt x="539162" y="4377697"/>
                  <a:pt x="529257" y="4367791"/>
                  <a:pt x="522265" y="4373618"/>
                </a:cubicBezTo>
                <a:cubicBezTo>
                  <a:pt x="500706" y="4369539"/>
                  <a:pt x="479730" y="4366043"/>
                  <a:pt x="458171" y="4361965"/>
                </a:cubicBezTo>
                <a:cubicBezTo>
                  <a:pt x="420880" y="4350894"/>
                  <a:pt x="381259" y="4354390"/>
                  <a:pt x="343386" y="4347398"/>
                </a:cubicBezTo>
                <a:cubicBezTo>
                  <a:pt x="328819" y="4344485"/>
                  <a:pt x="314835" y="4342736"/>
                  <a:pt x="300851" y="4338658"/>
                </a:cubicBezTo>
                <a:cubicBezTo>
                  <a:pt x="264143" y="4328170"/>
                  <a:pt x="253655" y="4314769"/>
                  <a:pt x="252489" y="4276313"/>
                </a:cubicBezTo>
                <a:cubicBezTo>
                  <a:pt x="249576" y="4165023"/>
                  <a:pt x="283371" y="4127149"/>
                  <a:pt x="393495" y="4124236"/>
                </a:cubicBezTo>
                <a:cubicBezTo>
                  <a:pt x="472155" y="4121905"/>
                  <a:pt x="550815" y="4123653"/>
                  <a:pt x="629476" y="4123653"/>
                </a:cubicBezTo>
                <a:cubicBezTo>
                  <a:pt x="646956" y="4123653"/>
                  <a:pt x="656861" y="4128898"/>
                  <a:pt x="656278" y="4148126"/>
                </a:cubicBezTo>
                <a:cubicBezTo>
                  <a:pt x="656278" y="4185999"/>
                  <a:pt x="657444" y="4225038"/>
                  <a:pt x="656861" y="4264076"/>
                </a:cubicBezTo>
                <a:close/>
                <a:moveTo>
                  <a:pt x="683664" y="3686653"/>
                </a:moveTo>
                <a:cubicBezTo>
                  <a:pt x="672010" y="3732101"/>
                  <a:pt x="649869" y="3751329"/>
                  <a:pt x="603255" y="3757155"/>
                </a:cubicBezTo>
                <a:cubicBezTo>
                  <a:pt x="566547" y="3761817"/>
                  <a:pt x="529839" y="3761234"/>
                  <a:pt x="493714" y="3760651"/>
                </a:cubicBezTo>
                <a:cubicBezTo>
                  <a:pt x="447683" y="3757738"/>
                  <a:pt x="401070" y="3757738"/>
                  <a:pt x="355039" y="3750163"/>
                </a:cubicBezTo>
                <a:cubicBezTo>
                  <a:pt x="291528" y="3740258"/>
                  <a:pt x="274631" y="3727439"/>
                  <a:pt x="269387" y="3659850"/>
                </a:cubicBezTo>
                <a:cubicBezTo>
                  <a:pt x="267056" y="3631882"/>
                  <a:pt x="267639" y="3603331"/>
                  <a:pt x="276961" y="3576528"/>
                </a:cubicBezTo>
                <a:cubicBezTo>
                  <a:pt x="288615" y="3542734"/>
                  <a:pt x="309591" y="3520592"/>
                  <a:pt x="346882" y="3515348"/>
                </a:cubicBezTo>
                <a:cubicBezTo>
                  <a:pt x="427290" y="3503695"/>
                  <a:pt x="507698" y="3507191"/>
                  <a:pt x="588106" y="3511270"/>
                </a:cubicBezTo>
                <a:cubicBezTo>
                  <a:pt x="605586" y="3511852"/>
                  <a:pt x="623066" y="3514183"/>
                  <a:pt x="639964" y="3517096"/>
                </a:cubicBezTo>
                <a:cubicBezTo>
                  <a:pt x="658609" y="3520592"/>
                  <a:pt x="672593" y="3528750"/>
                  <a:pt x="679585" y="3546812"/>
                </a:cubicBezTo>
                <a:cubicBezTo>
                  <a:pt x="692986" y="3592843"/>
                  <a:pt x="695317" y="3639457"/>
                  <a:pt x="683664" y="3686653"/>
                </a:cubicBezTo>
                <a:close/>
                <a:moveTo>
                  <a:pt x="424376" y="615411"/>
                </a:moveTo>
                <a:cubicBezTo>
                  <a:pt x="436030" y="579285"/>
                  <a:pt x="459336" y="561222"/>
                  <a:pt x="497210" y="553648"/>
                </a:cubicBezTo>
                <a:cubicBezTo>
                  <a:pt x="551981" y="543160"/>
                  <a:pt x="605586" y="553648"/>
                  <a:pt x="659192" y="555978"/>
                </a:cubicBezTo>
                <a:cubicBezTo>
                  <a:pt x="700561" y="557726"/>
                  <a:pt x="741930" y="561805"/>
                  <a:pt x="783300" y="565884"/>
                </a:cubicBezTo>
                <a:cubicBezTo>
                  <a:pt x="800780" y="567632"/>
                  <a:pt x="814181" y="572876"/>
                  <a:pt x="824087" y="587442"/>
                </a:cubicBezTo>
                <a:cubicBezTo>
                  <a:pt x="827583" y="638135"/>
                  <a:pt x="821173" y="687661"/>
                  <a:pt x="799615" y="734857"/>
                </a:cubicBezTo>
                <a:cubicBezTo>
                  <a:pt x="780969" y="775644"/>
                  <a:pt x="748922" y="798368"/>
                  <a:pt x="705222" y="801282"/>
                </a:cubicBezTo>
                <a:cubicBezTo>
                  <a:pt x="675506" y="803612"/>
                  <a:pt x="645208" y="801864"/>
                  <a:pt x="615491" y="802447"/>
                </a:cubicBezTo>
                <a:cubicBezTo>
                  <a:pt x="570626" y="796620"/>
                  <a:pt x="525178" y="797203"/>
                  <a:pt x="480313" y="791376"/>
                </a:cubicBezTo>
                <a:cubicBezTo>
                  <a:pt x="431368" y="784967"/>
                  <a:pt x="415636" y="771565"/>
                  <a:pt x="414471" y="722039"/>
                </a:cubicBezTo>
                <a:cubicBezTo>
                  <a:pt x="414471" y="685913"/>
                  <a:pt x="412723" y="650371"/>
                  <a:pt x="424376" y="615411"/>
                </a:cubicBezTo>
                <a:close/>
                <a:moveTo>
                  <a:pt x="735521" y="2506750"/>
                </a:moveTo>
                <a:cubicBezTo>
                  <a:pt x="730860" y="2525396"/>
                  <a:pt x="719789" y="2539380"/>
                  <a:pt x="702892" y="2549868"/>
                </a:cubicBezTo>
                <a:cubicBezTo>
                  <a:pt x="621901" y="2566765"/>
                  <a:pt x="540327" y="2562686"/>
                  <a:pt x="458171" y="2555694"/>
                </a:cubicBezTo>
                <a:cubicBezTo>
                  <a:pt x="438360" y="2551033"/>
                  <a:pt x="419132" y="2545206"/>
                  <a:pt x="399322" y="2541128"/>
                </a:cubicBezTo>
                <a:cubicBezTo>
                  <a:pt x="364944" y="2534136"/>
                  <a:pt x="348047" y="2511994"/>
                  <a:pt x="343386" y="2478782"/>
                </a:cubicBezTo>
                <a:cubicBezTo>
                  <a:pt x="338724" y="2447318"/>
                  <a:pt x="342220" y="2417019"/>
                  <a:pt x="353874" y="2387303"/>
                </a:cubicBezTo>
                <a:cubicBezTo>
                  <a:pt x="364944" y="2359335"/>
                  <a:pt x="383590" y="2340690"/>
                  <a:pt x="413306" y="2331950"/>
                </a:cubicBezTo>
                <a:cubicBezTo>
                  <a:pt x="454092" y="2319714"/>
                  <a:pt x="496045" y="2319714"/>
                  <a:pt x="537414" y="2319131"/>
                </a:cubicBezTo>
                <a:cubicBezTo>
                  <a:pt x="591019" y="2318549"/>
                  <a:pt x="644042" y="2322045"/>
                  <a:pt x="697648" y="2321462"/>
                </a:cubicBezTo>
                <a:cubicBezTo>
                  <a:pt x="721537" y="2321462"/>
                  <a:pt x="733773" y="2331950"/>
                  <a:pt x="738434" y="2354091"/>
                </a:cubicBezTo>
                <a:cubicBezTo>
                  <a:pt x="748340" y="2405366"/>
                  <a:pt x="747757" y="2456058"/>
                  <a:pt x="735521" y="2506750"/>
                </a:cubicBezTo>
                <a:close/>
                <a:moveTo>
                  <a:pt x="761158" y="1926413"/>
                </a:moveTo>
                <a:cubicBezTo>
                  <a:pt x="739600" y="1954964"/>
                  <a:pt x="707553" y="1958460"/>
                  <a:pt x="676089" y="1960208"/>
                </a:cubicBezTo>
                <a:cubicBezTo>
                  <a:pt x="644625" y="1961956"/>
                  <a:pt x="613161" y="1960790"/>
                  <a:pt x="581114" y="1960790"/>
                </a:cubicBezTo>
                <a:cubicBezTo>
                  <a:pt x="543823" y="1957295"/>
                  <a:pt x="505950" y="1954381"/>
                  <a:pt x="468659" y="1949720"/>
                </a:cubicBezTo>
                <a:cubicBezTo>
                  <a:pt x="372519" y="1936901"/>
                  <a:pt x="358535" y="1925830"/>
                  <a:pt x="374267" y="1816872"/>
                </a:cubicBezTo>
                <a:cubicBezTo>
                  <a:pt x="381259" y="1768510"/>
                  <a:pt x="415636" y="1744621"/>
                  <a:pt x="460502" y="1733550"/>
                </a:cubicBezTo>
                <a:cubicBezTo>
                  <a:pt x="513525" y="1720731"/>
                  <a:pt x="568295" y="1721897"/>
                  <a:pt x="622483" y="1721314"/>
                </a:cubicBezTo>
                <a:cubicBezTo>
                  <a:pt x="663270" y="1721314"/>
                  <a:pt x="704057" y="1721897"/>
                  <a:pt x="744261" y="1721314"/>
                </a:cubicBezTo>
                <a:cubicBezTo>
                  <a:pt x="765237" y="1720731"/>
                  <a:pt x="773394" y="1728889"/>
                  <a:pt x="773394" y="1749865"/>
                </a:cubicBezTo>
                <a:cubicBezTo>
                  <a:pt x="774560" y="1809297"/>
                  <a:pt x="776891" y="1868146"/>
                  <a:pt x="761158" y="1926413"/>
                </a:cubicBezTo>
                <a:close/>
                <a:moveTo>
                  <a:pt x="866039" y="1220802"/>
                </a:moveTo>
                <a:cubicBezTo>
                  <a:pt x="847976" y="1230708"/>
                  <a:pt x="839819" y="1258093"/>
                  <a:pt x="811851" y="1249353"/>
                </a:cubicBezTo>
                <a:cubicBezTo>
                  <a:pt x="793205" y="1271494"/>
                  <a:pt x="799032" y="1300045"/>
                  <a:pt x="789126" y="1324517"/>
                </a:cubicBezTo>
                <a:cubicBezTo>
                  <a:pt x="794371" y="1348989"/>
                  <a:pt x="776891" y="1357147"/>
                  <a:pt x="759410" y="1363556"/>
                </a:cubicBezTo>
                <a:cubicBezTo>
                  <a:pt x="734938" y="1372296"/>
                  <a:pt x="708718" y="1375792"/>
                  <a:pt x="682498" y="1375792"/>
                </a:cubicBezTo>
                <a:cubicBezTo>
                  <a:pt x="669680" y="1375792"/>
                  <a:pt x="655113" y="1372879"/>
                  <a:pt x="644625" y="1385115"/>
                </a:cubicBezTo>
                <a:cubicBezTo>
                  <a:pt x="648121" y="1394437"/>
                  <a:pt x="655696" y="1391524"/>
                  <a:pt x="661522" y="1390359"/>
                </a:cubicBezTo>
                <a:cubicBezTo>
                  <a:pt x="690073" y="1386280"/>
                  <a:pt x="718624" y="1382201"/>
                  <a:pt x="747757" y="1378123"/>
                </a:cubicBezTo>
                <a:cubicBezTo>
                  <a:pt x="761158" y="1376375"/>
                  <a:pt x="775142" y="1372879"/>
                  <a:pt x="783300" y="1388611"/>
                </a:cubicBezTo>
                <a:cubicBezTo>
                  <a:pt x="787961" y="1390359"/>
                  <a:pt x="793788" y="1389776"/>
                  <a:pt x="795536" y="1396185"/>
                </a:cubicBezTo>
                <a:cubicBezTo>
                  <a:pt x="790292" y="1399099"/>
                  <a:pt x="785631" y="1402012"/>
                  <a:pt x="780386" y="1404925"/>
                </a:cubicBezTo>
                <a:cubicBezTo>
                  <a:pt x="762906" y="1415996"/>
                  <a:pt x="761741" y="1424736"/>
                  <a:pt x="785631" y="1434641"/>
                </a:cubicBezTo>
                <a:cubicBezTo>
                  <a:pt x="735521" y="1446295"/>
                  <a:pt x="685412" y="1459696"/>
                  <a:pt x="634719" y="1470184"/>
                </a:cubicBezTo>
                <a:cubicBezTo>
                  <a:pt x="582862" y="1481255"/>
                  <a:pt x="528091" y="1481255"/>
                  <a:pt x="480895" y="1509806"/>
                </a:cubicBezTo>
                <a:cubicBezTo>
                  <a:pt x="479147" y="1510971"/>
                  <a:pt x="476234" y="1512136"/>
                  <a:pt x="475651" y="1511554"/>
                </a:cubicBezTo>
                <a:cubicBezTo>
                  <a:pt x="452344" y="1480672"/>
                  <a:pt x="424959" y="1506892"/>
                  <a:pt x="399322" y="1508640"/>
                </a:cubicBezTo>
                <a:cubicBezTo>
                  <a:pt x="399322" y="1497570"/>
                  <a:pt x="408062" y="1499900"/>
                  <a:pt x="412140" y="1496404"/>
                </a:cubicBezTo>
                <a:cubicBezTo>
                  <a:pt x="416802" y="1492908"/>
                  <a:pt x="422628" y="1491160"/>
                  <a:pt x="427290" y="1487664"/>
                </a:cubicBezTo>
                <a:cubicBezTo>
                  <a:pt x="433699" y="1483586"/>
                  <a:pt x="443604" y="1482420"/>
                  <a:pt x="443604" y="1473098"/>
                </a:cubicBezTo>
                <a:cubicBezTo>
                  <a:pt x="443022" y="1463775"/>
                  <a:pt x="433116" y="1463192"/>
                  <a:pt x="426124" y="1460279"/>
                </a:cubicBezTo>
                <a:cubicBezTo>
                  <a:pt x="419715" y="1457365"/>
                  <a:pt x="413306" y="1455618"/>
                  <a:pt x="403400" y="1452121"/>
                </a:cubicBezTo>
                <a:cubicBezTo>
                  <a:pt x="469242" y="1417161"/>
                  <a:pt x="540910" y="1404343"/>
                  <a:pt x="601507" y="1366469"/>
                </a:cubicBezTo>
                <a:cubicBezTo>
                  <a:pt x="598594" y="1350155"/>
                  <a:pt x="585775" y="1358895"/>
                  <a:pt x="578783" y="1358895"/>
                </a:cubicBezTo>
                <a:cubicBezTo>
                  <a:pt x="526926" y="1357729"/>
                  <a:pt x="475651" y="1353651"/>
                  <a:pt x="424376" y="1340832"/>
                </a:cubicBezTo>
                <a:cubicBezTo>
                  <a:pt x="399904" y="1335005"/>
                  <a:pt x="387668" y="1321604"/>
                  <a:pt x="385338" y="1298297"/>
                </a:cubicBezTo>
                <a:cubicBezTo>
                  <a:pt x="383007" y="1272077"/>
                  <a:pt x="381842" y="1245857"/>
                  <a:pt x="385920" y="1220220"/>
                </a:cubicBezTo>
                <a:cubicBezTo>
                  <a:pt x="394660" y="1161953"/>
                  <a:pt x="430786" y="1126993"/>
                  <a:pt x="490218" y="1114174"/>
                </a:cubicBezTo>
                <a:cubicBezTo>
                  <a:pt x="548485" y="1101938"/>
                  <a:pt x="606169" y="1113009"/>
                  <a:pt x="663853" y="1116505"/>
                </a:cubicBezTo>
                <a:cubicBezTo>
                  <a:pt x="698813" y="1118836"/>
                  <a:pt x="733190" y="1120584"/>
                  <a:pt x="768150" y="1125828"/>
                </a:cubicBezTo>
                <a:cubicBezTo>
                  <a:pt x="782134" y="1128158"/>
                  <a:pt x="794371" y="1132237"/>
                  <a:pt x="800197" y="1146221"/>
                </a:cubicBezTo>
                <a:cubicBezTo>
                  <a:pt x="801945" y="1168945"/>
                  <a:pt x="803693" y="1192252"/>
                  <a:pt x="804858" y="1214976"/>
                </a:cubicBezTo>
                <a:cubicBezTo>
                  <a:pt x="805441" y="1229542"/>
                  <a:pt x="808937" y="1237700"/>
                  <a:pt x="825252" y="1228960"/>
                </a:cubicBezTo>
                <a:cubicBezTo>
                  <a:pt x="847976" y="1216724"/>
                  <a:pt x="873031" y="1208566"/>
                  <a:pt x="894007" y="1192834"/>
                </a:cubicBezTo>
                <a:cubicBezTo>
                  <a:pt x="926636" y="1177685"/>
                  <a:pt x="958683" y="1162536"/>
                  <a:pt x="987234" y="1140394"/>
                </a:cubicBezTo>
                <a:cubicBezTo>
                  <a:pt x="1019863" y="1115339"/>
                  <a:pt x="1054823" y="1096694"/>
                  <a:pt x="1096775" y="1090285"/>
                </a:cubicBezTo>
                <a:cubicBezTo>
                  <a:pt x="1021028" y="1133402"/>
                  <a:pt x="943533" y="1177102"/>
                  <a:pt x="866039" y="1220802"/>
                </a:cubicBezTo>
                <a:close/>
                <a:moveTo>
                  <a:pt x="3592924" y="3212361"/>
                </a:moveTo>
                <a:cubicBezTo>
                  <a:pt x="3593507" y="3212361"/>
                  <a:pt x="3593507" y="3212361"/>
                  <a:pt x="3592924" y="3212361"/>
                </a:cubicBezTo>
                <a:cubicBezTo>
                  <a:pt x="3593507" y="3212361"/>
                  <a:pt x="3593507" y="3212361"/>
                  <a:pt x="3592924" y="3212361"/>
                </a:cubicBezTo>
                <a:cubicBezTo>
                  <a:pt x="3593507" y="3212361"/>
                  <a:pt x="3593507" y="3212361"/>
                  <a:pt x="3592924" y="3212361"/>
                </a:cubicBezTo>
                <a:close/>
                <a:moveTo>
                  <a:pt x="4112081" y="6228833"/>
                </a:moveTo>
                <a:cubicBezTo>
                  <a:pt x="4099262" y="6278942"/>
                  <a:pt x="4072460" y="6302249"/>
                  <a:pt x="4021768" y="6309823"/>
                </a:cubicBezTo>
                <a:cubicBezTo>
                  <a:pt x="3993800" y="6313902"/>
                  <a:pt x="3965832" y="6313319"/>
                  <a:pt x="3937863" y="6313319"/>
                </a:cubicBezTo>
                <a:cubicBezTo>
                  <a:pt x="3903486" y="6308658"/>
                  <a:pt x="3867943" y="6314484"/>
                  <a:pt x="3833566" y="6308075"/>
                </a:cubicBezTo>
                <a:cubicBezTo>
                  <a:pt x="3805598" y="6303414"/>
                  <a:pt x="3777047" y="6303414"/>
                  <a:pt x="3749662" y="6296422"/>
                </a:cubicBezTo>
                <a:cubicBezTo>
                  <a:pt x="3727520" y="6291178"/>
                  <a:pt x="3715867" y="6278359"/>
                  <a:pt x="3714702" y="6256218"/>
                </a:cubicBezTo>
                <a:cubicBezTo>
                  <a:pt x="3712371" y="6213683"/>
                  <a:pt x="3711206" y="6171731"/>
                  <a:pt x="3726355" y="6129779"/>
                </a:cubicBezTo>
                <a:cubicBezTo>
                  <a:pt x="3735678" y="6103559"/>
                  <a:pt x="3737426" y="6075008"/>
                  <a:pt x="3763646" y="6057528"/>
                </a:cubicBezTo>
                <a:cubicBezTo>
                  <a:pt x="3775299" y="6049953"/>
                  <a:pt x="3784622" y="6044126"/>
                  <a:pt x="3798023" y="6052284"/>
                </a:cubicBezTo>
                <a:cubicBezTo>
                  <a:pt x="3813755" y="6062189"/>
                  <a:pt x="3831235" y="6061024"/>
                  <a:pt x="3848715" y="6061024"/>
                </a:cubicBezTo>
                <a:cubicBezTo>
                  <a:pt x="3925045" y="6060441"/>
                  <a:pt x="4001957" y="6054615"/>
                  <a:pt x="4077121" y="6076756"/>
                </a:cubicBezTo>
                <a:cubicBezTo>
                  <a:pt x="4099262" y="6083166"/>
                  <a:pt x="4116160" y="6093653"/>
                  <a:pt x="4123735" y="6116377"/>
                </a:cubicBezTo>
                <a:cubicBezTo>
                  <a:pt x="4124900" y="6154833"/>
                  <a:pt x="4121404" y="6192124"/>
                  <a:pt x="4112081" y="6228833"/>
                </a:cubicBezTo>
                <a:close/>
                <a:moveTo>
                  <a:pt x="4123152" y="5672384"/>
                </a:moveTo>
                <a:cubicBezTo>
                  <a:pt x="4105672" y="5707927"/>
                  <a:pt x="4075956" y="5725407"/>
                  <a:pt x="4036334" y="5725990"/>
                </a:cubicBezTo>
                <a:cubicBezTo>
                  <a:pt x="3971658" y="5725407"/>
                  <a:pt x="3906982" y="5730651"/>
                  <a:pt x="3842306" y="5719581"/>
                </a:cubicBezTo>
                <a:cubicBezTo>
                  <a:pt x="3807929" y="5713754"/>
                  <a:pt x="3774134" y="5706179"/>
                  <a:pt x="3762480" y="5667141"/>
                </a:cubicBezTo>
                <a:cubicBezTo>
                  <a:pt x="3748496" y="5620527"/>
                  <a:pt x="3750245" y="5575079"/>
                  <a:pt x="3777630" y="5533127"/>
                </a:cubicBezTo>
                <a:cubicBezTo>
                  <a:pt x="3784622" y="5522056"/>
                  <a:pt x="3798023" y="5518560"/>
                  <a:pt x="3810259" y="5515647"/>
                </a:cubicBezTo>
                <a:cubicBezTo>
                  <a:pt x="3909313" y="5493505"/>
                  <a:pt x="4009532" y="5487679"/>
                  <a:pt x="4109750" y="5502828"/>
                </a:cubicBezTo>
                <a:cubicBezTo>
                  <a:pt x="4125482" y="5505159"/>
                  <a:pt x="4140049" y="5509820"/>
                  <a:pt x="4150537" y="5522056"/>
                </a:cubicBezTo>
                <a:cubicBezTo>
                  <a:pt x="4158695" y="5575662"/>
                  <a:pt x="4146459" y="5625189"/>
                  <a:pt x="4123152" y="5672384"/>
                </a:cubicBezTo>
                <a:close/>
                <a:moveTo>
                  <a:pt x="4162190" y="5062331"/>
                </a:moveTo>
                <a:cubicBezTo>
                  <a:pt x="4147624" y="5099622"/>
                  <a:pt x="4116160" y="5118268"/>
                  <a:pt x="4078287" y="5125842"/>
                </a:cubicBezTo>
                <a:cubicBezTo>
                  <a:pt x="4021768" y="5136913"/>
                  <a:pt x="3964666" y="5133417"/>
                  <a:pt x="3907565" y="5131086"/>
                </a:cubicBezTo>
                <a:cubicBezTo>
                  <a:pt x="3882510" y="5125260"/>
                  <a:pt x="3856290" y="5120598"/>
                  <a:pt x="3831818" y="5112441"/>
                </a:cubicBezTo>
                <a:cubicBezTo>
                  <a:pt x="3785205" y="5097874"/>
                  <a:pt x="3759567" y="5058253"/>
                  <a:pt x="3761898" y="5007561"/>
                </a:cubicBezTo>
                <a:cubicBezTo>
                  <a:pt x="3763646" y="4957451"/>
                  <a:pt x="3793362" y="4918995"/>
                  <a:pt x="3841141" y="4909673"/>
                </a:cubicBezTo>
                <a:cubicBezTo>
                  <a:pt x="3953013" y="4886948"/>
                  <a:pt x="4065468" y="4880539"/>
                  <a:pt x="4176757" y="4914334"/>
                </a:cubicBezTo>
                <a:cubicBezTo>
                  <a:pt x="4185497" y="4965026"/>
                  <a:pt x="4181419" y="5014553"/>
                  <a:pt x="4162190" y="5062331"/>
                </a:cubicBezTo>
                <a:close/>
                <a:moveTo>
                  <a:pt x="4205308" y="4414987"/>
                </a:moveTo>
                <a:cubicBezTo>
                  <a:pt x="4195403" y="4481994"/>
                  <a:pt x="4162773" y="4516372"/>
                  <a:pt x="4095767" y="4528608"/>
                </a:cubicBezTo>
                <a:cubicBezTo>
                  <a:pt x="4081782" y="4530938"/>
                  <a:pt x="4066633" y="4530938"/>
                  <a:pt x="4053814" y="4539096"/>
                </a:cubicBezTo>
                <a:cubicBezTo>
                  <a:pt x="4049736" y="4537930"/>
                  <a:pt x="4048570" y="4534434"/>
                  <a:pt x="4046822" y="4531521"/>
                </a:cubicBezTo>
                <a:cubicBezTo>
                  <a:pt x="4010114" y="4535017"/>
                  <a:pt x="3973406" y="4532686"/>
                  <a:pt x="3936698" y="4530938"/>
                </a:cubicBezTo>
                <a:cubicBezTo>
                  <a:pt x="3913974" y="4525694"/>
                  <a:pt x="3891250" y="4521616"/>
                  <a:pt x="3869109" y="4515789"/>
                </a:cubicBezTo>
                <a:cubicBezTo>
                  <a:pt x="3816669" y="4501222"/>
                  <a:pt x="3788701" y="4463349"/>
                  <a:pt x="3790448" y="4410909"/>
                </a:cubicBezTo>
                <a:cubicBezTo>
                  <a:pt x="3792196" y="4360217"/>
                  <a:pt x="3823661" y="4321178"/>
                  <a:pt x="3876101" y="4311273"/>
                </a:cubicBezTo>
                <a:cubicBezTo>
                  <a:pt x="3972241" y="4292627"/>
                  <a:pt x="4068381" y="4290296"/>
                  <a:pt x="4165104" y="4304281"/>
                </a:cubicBezTo>
                <a:cubicBezTo>
                  <a:pt x="4182584" y="4306611"/>
                  <a:pt x="4199481" y="4310690"/>
                  <a:pt x="4209387" y="4328170"/>
                </a:cubicBezTo>
                <a:cubicBezTo>
                  <a:pt x="4210552" y="4356721"/>
                  <a:pt x="4209969" y="4385854"/>
                  <a:pt x="4205308" y="4414987"/>
                </a:cubicBezTo>
                <a:close/>
                <a:moveTo>
                  <a:pt x="4223371" y="3866114"/>
                </a:moveTo>
                <a:cubicBezTo>
                  <a:pt x="4211717" y="3900492"/>
                  <a:pt x="4182584" y="3916806"/>
                  <a:pt x="4148789" y="3924964"/>
                </a:cubicBezTo>
                <a:cubicBezTo>
                  <a:pt x="4094019" y="3937782"/>
                  <a:pt x="4038665" y="3931956"/>
                  <a:pt x="3983312" y="3930791"/>
                </a:cubicBezTo>
                <a:cubicBezTo>
                  <a:pt x="3952430" y="3924964"/>
                  <a:pt x="3920383" y="3928460"/>
                  <a:pt x="3888919" y="3922050"/>
                </a:cubicBezTo>
                <a:cubicBezTo>
                  <a:pt x="3839975" y="3912145"/>
                  <a:pt x="3825991" y="3898161"/>
                  <a:pt x="3823661" y="3849800"/>
                </a:cubicBezTo>
                <a:cubicBezTo>
                  <a:pt x="3821913" y="3819501"/>
                  <a:pt x="3827156" y="3789785"/>
                  <a:pt x="3836479" y="3761234"/>
                </a:cubicBezTo>
                <a:cubicBezTo>
                  <a:pt x="3846385" y="3732683"/>
                  <a:pt x="3872022" y="3717534"/>
                  <a:pt x="3895329" y="3701219"/>
                </a:cubicBezTo>
                <a:cubicBezTo>
                  <a:pt x="3928541" y="3686070"/>
                  <a:pt x="3963501" y="3682574"/>
                  <a:pt x="3999626" y="3683157"/>
                </a:cubicBezTo>
                <a:cubicBezTo>
                  <a:pt x="4062554" y="3684322"/>
                  <a:pt x="4124317" y="3693645"/>
                  <a:pt x="4186663" y="3697141"/>
                </a:cubicBezTo>
                <a:cubicBezTo>
                  <a:pt x="4203560" y="3698306"/>
                  <a:pt x="4221623" y="3700637"/>
                  <a:pt x="4234442" y="3714621"/>
                </a:cubicBezTo>
                <a:cubicBezTo>
                  <a:pt x="4243764" y="3765895"/>
                  <a:pt x="4239686" y="3817170"/>
                  <a:pt x="4223371" y="3866114"/>
                </a:cubicBezTo>
                <a:close/>
                <a:moveTo>
                  <a:pt x="4262992" y="3225762"/>
                </a:moveTo>
                <a:cubicBezTo>
                  <a:pt x="4257166" y="3283446"/>
                  <a:pt x="4227449" y="3315493"/>
                  <a:pt x="4170930" y="3325399"/>
                </a:cubicBezTo>
                <a:cubicBezTo>
                  <a:pt x="4087027" y="3339965"/>
                  <a:pt x="4003122" y="3331225"/>
                  <a:pt x="3919801" y="3319572"/>
                </a:cubicBezTo>
                <a:cubicBezTo>
                  <a:pt x="3904652" y="3317241"/>
                  <a:pt x="3890667" y="3303257"/>
                  <a:pt x="3878432" y="3323651"/>
                </a:cubicBezTo>
                <a:cubicBezTo>
                  <a:pt x="3849298" y="3301509"/>
                  <a:pt x="3876683" y="3272376"/>
                  <a:pt x="3869692" y="3246738"/>
                </a:cubicBezTo>
                <a:cubicBezTo>
                  <a:pt x="3865613" y="3231006"/>
                  <a:pt x="3870857" y="3212361"/>
                  <a:pt x="3873187" y="3194881"/>
                </a:cubicBezTo>
                <a:cubicBezTo>
                  <a:pt x="3880762" y="3143024"/>
                  <a:pt x="3908730" y="3113307"/>
                  <a:pt x="3960588" y="3102819"/>
                </a:cubicBezTo>
                <a:cubicBezTo>
                  <a:pt x="4027012" y="3089418"/>
                  <a:pt x="4094019" y="3099323"/>
                  <a:pt x="4160443" y="3105733"/>
                </a:cubicBezTo>
                <a:cubicBezTo>
                  <a:pt x="4196568" y="3109229"/>
                  <a:pt x="4233859" y="3106316"/>
                  <a:pt x="4268819" y="3120299"/>
                </a:cubicBezTo>
                <a:cubicBezTo>
                  <a:pt x="4269402" y="3156425"/>
                  <a:pt x="4266488" y="3191385"/>
                  <a:pt x="4262992" y="3225762"/>
                </a:cubicBezTo>
                <a:close/>
                <a:moveTo>
                  <a:pt x="4273480" y="2674559"/>
                </a:moveTo>
                <a:cubicBezTo>
                  <a:pt x="4262410" y="2704275"/>
                  <a:pt x="4241434" y="2719424"/>
                  <a:pt x="4211135" y="2723503"/>
                </a:cubicBezTo>
                <a:cubicBezTo>
                  <a:pt x="4187828" y="2726416"/>
                  <a:pt x="4165104" y="2728747"/>
                  <a:pt x="4141797" y="2731660"/>
                </a:cubicBezTo>
                <a:cubicBezTo>
                  <a:pt x="4086444" y="2729329"/>
                  <a:pt x="4031673" y="2729329"/>
                  <a:pt x="3976902" y="2718259"/>
                </a:cubicBezTo>
                <a:cubicBezTo>
                  <a:pt x="3910478" y="2704857"/>
                  <a:pt x="3880179" y="2658827"/>
                  <a:pt x="3862699" y="2599394"/>
                </a:cubicBezTo>
                <a:cubicBezTo>
                  <a:pt x="3858621" y="2584828"/>
                  <a:pt x="3864447" y="2573174"/>
                  <a:pt x="3875518" y="2563269"/>
                </a:cubicBezTo>
                <a:cubicBezTo>
                  <a:pt x="3927375" y="2517238"/>
                  <a:pt x="3983312" y="2486940"/>
                  <a:pt x="4057310" y="2495680"/>
                </a:cubicBezTo>
                <a:cubicBezTo>
                  <a:pt x="4137136" y="2505002"/>
                  <a:pt x="4217544" y="2508498"/>
                  <a:pt x="4297952" y="2514908"/>
                </a:cubicBezTo>
                <a:cubicBezTo>
                  <a:pt x="4302031" y="2570261"/>
                  <a:pt x="4292708" y="2623284"/>
                  <a:pt x="4273480" y="2674559"/>
                </a:cubicBezTo>
                <a:close/>
                <a:moveTo>
                  <a:pt x="4318346" y="2037120"/>
                </a:moveTo>
                <a:cubicBezTo>
                  <a:pt x="4307275" y="2088395"/>
                  <a:pt x="4275811" y="2117528"/>
                  <a:pt x="4224536" y="2127433"/>
                </a:cubicBezTo>
                <a:cubicBezTo>
                  <a:pt x="4167435" y="2137922"/>
                  <a:pt x="4110916" y="2134426"/>
                  <a:pt x="4053814" y="2130930"/>
                </a:cubicBezTo>
                <a:cubicBezTo>
                  <a:pt x="4022933" y="2125686"/>
                  <a:pt x="3990886" y="2125686"/>
                  <a:pt x="3960588" y="2116363"/>
                </a:cubicBezTo>
                <a:cubicBezTo>
                  <a:pt x="3903486" y="2098883"/>
                  <a:pt x="3882510" y="2030711"/>
                  <a:pt x="3899990" y="1993420"/>
                </a:cubicBezTo>
                <a:cubicBezTo>
                  <a:pt x="3910478" y="1972444"/>
                  <a:pt x="3916887" y="1950302"/>
                  <a:pt x="3922714" y="1928161"/>
                </a:cubicBezTo>
                <a:cubicBezTo>
                  <a:pt x="3925627" y="1923500"/>
                  <a:pt x="3930872" y="1922334"/>
                  <a:pt x="3934950" y="1920004"/>
                </a:cubicBezTo>
                <a:cubicBezTo>
                  <a:pt x="3953013" y="1916508"/>
                  <a:pt x="3970493" y="1911846"/>
                  <a:pt x="3985642" y="1900193"/>
                </a:cubicBezTo>
                <a:cubicBezTo>
                  <a:pt x="4000792" y="1889122"/>
                  <a:pt x="4018854" y="1884461"/>
                  <a:pt x="4037500" y="1883878"/>
                </a:cubicBezTo>
                <a:cubicBezTo>
                  <a:pt x="4101593" y="1881548"/>
                  <a:pt x="4165104" y="1885626"/>
                  <a:pt x="4228615" y="1892618"/>
                </a:cubicBezTo>
                <a:cubicBezTo>
                  <a:pt x="4249008" y="1894949"/>
                  <a:pt x="4269402" y="1893201"/>
                  <a:pt x="4289212" y="1897862"/>
                </a:cubicBezTo>
                <a:cubicBezTo>
                  <a:pt x="4304362" y="1901358"/>
                  <a:pt x="4319511" y="1905437"/>
                  <a:pt x="4326503" y="1921752"/>
                </a:cubicBezTo>
                <a:cubicBezTo>
                  <a:pt x="4327086" y="1960208"/>
                  <a:pt x="4326503" y="1998664"/>
                  <a:pt x="4318346" y="2037120"/>
                </a:cubicBezTo>
                <a:close/>
                <a:moveTo>
                  <a:pt x="4350393" y="1422405"/>
                </a:moveTo>
                <a:cubicBezTo>
                  <a:pt x="4341070" y="1491743"/>
                  <a:pt x="4305527" y="1521459"/>
                  <a:pt x="4223371" y="1531364"/>
                </a:cubicBezTo>
                <a:cubicBezTo>
                  <a:pt x="4186080" y="1533695"/>
                  <a:pt x="4148789" y="1534860"/>
                  <a:pt x="4111499" y="1530782"/>
                </a:cubicBezTo>
                <a:cubicBezTo>
                  <a:pt x="4080034" y="1526703"/>
                  <a:pt x="4048570" y="1536026"/>
                  <a:pt x="4017689" y="1525538"/>
                </a:cubicBezTo>
                <a:cubicBezTo>
                  <a:pt x="4015358" y="1522042"/>
                  <a:pt x="4011280" y="1522042"/>
                  <a:pt x="4007784" y="1521459"/>
                </a:cubicBezTo>
                <a:cubicBezTo>
                  <a:pt x="3980981" y="1517963"/>
                  <a:pt x="3954761" y="1515050"/>
                  <a:pt x="3942525" y="1484168"/>
                </a:cubicBezTo>
                <a:cubicBezTo>
                  <a:pt x="3927958" y="1446878"/>
                  <a:pt x="3919218" y="1409587"/>
                  <a:pt x="3943690" y="1373461"/>
                </a:cubicBezTo>
                <a:cubicBezTo>
                  <a:pt x="3996130" y="1297132"/>
                  <a:pt x="4060806" y="1272660"/>
                  <a:pt x="4151120" y="1293053"/>
                </a:cubicBezTo>
                <a:cubicBezTo>
                  <a:pt x="4158695" y="1294801"/>
                  <a:pt x="4166269" y="1295384"/>
                  <a:pt x="4174427" y="1294801"/>
                </a:cubicBezTo>
                <a:cubicBezTo>
                  <a:pt x="4225119" y="1292471"/>
                  <a:pt x="4275228" y="1294801"/>
                  <a:pt x="4325338" y="1300628"/>
                </a:cubicBezTo>
                <a:cubicBezTo>
                  <a:pt x="4337574" y="1301793"/>
                  <a:pt x="4348644" y="1304124"/>
                  <a:pt x="4355054" y="1315777"/>
                </a:cubicBezTo>
                <a:cubicBezTo>
                  <a:pt x="4357967" y="1351320"/>
                  <a:pt x="4355054" y="1386863"/>
                  <a:pt x="4350393" y="1422405"/>
                </a:cubicBezTo>
                <a:close/>
                <a:moveTo>
                  <a:pt x="4357967" y="910823"/>
                </a:moveTo>
                <a:cubicBezTo>
                  <a:pt x="4340487" y="944618"/>
                  <a:pt x="4313684" y="966177"/>
                  <a:pt x="4275811" y="972586"/>
                </a:cubicBezTo>
                <a:cubicBezTo>
                  <a:pt x="4193655" y="977247"/>
                  <a:pt x="4111499" y="973751"/>
                  <a:pt x="4029925" y="964429"/>
                </a:cubicBezTo>
                <a:cubicBezTo>
                  <a:pt x="3991469" y="959767"/>
                  <a:pt x="3981563" y="948114"/>
                  <a:pt x="3973406" y="909075"/>
                </a:cubicBezTo>
                <a:cubicBezTo>
                  <a:pt x="3964666" y="864792"/>
                  <a:pt x="3971076" y="822258"/>
                  <a:pt x="3985060" y="780305"/>
                </a:cubicBezTo>
                <a:cubicBezTo>
                  <a:pt x="3994965" y="751172"/>
                  <a:pt x="4015358" y="734275"/>
                  <a:pt x="4046240" y="729031"/>
                </a:cubicBezTo>
                <a:cubicBezTo>
                  <a:pt x="4110916" y="718543"/>
                  <a:pt x="4175592" y="721456"/>
                  <a:pt x="4240268" y="726117"/>
                </a:cubicBezTo>
                <a:cubicBezTo>
                  <a:pt x="4269984" y="727865"/>
                  <a:pt x="4300283" y="727865"/>
                  <a:pt x="4329999" y="733692"/>
                </a:cubicBezTo>
                <a:cubicBezTo>
                  <a:pt x="4356802" y="738936"/>
                  <a:pt x="4373699" y="752337"/>
                  <a:pt x="4378943" y="779140"/>
                </a:cubicBezTo>
                <a:cubicBezTo>
                  <a:pt x="4385935" y="825171"/>
                  <a:pt x="4379526" y="869454"/>
                  <a:pt x="4357967" y="910823"/>
                </a:cubicBezTo>
                <a:close/>
              </a:path>
            </a:pathLst>
          </a:custGeom>
          <a:solidFill>
            <a:schemeClr val="accent2"/>
          </a:solidFill>
          <a:ln w="58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81756397-0B5F-4934-83FB-7F9A47F78C58}"/>
              </a:ext>
            </a:extLst>
          </p:cNvPr>
          <p:cNvSpPr/>
          <p:nvPr userDrawn="1"/>
        </p:nvSpPr>
        <p:spPr>
          <a:xfrm>
            <a:off x="1766990" y="1778571"/>
            <a:ext cx="2497615" cy="1681788"/>
          </a:xfrm>
          <a:custGeom>
            <a:avLst/>
            <a:gdLst>
              <a:gd name="connsiteX0" fmla="*/ 0 w 3193019"/>
              <a:gd name="connsiteY0" fmla="*/ 1894558 h 2150044"/>
              <a:gd name="connsiteX1" fmla="*/ 86817 w 3193019"/>
              <a:gd name="connsiteY1" fmla="*/ 1887566 h 2150044"/>
              <a:gd name="connsiteX2" fmla="*/ 103715 w 3193019"/>
              <a:gd name="connsiteY2" fmla="*/ 1868921 h 2150044"/>
              <a:gd name="connsiteX3" fmla="*/ 149163 w 3193019"/>
              <a:gd name="connsiteY3" fmla="*/ 1821142 h 2150044"/>
              <a:gd name="connsiteX4" fmla="*/ 165478 w 3193019"/>
              <a:gd name="connsiteY4" fmla="*/ 1786182 h 2150044"/>
              <a:gd name="connsiteX5" fmla="*/ 178296 w 3193019"/>
              <a:gd name="connsiteY5" fmla="*/ 1512911 h 2150044"/>
              <a:gd name="connsiteX6" fmla="*/ 194028 w 3193019"/>
              <a:gd name="connsiteY6" fmla="*/ 1202349 h 2150044"/>
              <a:gd name="connsiteX7" fmla="*/ 199272 w 3193019"/>
              <a:gd name="connsiteY7" fmla="*/ 1071831 h 2150044"/>
              <a:gd name="connsiteX8" fmla="*/ 213256 w 3193019"/>
              <a:gd name="connsiteY8" fmla="*/ 772340 h 2150044"/>
              <a:gd name="connsiteX9" fmla="*/ 228406 w 3193019"/>
              <a:gd name="connsiteY9" fmla="*/ 490911 h 2150044"/>
              <a:gd name="connsiteX10" fmla="*/ 234232 w 3193019"/>
              <a:gd name="connsiteY10" fmla="*/ 345827 h 2150044"/>
              <a:gd name="connsiteX11" fmla="*/ 242390 w 3193019"/>
              <a:gd name="connsiteY11" fmla="*/ 186176 h 2150044"/>
              <a:gd name="connsiteX12" fmla="*/ 342609 w 3193019"/>
              <a:gd name="connsiteY12" fmla="*/ 50415 h 2150044"/>
              <a:gd name="connsiteX13" fmla="*/ 437001 w 3193019"/>
              <a:gd name="connsiteY13" fmla="*/ 34682 h 2150044"/>
              <a:gd name="connsiteX14" fmla="*/ 561109 w 3193019"/>
              <a:gd name="connsiteY14" fmla="*/ 21864 h 2150044"/>
              <a:gd name="connsiteX15" fmla="*/ 665407 w 3193019"/>
              <a:gd name="connsiteY15" fmla="*/ 23612 h 2150044"/>
              <a:gd name="connsiteX16" fmla="*/ 752807 w 3193019"/>
              <a:gd name="connsiteY16" fmla="*/ 6714 h 2150044"/>
              <a:gd name="connsiteX17" fmla="*/ 793011 w 3193019"/>
              <a:gd name="connsiteY17" fmla="*/ 20116 h 2150044"/>
              <a:gd name="connsiteX18" fmla="*/ 822144 w 3193019"/>
              <a:gd name="connsiteY18" fmla="*/ 33517 h 2150044"/>
              <a:gd name="connsiteX19" fmla="*/ 929355 w 3193019"/>
              <a:gd name="connsiteY19" fmla="*/ 38761 h 2150044"/>
              <a:gd name="connsiteX20" fmla="*/ 1295271 w 3193019"/>
              <a:gd name="connsiteY20" fmla="*/ 58572 h 2150044"/>
              <a:gd name="connsiteX21" fmla="*/ 1640793 w 3193019"/>
              <a:gd name="connsiteY21" fmla="*/ 78965 h 2150044"/>
              <a:gd name="connsiteX22" fmla="*/ 1905324 w 3193019"/>
              <a:gd name="connsiteY22" fmla="*/ 93532 h 2150044"/>
              <a:gd name="connsiteX23" fmla="*/ 2154706 w 3193019"/>
              <a:gd name="connsiteY23" fmla="*/ 108099 h 2150044"/>
              <a:gd name="connsiteX24" fmla="*/ 2398844 w 3193019"/>
              <a:gd name="connsiteY24" fmla="*/ 121500 h 2150044"/>
              <a:gd name="connsiteX25" fmla="*/ 2665705 w 3193019"/>
              <a:gd name="connsiteY25" fmla="*/ 136649 h 2150044"/>
              <a:gd name="connsiteX26" fmla="*/ 2871970 w 3193019"/>
              <a:gd name="connsiteY26" fmla="*/ 150633 h 2150044"/>
              <a:gd name="connsiteX27" fmla="*/ 2968693 w 3193019"/>
              <a:gd name="connsiteY27" fmla="*/ 170444 h 2150044"/>
              <a:gd name="connsiteX28" fmla="*/ 3041526 w 3193019"/>
              <a:gd name="connsiteY28" fmla="*/ 216475 h 2150044"/>
              <a:gd name="connsiteX29" fmla="*/ 3100958 w 3193019"/>
              <a:gd name="connsiteY29" fmla="*/ 324268 h 2150044"/>
              <a:gd name="connsiteX30" fmla="*/ 3105620 w 3193019"/>
              <a:gd name="connsiteY30" fmla="*/ 299214 h 2150044"/>
              <a:gd name="connsiteX31" fmla="*/ 3115525 w 3193019"/>
              <a:gd name="connsiteY31" fmla="*/ 292804 h 2150044"/>
              <a:gd name="connsiteX32" fmla="*/ 3191272 w 3193019"/>
              <a:gd name="connsiteY32" fmla="*/ 314946 h 2150044"/>
              <a:gd name="connsiteX33" fmla="*/ 3174374 w 3193019"/>
              <a:gd name="connsiteY33" fmla="*/ 379039 h 2150044"/>
              <a:gd name="connsiteX34" fmla="*/ 3168548 w 3193019"/>
              <a:gd name="connsiteY34" fmla="*/ 374960 h 2150044"/>
              <a:gd name="connsiteX35" fmla="*/ 3128344 w 3193019"/>
              <a:gd name="connsiteY35" fmla="*/ 357480 h 2150044"/>
              <a:gd name="connsiteX36" fmla="*/ 3099210 w 3193019"/>
              <a:gd name="connsiteY36" fmla="*/ 389527 h 2150044"/>
              <a:gd name="connsiteX37" fmla="*/ 3086974 w 3193019"/>
              <a:gd name="connsiteY37" fmla="*/ 630169 h 2150044"/>
              <a:gd name="connsiteX38" fmla="*/ 3085226 w 3193019"/>
              <a:gd name="connsiteY38" fmla="*/ 644153 h 2150044"/>
              <a:gd name="connsiteX39" fmla="*/ 3086974 w 3193019"/>
              <a:gd name="connsiteY39" fmla="*/ 865567 h 2150044"/>
              <a:gd name="connsiteX40" fmla="*/ 3070077 w 3193019"/>
              <a:gd name="connsiteY40" fmla="*/ 994919 h 2150044"/>
              <a:gd name="connsiteX41" fmla="*/ 3075904 w 3193019"/>
              <a:gd name="connsiteY41" fmla="*/ 1008903 h 2150044"/>
              <a:gd name="connsiteX42" fmla="*/ 3085809 w 3193019"/>
              <a:gd name="connsiteY42" fmla="*/ 1000163 h 2150044"/>
              <a:gd name="connsiteX43" fmla="*/ 3087557 w 3193019"/>
              <a:gd name="connsiteY43" fmla="*/ 1008903 h 2150044"/>
              <a:gd name="connsiteX44" fmla="*/ 3064250 w 3193019"/>
              <a:gd name="connsiteY44" fmla="*/ 1113783 h 2150044"/>
              <a:gd name="connsiteX45" fmla="*/ 3065416 w 3193019"/>
              <a:gd name="connsiteY45" fmla="*/ 1267608 h 2150044"/>
              <a:gd name="connsiteX46" fmla="*/ 3061337 w 3193019"/>
              <a:gd name="connsiteY46" fmla="*/ 1435416 h 2150044"/>
              <a:gd name="connsiteX47" fmla="*/ 3036282 w 3193019"/>
              <a:gd name="connsiteY47" fmla="*/ 1685380 h 2150044"/>
              <a:gd name="connsiteX48" fmla="*/ 3029290 w 3193019"/>
              <a:gd name="connsiteY48" fmla="*/ 1830465 h 2150044"/>
              <a:gd name="connsiteX49" fmla="*/ 3032786 w 3193019"/>
              <a:gd name="connsiteY49" fmla="*/ 1874165 h 2150044"/>
              <a:gd name="connsiteX50" fmla="*/ 3019385 w 3193019"/>
              <a:gd name="connsiteY50" fmla="*/ 1913204 h 2150044"/>
              <a:gd name="connsiteX51" fmla="*/ 2878962 w 3193019"/>
              <a:gd name="connsiteY51" fmla="*/ 2079846 h 2150044"/>
              <a:gd name="connsiteX52" fmla="*/ 2927323 w 3193019"/>
              <a:gd name="connsiteY52" fmla="*/ 2083343 h 2150044"/>
              <a:gd name="connsiteX53" fmla="*/ 2940725 w 3193019"/>
              <a:gd name="connsiteY53" fmla="*/ 2093248 h 2150044"/>
              <a:gd name="connsiteX54" fmla="*/ 2902851 w 3193019"/>
              <a:gd name="connsiteY54" fmla="*/ 2150932 h 2150044"/>
              <a:gd name="connsiteX55" fmla="*/ 2884789 w 3193019"/>
              <a:gd name="connsiteY55" fmla="*/ 2149184 h 2150044"/>
              <a:gd name="connsiteX56" fmla="*/ 2883040 w 3193019"/>
              <a:gd name="connsiteY56" fmla="*/ 2133452 h 2150044"/>
              <a:gd name="connsiteX57" fmla="*/ 2876049 w 3193019"/>
              <a:gd name="connsiteY57" fmla="*/ 2097326 h 2150044"/>
              <a:gd name="connsiteX58" fmla="*/ 2848663 w 3193019"/>
              <a:gd name="connsiteY58" fmla="*/ 2099075 h 2150044"/>
              <a:gd name="connsiteX59" fmla="*/ 2672115 w 3193019"/>
              <a:gd name="connsiteY59" fmla="*/ 2139861 h 2150044"/>
              <a:gd name="connsiteX60" fmla="*/ 2415741 w 3193019"/>
              <a:gd name="connsiteY60" fmla="*/ 2133452 h 2150044"/>
              <a:gd name="connsiteX61" fmla="*/ 2375537 w 3193019"/>
              <a:gd name="connsiteY61" fmla="*/ 2151515 h 2150044"/>
              <a:gd name="connsiteX62" fmla="*/ 2352230 w 3193019"/>
              <a:gd name="connsiteY62" fmla="*/ 2131704 h 2150044"/>
              <a:gd name="connsiteX63" fmla="*/ 2046912 w 3193019"/>
              <a:gd name="connsiteY63" fmla="*/ 2117137 h 2150044"/>
              <a:gd name="connsiteX64" fmla="*/ 1817341 w 3193019"/>
              <a:gd name="connsiteY64" fmla="*/ 2106066 h 2150044"/>
              <a:gd name="connsiteX65" fmla="*/ 1745673 w 3193019"/>
              <a:gd name="connsiteY65" fmla="*/ 2123547 h 2150044"/>
              <a:gd name="connsiteX66" fmla="*/ 1756743 w 3193019"/>
              <a:gd name="connsiteY66" fmla="*/ 2104901 h 2150044"/>
              <a:gd name="connsiteX67" fmla="*/ 1703138 w 3193019"/>
              <a:gd name="connsiteY67" fmla="*/ 2100823 h 2150044"/>
              <a:gd name="connsiteX68" fmla="*/ 1058125 w 3193019"/>
              <a:gd name="connsiteY68" fmla="*/ 2065863 h 2150044"/>
              <a:gd name="connsiteX69" fmla="*/ 974221 w 3193019"/>
              <a:gd name="connsiteY69" fmla="*/ 2085091 h 2150044"/>
              <a:gd name="connsiteX70" fmla="*/ 865262 w 3193019"/>
              <a:gd name="connsiteY70" fmla="*/ 2126460 h 2150044"/>
              <a:gd name="connsiteX71" fmla="*/ 834963 w 3193019"/>
              <a:gd name="connsiteY71" fmla="*/ 2131121 h 2150044"/>
              <a:gd name="connsiteX72" fmla="*/ 989953 w 3193019"/>
              <a:gd name="connsiteY72" fmla="*/ 2064115 h 2150044"/>
              <a:gd name="connsiteX73" fmla="*/ 929355 w 3193019"/>
              <a:gd name="connsiteY73" fmla="*/ 2059453 h 2150044"/>
              <a:gd name="connsiteX74" fmla="*/ 347853 w 3193019"/>
              <a:gd name="connsiteY74" fmla="*/ 2027989 h 2150044"/>
              <a:gd name="connsiteX75" fmla="*/ 316389 w 3193019"/>
              <a:gd name="connsiteY75" fmla="*/ 2023910 h 2150044"/>
              <a:gd name="connsiteX76" fmla="*/ 213256 w 3193019"/>
              <a:gd name="connsiteY76" fmla="*/ 1947581 h 2150044"/>
              <a:gd name="connsiteX77" fmla="*/ 147415 w 3193019"/>
              <a:gd name="connsiteY77" fmla="*/ 1908542 h 2150044"/>
              <a:gd name="connsiteX78" fmla="*/ 59432 w 3193019"/>
              <a:gd name="connsiteY78" fmla="*/ 1900385 h 2150044"/>
              <a:gd name="connsiteX79" fmla="*/ 1748 w 3193019"/>
              <a:gd name="connsiteY79" fmla="*/ 1900385 h 2150044"/>
              <a:gd name="connsiteX80" fmla="*/ 0 w 3193019"/>
              <a:gd name="connsiteY80" fmla="*/ 1894558 h 2150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</a:cxnLst>
            <a:rect l="l" t="t" r="r" b="b"/>
            <a:pathLst>
              <a:path w="3193019" h="2150044">
                <a:moveTo>
                  <a:pt x="0" y="1894558"/>
                </a:moveTo>
                <a:cubicBezTo>
                  <a:pt x="29716" y="1899802"/>
                  <a:pt x="57684" y="1886983"/>
                  <a:pt x="86817" y="1887566"/>
                </a:cubicBezTo>
                <a:cubicBezTo>
                  <a:pt x="96723" y="1885236"/>
                  <a:pt x="100802" y="1875913"/>
                  <a:pt x="103715" y="1868921"/>
                </a:cubicBezTo>
                <a:cubicBezTo>
                  <a:pt x="113038" y="1846779"/>
                  <a:pt x="124691" y="1829299"/>
                  <a:pt x="149163" y="1821142"/>
                </a:cubicBezTo>
                <a:cubicBezTo>
                  <a:pt x="162564" y="1816481"/>
                  <a:pt x="164895" y="1800166"/>
                  <a:pt x="165478" y="1786182"/>
                </a:cubicBezTo>
                <a:cubicBezTo>
                  <a:pt x="167226" y="1695286"/>
                  <a:pt x="173635" y="1603807"/>
                  <a:pt x="178296" y="1512911"/>
                </a:cubicBezTo>
                <a:cubicBezTo>
                  <a:pt x="183540" y="1409196"/>
                  <a:pt x="186454" y="1305481"/>
                  <a:pt x="194028" y="1202349"/>
                </a:cubicBezTo>
                <a:cubicBezTo>
                  <a:pt x="197524" y="1158649"/>
                  <a:pt x="197524" y="1114949"/>
                  <a:pt x="199272" y="1071831"/>
                </a:cubicBezTo>
                <a:cubicBezTo>
                  <a:pt x="204516" y="972195"/>
                  <a:pt x="208595" y="872559"/>
                  <a:pt x="213256" y="772340"/>
                </a:cubicBezTo>
                <a:cubicBezTo>
                  <a:pt x="217918" y="678530"/>
                  <a:pt x="220248" y="584138"/>
                  <a:pt x="228406" y="490911"/>
                </a:cubicBezTo>
                <a:cubicBezTo>
                  <a:pt x="232484" y="442550"/>
                  <a:pt x="232484" y="394188"/>
                  <a:pt x="234232" y="345827"/>
                </a:cubicBezTo>
                <a:cubicBezTo>
                  <a:pt x="236563" y="292804"/>
                  <a:pt x="241224" y="239199"/>
                  <a:pt x="242390" y="186176"/>
                </a:cubicBezTo>
                <a:cubicBezTo>
                  <a:pt x="243555" y="120917"/>
                  <a:pt x="281429" y="71391"/>
                  <a:pt x="342609" y="50415"/>
                </a:cubicBezTo>
                <a:cubicBezTo>
                  <a:pt x="372907" y="39926"/>
                  <a:pt x="404371" y="33517"/>
                  <a:pt x="437001" y="34682"/>
                </a:cubicBezTo>
                <a:cubicBezTo>
                  <a:pt x="478953" y="35848"/>
                  <a:pt x="519740" y="30021"/>
                  <a:pt x="561109" y="21864"/>
                </a:cubicBezTo>
                <a:cubicBezTo>
                  <a:pt x="595487" y="14872"/>
                  <a:pt x="630447" y="24194"/>
                  <a:pt x="665407" y="23612"/>
                </a:cubicBezTo>
                <a:cubicBezTo>
                  <a:pt x="696288" y="23029"/>
                  <a:pt x="725421" y="21281"/>
                  <a:pt x="752807" y="6714"/>
                </a:cubicBezTo>
                <a:cubicBezTo>
                  <a:pt x="769704" y="-2608"/>
                  <a:pt x="786019" y="-5522"/>
                  <a:pt x="793011" y="20116"/>
                </a:cubicBezTo>
                <a:cubicBezTo>
                  <a:pt x="797090" y="34682"/>
                  <a:pt x="811074" y="32934"/>
                  <a:pt x="822144" y="33517"/>
                </a:cubicBezTo>
                <a:cubicBezTo>
                  <a:pt x="858270" y="35265"/>
                  <a:pt x="893813" y="37596"/>
                  <a:pt x="929355" y="38761"/>
                </a:cubicBezTo>
                <a:cubicBezTo>
                  <a:pt x="1051715" y="43423"/>
                  <a:pt x="1173493" y="52163"/>
                  <a:pt x="1295271" y="58572"/>
                </a:cubicBezTo>
                <a:cubicBezTo>
                  <a:pt x="1410639" y="64981"/>
                  <a:pt x="1525424" y="71973"/>
                  <a:pt x="1640793" y="78965"/>
                </a:cubicBezTo>
                <a:cubicBezTo>
                  <a:pt x="1728775" y="84209"/>
                  <a:pt x="1816758" y="88871"/>
                  <a:pt x="1905324" y="93532"/>
                </a:cubicBezTo>
                <a:cubicBezTo>
                  <a:pt x="1988645" y="97611"/>
                  <a:pt x="2071967" y="102855"/>
                  <a:pt x="2154706" y="108099"/>
                </a:cubicBezTo>
                <a:cubicBezTo>
                  <a:pt x="2235697" y="113343"/>
                  <a:pt x="2317270" y="116839"/>
                  <a:pt x="2398844" y="121500"/>
                </a:cubicBezTo>
                <a:cubicBezTo>
                  <a:pt x="2487992" y="126744"/>
                  <a:pt x="2577140" y="130823"/>
                  <a:pt x="2665705" y="136649"/>
                </a:cubicBezTo>
                <a:cubicBezTo>
                  <a:pt x="2734460" y="141311"/>
                  <a:pt x="2803215" y="142476"/>
                  <a:pt x="2871970" y="150633"/>
                </a:cubicBezTo>
                <a:cubicBezTo>
                  <a:pt x="2904599" y="154712"/>
                  <a:pt x="2936646" y="161704"/>
                  <a:pt x="2968693" y="170444"/>
                </a:cubicBezTo>
                <a:cubicBezTo>
                  <a:pt x="2997826" y="178601"/>
                  <a:pt x="3022298" y="193751"/>
                  <a:pt x="3041526" y="216475"/>
                </a:cubicBezTo>
                <a:cubicBezTo>
                  <a:pt x="3068912" y="247939"/>
                  <a:pt x="3078234" y="289308"/>
                  <a:pt x="3100958" y="324268"/>
                </a:cubicBezTo>
                <a:cubicBezTo>
                  <a:pt x="3109116" y="316111"/>
                  <a:pt x="3101541" y="306788"/>
                  <a:pt x="3105620" y="299214"/>
                </a:cubicBezTo>
                <a:cubicBezTo>
                  <a:pt x="3108533" y="296883"/>
                  <a:pt x="3112029" y="294552"/>
                  <a:pt x="3115525" y="292804"/>
                </a:cubicBezTo>
                <a:cubicBezTo>
                  <a:pt x="3163304" y="266584"/>
                  <a:pt x="3165634" y="267167"/>
                  <a:pt x="3191272" y="314946"/>
                </a:cubicBezTo>
                <a:cubicBezTo>
                  <a:pt x="3201177" y="333591"/>
                  <a:pt x="3194768" y="356898"/>
                  <a:pt x="3174374" y="379039"/>
                </a:cubicBezTo>
                <a:cubicBezTo>
                  <a:pt x="3172626" y="377874"/>
                  <a:pt x="3170878" y="376126"/>
                  <a:pt x="3168548" y="374960"/>
                </a:cubicBezTo>
                <a:cubicBezTo>
                  <a:pt x="3156312" y="365638"/>
                  <a:pt x="3144658" y="356898"/>
                  <a:pt x="3128344" y="357480"/>
                </a:cubicBezTo>
                <a:cubicBezTo>
                  <a:pt x="3107367" y="358063"/>
                  <a:pt x="3100376" y="369716"/>
                  <a:pt x="3099210" y="389527"/>
                </a:cubicBezTo>
                <a:cubicBezTo>
                  <a:pt x="3095132" y="469935"/>
                  <a:pt x="3091053" y="550344"/>
                  <a:pt x="3086974" y="630169"/>
                </a:cubicBezTo>
                <a:cubicBezTo>
                  <a:pt x="3084644" y="634830"/>
                  <a:pt x="3084061" y="640074"/>
                  <a:pt x="3085226" y="644153"/>
                </a:cubicBezTo>
                <a:cubicBezTo>
                  <a:pt x="3106785" y="717569"/>
                  <a:pt x="3085809" y="791568"/>
                  <a:pt x="3086974" y="865567"/>
                </a:cubicBezTo>
                <a:cubicBezTo>
                  <a:pt x="3087557" y="909267"/>
                  <a:pt x="3082313" y="952384"/>
                  <a:pt x="3070077" y="994919"/>
                </a:cubicBezTo>
                <a:cubicBezTo>
                  <a:pt x="3068329" y="1000163"/>
                  <a:pt x="3063085" y="1008903"/>
                  <a:pt x="3075904" y="1008903"/>
                </a:cubicBezTo>
                <a:cubicBezTo>
                  <a:pt x="3079399" y="1005990"/>
                  <a:pt x="3082313" y="1000163"/>
                  <a:pt x="3085809" y="1000163"/>
                </a:cubicBezTo>
                <a:cubicBezTo>
                  <a:pt x="3091053" y="1000163"/>
                  <a:pt x="3089305" y="1006572"/>
                  <a:pt x="3087557" y="1008903"/>
                </a:cubicBezTo>
                <a:cubicBezTo>
                  <a:pt x="3060754" y="1039784"/>
                  <a:pt x="3065998" y="1077658"/>
                  <a:pt x="3064250" y="1113783"/>
                </a:cubicBezTo>
                <a:cubicBezTo>
                  <a:pt x="3063667" y="1165058"/>
                  <a:pt x="3057258" y="1216333"/>
                  <a:pt x="3065416" y="1267608"/>
                </a:cubicBezTo>
                <a:cubicBezTo>
                  <a:pt x="3074156" y="1322961"/>
                  <a:pt x="3060172" y="1378897"/>
                  <a:pt x="3061337" y="1435416"/>
                </a:cubicBezTo>
                <a:cubicBezTo>
                  <a:pt x="3062502" y="1519320"/>
                  <a:pt x="3035699" y="1600894"/>
                  <a:pt x="3036282" y="1685380"/>
                </a:cubicBezTo>
                <a:cubicBezTo>
                  <a:pt x="3033951" y="1733742"/>
                  <a:pt x="3031621" y="1782103"/>
                  <a:pt x="3029290" y="1830465"/>
                </a:cubicBezTo>
                <a:cubicBezTo>
                  <a:pt x="3026377" y="1845614"/>
                  <a:pt x="3025794" y="1859598"/>
                  <a:pt x="3032786" y="1874165"/>
                </a:cubicBezTo>
                <a:cubicBezTo>
                  <a:pt x="3040361" y="1890479"/>
                  <a:pt x="3039196" y="1905629"/>
                  <a:pt x="3019385" y="1913204"/>
                </a:cubicBezTo>
                <a:cubicBezTo>
                  <a:pt x="2978598" y="1970888"/>
                  <a:pt x="2942473" y="2032068"/>
                  <a:pt x="2878962" y="2079846"/>
                </a:cubicBezTo>
                <a:cubicBezTo>
                  <a:pt x="2899355" y="2081012"/>
                  <a:pt x="2913339" y="2081595"/>
                  <a:pt x="2927323" y="2083343"/>
                </a:cubicBezTo>
                <a:cubicBezTo>
                  <a:pt x="2933150" y="2083925"/>
                  <a:pt x="2944803" y="2083925"/>
                  <a:pt x="2940725" y="2093248"/>
                </a:cubicBezTo>
                <a:cubicBezTo>
                  <a:pt x="2931402" y="2114224"/>
                  <a:pt x="2919749" y="2134617"/>
                  <a:pt x="2902851" y="2150932"/>
                </a:cubicBezTo>
                <a:cubicBezTo>
                  <a:pt x="2896442" y="2157342"/>
                  <a:pt x="2890615" y="2153263"/>
                  <a:pt x="2884789" y="2149184"/>
                </a:cubicBezTo>
                <a:cubicBezTo>
                  <a:pt x="2878379" y="2144523"/>
                  <a:pt x="2876631" y="2141027"/>
                  <a:pt x="2883040" y="2133452"/>
                </a:cubicBezTo>
                <a:cubicBezTo>
                  <a:pt x="2895277" y="2119468"/>
                  <a:pt x="2883623" y="2108397"/>
                  <a:pt x="2876049" y="2097326"/>
                </a:cubicBezTo>
                <a:cubicBezTo>
                  <a:pt x="2866143" y="2083925"/>
                  <a:pt x="2856820" y="2094413"/>
                  <a:pt x="2848663" y="2099075"/>
                </a:cubicBezTo>
                <a:cubicBezTo>
                  <a:pt x="2793310" y="2128791"/>
                  <a:pt x="2733295" y="2140444"/>
                  <a:pt x="2672115" y="2139861"/>
                </a:cubicBezTo>
                <a:cubicBezTo>
                  <a:pt x="2586463" y="2139279"/>
                  <a:pt x="2501393" y="2136365"/>
                  <a:pt x="2415741" y="2133452"/>
                </a:cubicBezTo>
                <a:cubicBezTo>
                  <a:pt x="2399426" y="2132869"/>
                  <a:pt x="2385442" y="2134035"/>
                  <a:pt x="2375537" y="2151515"/>
                </a:cubicBezTo>
                <a:cubicBezTo>
                  <a:pt x="2379033" y="2129373"/>
                  <a:pt x="2363883" y="2132287"/>
                  <a:pt x="2352230" y="2131704"/>
                </a:cubicBezTo>
                <a:cubicBezTo>
                  <a:pt x="2250263" y="2126460"/>
                  <a:pt x="2148879" y="2121799"/>
                  <a:pt x="2046912" y="2117137"/>
                </a:cubicBezTo>
                <a:cubicBezTo>
                  <a:pt x="1970583" y="2113641"/>
                  <a:pt x="1893670" y="2111311"/>
                  <a:pt x="1817341" y="2106066"/>
                </a:cubicBezTo>
                <a:cubicBezTo>
                  <a:pt x="1790538" y="2104319"/>
                  <a:pt x="1768397" y="2110728"/>
                  <a:pt x="1745673" y="2123547"/>
                </a:cubicBezTo>
                <a:cubicBezTo>
                  <a:pt x="1743925" y="2113641"/>
                  <a:pt x="1753830" y="2114806"/>
                  <a:pt x="1756743" y="2104901"/>
                </a:cubicBezTo>
                <a:cubicBezTo>
                  <a:pt x="1738098" y="2103736"/>
                  <a:pt x="1720618" y="2101988"/>
                  <a:pt x="1703138" y="2100823"/>
                </a:cubicBezTo>
                <a:cubicBezTo>
                  <a:pt x="1488134" y="2089169"/>
                  <a:pt x="1273129" y="2078098"/>
                  <a:pt x="1058125" y="2065863"/>
                </a:cubicBezTo>
                <a:cubicBezTo>
                  <a:pt x="1027243" y="2064115"/>
                  <a:pt x="1001023" y="2076350"/>
                  <a:pt x="974221" y="2085091"/>
                </a:cubicBezTo>
                <a:cubicBezTo>
                  <a:pt x="937513" y="2097326"/>
                  <a:pt x="901970" y="2113059"/>
                  <a:pt x="865262" y="2126460"/>
                </a:cubicBezTo>
                <a:cubicBezTo>
                  <a:pt x="856522" y="2129373"/>
                  <a:pt x="848947" y="2137531"/>
                  <a:pt x="834963" y="2131121"/>
                </a:cubicBezTo>
                <a:cubicBezTo>
                  <a:pt x="885655" y="2108980"/>
                  <a:pt x="934017" y="2088004"/>
                  <a:pt x="989953" y="2064115"/>
                </a:cubicBezTo>
                <a:cubicBezTo>
                  <a:pt x="965481" y="2062366"/>
                  <a:pt x="947418" y="2060618"/>
                  <a:pt x="929355" y="2059453"/>
                </a:cubicBezTo>
                <a:cubicBezTo>
                  <a:pt x="735327" y="2048965"/>
                  <a:pt x="541881" y="2038477"/>
                  <a:pt x="347853" y="2027989"/>
                </a:cubicBezTo>
                <a:cubicBezTo>
                  <a:pt x="337365" y="2027406"/>
                  <a:pt x="326877" y="2025076"/>
                  <a:pt x="316389" y="2023910"/>
                </a:cubicBezTo>
                <a:cubicBezTo>
                  <a:pt x="269775" y="2015170"/>
                  <a:pt x="237728" y="1986037"/>
                  <a:pt x="213256" y="1947581"/>
                </a:cubicBezTo>
                <a:cubicBezTo>
                  <a:pt x="197524" y="1922526"/>
                  <a:pt x="177714" y="1911456"/>
                  <a:pt x="147415" y="1908542"/>
                </a:cubicBezTo>
                <a:cubicBezTo>
                  <a:pt x="118282" y="1905629"/>
                  <a:pt x="89731" y="1893393"/>
                  <a:pt x="59432" y="1900385"/>
                </a:cubicBezTo>
                <a:cubicBezTo>
                  <a:pt x="40204" y="1900385"/>
                  <a:pt x="20976" y="1900385"/>
                  <a:pt x="1748" y="1900385"/>
                </a:cubicBezTo>
                <a:cubicBezTo>
                  <a:pt x="0" y="1898054"/>
                  <a:pt x="0" y="1896306"/>
                  <a:pt x="0" y="1894558"/>
                </a:cubicBezTo>
                <a:close/>
              </a:path>
            </a:pathLst>
          </a:custGeom>
          <a:solidFill>
            <a:schemeClr val="bg1"/>
          </a:solidFill>
          <a:ln w="58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xmlns="" id="{81301178-FAB0-4A42-8172-6B87012B4630}"/>
              </a:ext>
            </a:extLst>
          </p:cNvPr>
          <p:cNvSpPr/>
          <p:nvPr userDrawn="1"/>
        </p:nvSpPr>
        <p:spPr>
          <a:xfrm>
            <a:off x="1816069" y="3658927"/>
            <a:ext cx="2301634" cy="1681788"/>
          </a:xfrm>
          <a:custGeom>
            <a:avLst/>
            <a:gdLst>
              <a:gd name="connsiteX0" fmla="*/ 2917602 w 2942472"/>
              <a:gd name="connsiteY0" fmla="*/ 326786 h 2150044"/>
              <a:gd name="connsiteX1" fmla="*/ 2928090 w 2942472"/>
              <a:gd name="connsiteY1" fmla="*/ 430501 h 2150044"/>
              <a:gd name="connsiteX2" fmla="*/ 2929255 w 2942472"/>
              <a:gd name="connsiteY2" fmla="*/ 636766 h 2150044"/>
              <a:gd name="connsiteX3" fmla="*/ 2935665 w 2942472"/>
              <a:gd name="connsiteY3" fmla="*/ 670560 h 2150044"/>
              <a:gd name="connsiteX4" fmla="*/ 2943822 w 2942472"/>
              <a:gd name="connsiteY4" fmla="*/ 738733 h 2150044"/>
              <a:gd name="connsiteX5" fmla="*/ 2932168 w 2942472"/>
              <a:gd name="connsiteY5" fmla="*/ 938588 h 2150044"/>
              <a:gd name="connsiteX6" fmla="*/ 2911775 w 2942472"/>
              <a:gd name="connsiteY6" fmla="*/ 972965 h 2150044"/>
              <a:gd name="connsiteX7" fmla="*/ 2900705 w 2942472"/>
              <a:gd name="connsiteY7" fmla="*/ 1270708 h 2150044"/>
              <a:gd name="connsiteX8" fmla="*/ 2909445 w 2942472"/>
              <a:gd name="connsiteY8" fmla="*/ 1328975 h 2150044"/>
              <a:gd name="connsiteX9" fmla="*/ 2896043 w 2942472"/>
              <a:gd name="connsiteY9" fmla="*/ 1534657 h 2150044"/>
              <a:gd name="connsiteX10" fmla="*/ 2878563 w 2942472"/>
              <a:gd name="connsiteY10" fmla="*/ 1626136 h 2150044"/>
              <a:gd name="connsiteX11" fmla="*/ 2844768 w 2942472"/>
              <a:gd name="connsiteY11" fmla="*/ 1891249 h 2150044"/>
              <a:gd name="connsiteX12" fmla="*/ 2678125 w 2942472"/>
              <a:gd name="connsiteY12" fmla="*/ 2116159 h 2150044"/>
              <a:gd name="connsiteX13" fmla="*/ 2531293 w 2942472"/>
              <a:gd name="connsiteY13" fmla="*/ 2152867 h 2150044"/>
              <a:gd name="connsiteX14" fmla="*/ 1763919 w 2942472"/>
              <a:gd name="connsiteY14" fmla="*/ 2114411 h 2150044"/>
              <a:gd name="connsiteX15" fmla="*/ 1487735 w 2942472"/>
              <a:gd name="connsiteY15" fmla="*/ 2100427 h 2150044"/>
              <a:gd name="connsiteX16" fmla="*/ 1431799 w 2942472"/>
              <a:gd name="connsiteY16" fmla="*/ 2130143 h 2150044"/>
              <a:gd name="connsiteX17" fmla="*/ 1420145 w 2942472"/>
              <a:gd name="connsiteY17" fmla="*/ 2141797 h 2150044"/>
              <a:gd name="connsiteX18" fmla="*/ 1417232 w 2942472"/>
              <a:gd name="connsiteY18" fmla="*/ 2137718 h 2150044"/>
              <a:gd name="connsiteX19" fmla="*/ 1388099 w 2942472"/>
              <a:gd name="connsiteY19" fmla="*/ 2096349 h 2150044"/>
              <a:gd name="connsiteX20" fmla="*/ 376005 w 2942472"/>
              <a:gd name="connsiteY20" fmla="*/ 2046239 h 2150044"/>
              <a:gd name="connsiteX21" fmla="*/ 111473 w 2942472"/>
              <a:gd name="connsiteY21" fmla="*/ 2032255 h 2150044"/>
              <a:gd name="connsiteX22" fmla="*/ 184 w 2942472"/>
              <a:gd name="connsiteY22" fmla="*/ 1831817 h 2150044"/>
              <a:gd name="connsiteX23" fmla="*/ 15333 w 2942472"/>
              <a:gd name="connsiteY23" fmla="*/ 1518342 h 2150044"/>
              <a:gd name="connsiteX24" fmla="*/ 30483 w 2942472"/>
              <a:gd name="connsiteY24" fmla="*/ 1222347 h 2150044"/>
              <a:gd name="connsiteX25" fmla="*/ 38057 w 2942472"/>
              <a:gd name="connsiteY25" fmla="*/ 1065609 h 2150044"/>
              <a:gd name="connsiteX26" fmla="*/ 51459 w 2942472"/>
              <a:gd name="connsiteY26" fmla="*/ 769031 h 2150044"/>
              <a:gd name="connsiteX27" fmla="*/ 67773 w 2942472"/>
              <a:gd name="connsiteY27" fmla="*/ 397289 h 2150044"/>
              <a:gd name="connsiteX28" fmla="*/ 78844 w 2942472"/>
              <a:gd name="connsiteY28" fmla="*/ 226567 h 2150044"/>
              <a:gd name="connsiteX29" fmla="*/ 205283 w 2942472"/>
              <a:gd name="connsiteY29" fmla="*/ 84397 h 2150044"/>
              <a:gd name="connsiteX30" fmla="*/ 300840 w 2942472"/>
              <a:gd name="connsiteY30" fmla="*/ 75657 h 2150044"/>
              <a:gd name="connsiteX31" fmla="*/ 433689 w 2942472"/>
              <a:gd name="connsiteY31" fmla="*/ 15642 h 2150044"/>
              <a:gd name="connsiteX32" fmla="*/ 455247 w 2942472"/>
              <a:gd name="connsiteY32" fmla="*/ 1075 h 2150044"/>
              <a:gd name="connsiteX33" fmla="*/ 479137 w 2942472"/>
              <a:gd name="connsiteY33" fmla="*/ 7484 h 2150044"/>
              <a:gd name="connsiteX34" fmla="*/ 478554 w 2942472"/>
              <a:gd name="connsiteY34" fmla="*/ 31374 h 2150044"/>
              <a:gd name="connsiteX35" fmla="*/ 461074 w 2942472"/>
              <a:gd name="connsiteY35" fmla="*/ 68082 h 2150044"/>
              <a:gd name="connsiteX36" fmla="*/ 506522 w 2942472"/>
              <a:gd name="connsiteY36" fmla="*/ 78570 h 2150044"/>
              <a:gd name="connsiteX37" fmla="*/ 895162 w 2942472"/>
              <a:gd name="connsiteY37" fmla="*/ 100711 h 2150044"/>
              <a:gd name="connsiteX38" fmla="*/ 1028593 w 2942472"/>
              <a:gd name="connsiteY38" fmla="*/ 105955 h 2150044"/>
              <a:gd name="connsiteX39" fmla="*/ 1318761 w 2942472"/>
              <a:gd name="connsiteY39" fmla="*/ 119939 h 2150044"/>
              <a:gd name="connsiteX40" fmla="*/ 1721967 w 2942472"/>
              <a:gd name="connsiteY40" fmla="*/ 140916 h 2150044"/>
              <a:gd name="connsiteX41" fmla="*/ 1997569 w 2942472"/>
              <a:gd name="connsiteY41" fmla="*/ 154317 h 2150044"/>
              <a:gd name="connsiteX42" fmla="*/ 2270258 w 2942472"/>
              <a:gd name="connsiteY42" fmla="*/ 167136 h 2150044"/>
              <a:gd name="connsiteX43" fmla="*/ 2334934 w 2942472"/>
              <a:gd name="connsiteY43" fmla="*/ 153151 h 2150044"/>
              <a:gd name="connsiteX44" fmla="*/ 2438066 w 2942472"/>
              <a:gd name="connsiteY44" fmla="*/ 99546 h 2150044"/>
              <a:gd name="connsiteX45" fmla="*/ 2499829 w 2942472"/>
              <a:gd name="connsiteY45" fmla="*/ 76822 h 2150044"/>
              <a:gd name="connsiteX46" fmla="*/ 2517309 w 2942472"/>
              <a:gd name="connsiteY46" fmla="*/ 70413 h 2150044"/>
              <a:gd name="connsiteX47" fmla="*/ 2522553 w 2942472"/>
              <a:gd name="connsiteY47" fmla="*/ 77987 h 2150044"/>
              <a:gd name="connsiteX48" fmla="*/ 2503325 w 2942472"/>
              <a:gd name="connsiteY48" fmla="*/ 106538 h 2150044"/>
              <a:gd name="connsiteX49" fmla="*/ 2413012 w 2942472"/>
              <a:gd name="connsiteY49" fmla="*/ 173545 h 2150044"/>
              <a:gd name="connsiteX50" fmla="*/ 2387374 w 2942472"/>
              <a:gd name="connsiteY50" fmla="*/ 181119 h 2150044"/>
              <a:gd name="connsiteX51" fmla="*/ 2644331 w 2942472"/>
              <a:gd name="connsiteY51" fmla="*/ 188694 h 2150044"/>
              <a:gd name="connsiteX52" fmla="*/ 2798155 w 2942472"/>
              <a:gd name="connsiteY52" fmla="*/ 213166 h 2150044"/>
              <a:gd name="connsiteX53" fmla="*/ 2917602 w 2942472"/>
              <a:gd name="connsiteY53" fmla="*/ 326786 h 2150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2942472" h="2150044">
                <a:moveTo>
                  <a:pt x="2917602" y="326786"/>
                </a:moveTo>
                <a:cubicBezTo>
                  <a:pt x="2927507" y="360581"/>
                  <a:pt x="2927507" y="395541"/>
                  <a:pt x="2928090" y="430501"/>
                </a:cubicBezTo>
                <a:cubicBezTo>
                  <a:pt x="2929255" y="499256"/>
                  <a:pt x="2929255" y="568011"/>
                  <a:pt x="2929255" y="636766"/>
                </a:cubicBezTo>
                <a:cubicBezTo>
                  <a:pt x="2929255" y="648419"/>
                  <a:pt x="2932168" y="659490"/>
                  <a:pt x="2935665" y="670560"/>
                </a:cubicBezTo>
                <a:cubicBezTo>
                  <a:pt x="2943822" y="692702"/>
                  <a:pt x="2945570" y="715426"/>
                  <a:pt x="2943822" y="738733"/>
                </a:cubicBezTo>
                <a:cubicBezTo>
                  <a:pt x="2937995" y="805157"/>
                  <a:pt x="2933916" y="871581"/>
                  <a:pt x="2932168" y="938588"/>
                </a:cubicBezTo>
                <a:cubicBezTo>
                  <a:pt x="2931586" y="953737"/>
                  <a:pt x="2929255" y="967721"/>
                  <a:pt x="2911775" y="972965"/>
                </a:cubicBezTo>
                <a:cubicBezTo>
                  <a:pt x="2904200" y="1072019"/>
                  <a:pt x="2898374" y="1171655"/>
                  <a:pt x="2900705" y="1270708"/>
                </a:cubicBezTo>
                <a:cubicBezTo>
                  <a:pt x="2908279" y="1289354"/>
                  <a:pt x="2910610" y="1309165"/>
                  <a:pt x="2909445" y="1328975"/>
                </a:cubicBezTo>
                <a:cubicBezTo>
                  <a:pt x="2903618" y="1397730"/>
                  <a:pt x="2903035" y="1466485"/>
                  <a:pt x="2896043" y="1534657"/>
                </a:cubicBezTo>
                <a:cubicBezTo>
                  <a:pt x="2893130" y="1564955"/>
                  <a:pt x="2877398" y="1594089"/>
                  <a:pt x="2878563" y="1626136"/>
                </a:cubicBezTo>
                <a:cubicBezTo>
                  <a:pt x="2871571" y="1715284"/>
                  <a:pt x="2865744" y="1804432"/>
                  <a:pt x="2844768" y="1891249"/>
                </a:cubicBezTo>
                <a:cubicBezTo>
                  <a:pt x="2820296" y="1990303"/>
                  <a:pt x="2763778" y="2061971"/>
                  <a:pt x="2678125" y="2116159"/>
                </a:cubicBezTo>
                <a:cubicBezTo>
                  <a:pt x="2631512" y="2145293"/>
                  <a:pt x="2586646" y="2156363"/>
                  <a:pt x="2531293" y="2152867"/>
                </a:cubicBezTo>
                <a:cubicBezTo>
                  <a:pt x="2275502" y="2137718"/>
                  <a:pt x="2019711" y="2127230"/>
                  <a:pt x="1763919" y="2114411"/>
                </a:cubicBezTo>
                <a:cubicBezTo>
                  <a:pt x="1671858" y="2109750"/>
                  <a:pt x="1579796" y="2106837"/>
                  <a:pt x="1487735" y="2100427"/>
                </a:cubicBezTo>
                <a:cubicBezTo>
                  <a:pt x="1460350" y="2098679"/>
                  <a:pt x="1440539" y="2100427"/>
                  <a:pt x="1431799" y="2130143"/>
                </a:cubicBezTo>
                <a:cubicBezTo>
                  <a:pt x="1430051" y="2135387"/>
                  <a:pt x="1427137" y="2141214"/>
                  <a:pt x="1420145" y="2141797"/>
                </a:cubicBezTo>
                <a:cubicBezTo>
                  <a:pt x="1418980" y="2140631"/>
                  <a:pt x="1417232" y="2138883"/>
                  <a:pt x="1417232" y="2137718"/>
                </a:cubicBezTo>
                <a:cubicBezTo>
                  <a:pt x="1431799" y="2097514"/>
                  <a:pt x="1431799" y="2098097"/>
                  <a:pt x="1388099" y="2096349"/>
                </a:cubicBezTo>
                <a:cubicBezTo>
                  <a:pt x="1050734" y="2080034"/>
                  <a:pt x="713369" y="2063136"/>
                  <a:pt x="376005" y="2046239"/>
                </a:cubicBezTo>
                <a:cubicBezTo>
                  <a:pt x="288022" y="2041578"/>
                  <a:pt x="199456" y="2036916"/>
                  <a:pt x="111473" y="2032255"/>
                </a:cubicBezTo>
                <a:cubicBezTo>
                  <a:pt x="28735" y="1992634"/>
                  <a:pt x="-2729" y="1904651"/>
                  <a:pt x="184" y="1831817"/>
                </a:cubicBezTo>
                <a:cubicBezTo>
                  <a:pt x="4845" y="1726937"/>
                  <a:pt x="8924" y="1622640"/>
                  <a:pt x="15333" y="1518342"/>
                </a:cubicBezTo>
                <a:cubicBezTo>
                  <a:pt x="21160" y="1419871"/>
                  <a:pt x="23491" y="1320818"/>
                  <a:pt x="30483" y="1222347"/>
                </a:cubicBezTo>
                <a:cubicBezTo>
                  <a:pt x="33979" y="1169907"/>
                  <a:pt x="35727" y="1118049"/>
                  <a:pt x="38057" y="1065609"/>
                </a:cubicBezTo>
                <a:cubicBezTo>
                  <a:pt x="41553" y="966556"/>
                  <a:pt x="47380" y="868085"/>
                  <a:pt x="51459" y="769031"/>
                </a:cubicBezTo>
                <a:cubicBezTo>
                  <a:pt x="56120" y="644923"/>
                  <a:pt x="67191" y="521398"/>
                  <a:pt x="67773" y="397289"/>
                </a:cubicBezTo>
                <a:cubicBezTo>
                  <a:pt x="72435" y="340188"/>
                  <a:pt x="75931" y="283086"/>
                  <a:pt x="78844" y="226567"/>
                </a:cubicBezTo>
                <a:cubicBezTo>
                  <a:pt x="82923" y="152569"/>
                  <a:pt x="132449" y="97215"/>
                  <a:pt x="205283" y="84397"/>
                </a:cubicBezTo>
                <a:cubicBezTo>
                  <a:pt x="237330" y="79153"/>
                  <a:pt x="268794" y="78570"/>
                  <a:pt x="300840" y="75657"/>
                </a:cubicBezTo>
                <a:cubicBezTo>
                  <a:pt x="352698" y="70995"/>
                  <a:pt x="395233" y="48854"/>
                  <a:pt x="433689" y="15642"/>
                </a:cubicBezTo>
                <a:cubicBezTo>
                  <a:pt x="440098" y="9815"/>
                  <a:pt x="445925" y="2823"/>
                  <a:pt x="455247" y="1075"/>
                </a:cubicBezTo>
                <a:cubicBezTo>
                  <a:pt x="463987" y="-1256"/>
                  <a:pt x="472727" y="-90"/>
                  <a:pt x="479137" y="7484"/>
                </a:cubicBezTo>
                <a:cubicBezTo>
                  <a:pt x="485546" y="15642"/>
                  <a:pt x="484381" y="23217"/>
                  <a:pt x="478554" y="31374"/>
                </a:cubicBezTo>
                <a:cubicBezTo>
                  <a:pt x="470397" y="43027"/>
                  <a:pt x="452917" y="52932"/>
                  <a:pt x="461074" y="68082"/>
                </a:cubicBezTo>
                <a:cubicBezTo>
                  <a:pt x="470397" y="85562"/>
                  <a:pt x="490790" y="76822"/>
                  <a:pt x="506522" y="78570"/>
                </a:cubicBezTo>
                <a:cubicBezTo>
                  <a:pt x="635874" y="89640"/>
                  <a:pt x="765809" y="89640"/>
                  <a:pt x="895162" y="100711"/>
                </a:cubicBezTo>
                <a:cubicBezTo>
                  <a:pt x="939444" y="104207"/>
                  <a:pt x="984310" y="103625"/>
                  <a:pt x="1028593" y="105955"/>
                </a:cubicBezTo>
                <a:cubicBezTo>
                  <a:pt x="1125316" y="110617"/>
                  <a:pt x="1222038" y="114695"/>
                  <a:pt x="1318761" y="119939"/>
                </a:cubicBezTo>
                <a:cubicBezTo>
                  <a:pt x="1453357" y="126931"/>
                  <a:pt x="1587954" y="133341"/>
                  <a:pt x="1721967" y="140916"/>
                </a:cubicBezTo>
                <a:cubicBezTo>
                  <a:pt x="1814029" y="146159"/>
                  <a:pt x="1905508" y="150821"/>
                  <a:pt x="1997569" y="154317"/>
                </a:cubicBezTo>
                <a:cubicBezTo>
                  <a:pt x="2088465" y="157813"/>
                  <a:pt x="2179362" y="165387"/>
                  <a:pt x="2270258" y="167136"/>
                </a:cubicBezTo>
                <a:cubicBezTo>
                  <a:pt x="2293565" y="167718"/>
                  <a:pt x="2314541" y="163639"/>
                  <a:pt x="2334934" y="153151"/>
                </a:cubicBezTo>
                <a:cubicBezTo>
                  <a:pt x="2369311" y="135671"/>
                  <a:pt x="2404854" y="119357"/>
                  <a:pt x="2438066" y="99546"/>
                </a:cubicBezTo>
                <a:cubicBezTo>
                  <a:pt x="2457294" y="88475"/>
                  <a:pt x="2477105" y="78570"/>
                  <a:pt x="2499829" y="76822"/>
                </a:cubicBezTo>
                <a:cubicBezTo>
                  <a:pt x="2505655" y="74491"/>
                  <a:pt x="2511482" y="72160"/>
                  <a:pt x="2517309" y="70413"/>
                </a:cubicBezTo>
                <a:cubicBezTo>
                  <a:pt x="2519640" y="72743"/>
                  <a:pt x="2521388" y="75074"/>
                  <a:pt x="2522553" y="77987"/>
                </a:cubicBezTo>
                <a:cubicBezTo>
                  <a:pt x="2526632" y="94302"/>
                  <a:pt x="2513230" y="100129"/>
                  <a:pt x="2503325" y="106538"/>
                </a:cubicBezTo>
                <a:cubicBezTo>
                  <a:pt x="2471278" y="126349"/>
                  <a:pt x="2436901" y="142663"/>
                  <a:pt x="2413012" y="173545"/>
                </a:cubicBezTo>
                <a:cubicBezTo>
                  <a:pt x="2406602" y="181702"/>
                  <a:pt x="2396114" y="181702"/>
                  <a:pt x="2387374" y="181119"/>
                </a:cubicBezTo>
                <a:cubicBezTo>
                  <a:pt x="2473026" y="173545"/>
                  <a:pt x="2558678" y="185198"/>
                  <a:pt x="2644331" y="188694"/>
                </a:cubicBezTo>
                <a:cubicBezTo>
                  <a:pt x="2696771" y="190442"/>
                  <a:pt x="2748628" y="193938"/>
                  <a:pt x="2798155" y="213166"/>
                </a:cubicBezTo>
                <a:cubicBezTo>
                  <a:pt x="2851760" y="234725"/>
                  <a:pt x="2894878" y="269685"/>
                  <a:pt x="2917602" y="326786"/>
                </a:cubicBezTo>
                <a:close/>
              </a:path>
            </a:pathLst>
          </a:custGeom>
          <a:solidFill>
            <a:schemeClr val="bg1"/>
          </a:solidFill>
          <a:ln w="58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xmlns="" id="{EE1A10F0-9C30-43B3-905F-61D145C1A2A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007179" y="1958861"/>
            <a:ext cx="2036582" cy="1330102"/>
          </a:xfrm>
          <a:custGeom>
            <a:avLst/>
            <a:gdLst>
              <a:gd name="connsiteX0" fmla="*/ 197894 w 2036582"/>
              <a:gd name="connsiteY0" fmla="*/ 22 h 1330102"/>
              <a:gd name="connsiteX1" fmla="*/ 498246 w 2036582"/>
              <a:gd name="connsiteY1" fmla="*/ 11417 h 1330102"/>
              <a:gd name="connsiteX2" fmla="*/ 805434 w 2036582"/>
              <a:gd name="connsiteY2" fmla="*/ 23266 h 1330102"/>
              <a:gd name="connsiteX3" fmla="*/ 1283081 w 2036582"/>
              <a:gd name="connsiteY3" fmla="*/ 44232 h 1330102"/>
              <a:gd name="connsiteX4" fmla="*/ 1528740 w 2036582"/>
              <a:gd name="connsiteY4" fmla="*/ 54258 h 1330102"/>
              <a:gd name="connsiteX5" fmla="*/ 1883784 w 2036582"/>
              <a:gd name="connsiteY5" fmla="*/ 69755 h 1330102"/>
              <a:gd name="connsiteX6" fmla="*/ 2036467 w 2036582"/>
              <a:gd name="connsiteY6" fmla="*/ 235199 h 1330102"/>
              <a:gd name="connsiteX7" fmla="*/ 2019603 w 2036582"/>
              <a:gd name="connsiteY7" fmla="*/ 658153 h 1330102"/>
              <a:gd name="connsiteX8" fmla="*/ 2009577 w 2036582"/>
              <a:gd name="connsiteY8" fmla="*/ 896976 h 1330102"/>
              <a:gd name="connsiteX9" fmla="*/ 1996815 w 2036582"/>
              <a:gd name="connsiteY9" fmla="*/ 1179097 h 1330102"/>
              <a:gd name="connsiteX10" fmla="*/ 1826357 w 2036582"/>
              <a:gd name="connsiteY10" fmla="*/ 1329957 h 1330102"/>
              <a:gd name="connsiteX11" fmla="*/ 1473592 w 2036582"/>
              <a:gd name="connsiteY11" fmla="*/ 1315372 h 1330102"/>
              <a:gd name="connsiteX12" fmla="*/ 1101228 w 2036582"/>
              <a:gd name="connsiteY12" fmla="*/ 1298508 h 1330102"/>
              <a:gd name="connsiteX13" fmla="*/ 1071148 w 2036582"/>
              <a:gd name="connsiteY13" fmla="*/ 1290760 h 1330102"/>
              <a:gd name="connsiteX14" fmla="*/ 1092569 w 2036582"/>
              <a:gd name="connsiteY14" fmla="*/ 1249741 h 1330102"/>
              <a:gd name="connsiteX15" fmla="*/ 1071148 w 2036582"/>
              <a:gd name="connsiteY15" fmla="*/ 1290760 h 1330102"/>
              <a:gd name="connsiteX16" fmla="*/ 1046081 w 2036582"/>
              <a:gd name="connsiteY16" fmla="*/ 1298508 h 1330102"/>
              <a:gd name="connsiteX17" fmla="*/ 584386 w 2036582"/>
              <a:gd name="connsiteY17" fmla="*/ 1277543 h 1330102"/>
              <a:gd name="connsiteX18" fmla="*/ 190602 w 2036582"/>
              <a:gd name="connsiteY18" fmla="*/ 1262503 h 1330102"/>
              <a:gd name="connsiteX19" fmla="*/ 36552 w 2036582"/>
              <a:gd name="connsiteY19" fmla="*/ 1198239 h 1330102"/>
              <a:gd name="connsiteX20" fmla="*/ 29260 w 2036582"/>
              <a:gd name="connsiteY20" fmla="*/ 1186845 h 1330102"/>
              <a:gd name="connsiteX21" fmla="*/ 56606 w 2036582"/>
              <a:gd name="connsiteY21" fmla="*/ 1189124 h 1330102"/>
              <a:gd name="connsiteX22" fmla="*/ 49769 w 2036582"/>
              <a:gd name="connsiteY22" fmla="*/ 1182743 h 1330102"/>
              <a:gd name="connsiteX23" fmla="*/ 4648 w 2036582"/>
              <a:gd name="connsiteY23" fmla="*/ 1131242 h 1330102"/>
              <a:gd name="connsiteX24" fmla="*/ 5104 w 2036582"/>
              <a:gd name="connsiteY24" fmla="*/ 994966 h 1330102"/>
              <a:gd name="connsiteX25" fmla="*/ 18321 w 2036582"/>
              <a:gd name="connsiteY25" fmla="*/ 678662 h 1330102"/>
              <a:gd name="connsiteX26" fmla="*/ 39286 w 2036582"/>
              <a:gd name="connsiteY26" fmla="*/ 194180 h 1330102"/>
              <a:gd name="connsiteX27" fmla="*/ 65266 w 2036582"/>
              <a:gd name="connsiteY27" fmla="*/ 75680 h 1330102"/>
              <a:gd name="connsiteX28" fmla="*/ 197894 w 2036582"/>
              <a:gd name="connsiteY28" fmla="*/ 22 h 1330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2036582" h="1330102">
                <a:moveTo>
                  <a:pt x="197894" y="22"/>
                </a:moveTo>
                <a:cubicBezTo>
                  <a:pt x="298164" y="1845"/>
                  <a:pt x="397977" y="7314"/>
                  <a:pt x="498246" y="11417"/>
                </a:cubicBezTo>
                <a:cubicBezTo>
                  <a:pt x="600794" y="15518"/>
                  <a:pt x="702887" y="19164"/>
                  <a:pt x="805434" y="23266"/>
                </a:cubicBezTo>
                <a:cubicBezTo>
                  <a:pt x="964498" y="30103"/>
                  <a:pt x="1124017" y="37395"/>
                  <a:pt x="1283081" y="44232"/>
                </a:cubicBezTo>
                <a:cubicBezTo>
                  <a:pt x="1365119" y="47878"/>
                  <a:pt x="1446702" y="50612"/>
                  <a:pt x="1528740" y="54258"/>
                </a:cubicBezTo>
                <a:cubicBezTo>
                  <a:pt x="1647240" y="59272"/>
                  <a:pt x="1765740" y="61551"/>
                  <a:pt x="1883784" y="69755"/>
                </a:cubicBezTo>
                <a:cubicBezTo>
                  <a:pt x="1976306" y="76136"/>
                  <a:pt x="2039658" y="142678"/>
                  <a:pt x="2036467" y="235199"/>
                </a:cubicBezTo>
                <a:cubicBezTo>
                  <a:pt x="2032365" y="376487"/>
                  <a:pt x="2025073" y="517320"/>
                  <a:pt x="2019603" y="658153"/>
                </a:cubicBezTo>
                <a:cubicBezTo>
                  <a:pt x="2016413" y="737912"/>
                  <a:pt x="2013223" y="817216"/>
                  <a:pt x="2009577" y="896976"/>
                </a:cubicBezTo>
                <a:cubicBezTo>
                  <a:pt x="2005474" y="990865"/>
                  <a:pt x="2002284" y="1085209"/>
                  <a:pt x="1996815" y="1179097"/>
                </a:cubicBezTo>
                <a:cubicBezTo>
                  <a:pt x="1991346" y="1268427"/>
                  <a:pt x="1916599" y="1333603"/>
                  <a:pt x="1826357" y="1329957"/>
                </a:cubicBezTo>
                <a:cubicBezTo>
                  <a:pt x="1708769" y="1325399"/>
                  <a:pt x="1591180" y="1320386"/>
                  <a:pt x="1473592" y="1315372"/>
                </a:cubicBezTo>
                <a:cubicBezTo>
                  <a:pt x="1349622" y="1309903"/>
                  <a:pt x="1225198" y="1304433"/>
                  <a:pt x="1101228" y="1298508"/>
                </a:cubicBezTo>
                <a:cubicBezTo>
                  <a:pt x="1091202" y="1299420"/>
                  <a:pt x="1077984" y="1303977"/>
                  <a:pt x="1071148" y="1290760"/>
                </a:cubicBezTo>
                <a:cubicBezTo>
                  <a:pt x="1080719" y="1276631"/>
                  <a:pt x="1086189" y="1260224"/>
                  <a:pt x="1092569" y="1249741"/>
                </a:cubicBezTo>
                <a:cubicBezTo>
                  <a:pt x="1086644" y="1260224"/>
                  <a:pt x="1080263" y="1276176"/>
                  <a:pt x="1071148" y="1290760"/>
                </a:cubicBezTo>
                <a:cubicBezTo>
                  <a:pt x="1064311" y="1298053"/>
                  <a:pt x="1055652" y="1298964"/>
                  <a:pt x="1046081" y="1298508"/>
                </a:cubicBezTo>
                <a:cubicBezTo>
                  <a:pt x="892031" y="1291216"/>
                  <a:pt x="738437" y="1283924"/>
                  <a:pt x="584386" y="1277543"/>
                </a:cubicBezTo>
                <a:cubicBezTo>
                  <a:pt x="453125" y="1272074"/>
                  <a:pt x="321863" y="1266605"/>
                  <a:pt x="190602" y="1262503"/>
                </a:cubicBezTo>
                <a:cubicBezTo>
                  <a:pt x="130896" y="1260680"/>
                  <a:pt x="75748" y="1249285"/>
                  <a:pt x="36552" y="1198239"/>
                </a:cubicBezTo>
                <a:cubicBezTo>
                  <a:pt x="33817" y="1194593"/>
                  <a:pt x="31538" y="1190947"/>
                  <a:pt x="29260" y="1186845"/>
                </a:cubicBezTo>
                <a:cubicBezTo>
                  <a:pt x="39742" y="1182287"/>
                  <a:pt x="47490" y="1193226"/>
                  <a:pt x="56606" y="1189124"/>
                </a:cubicBezTo>
                <a:cubicBezTo>
                  <a:pt x="57517" y="1183655"/>
                  <a:pt x="52504" y="1183199"/>
                  <a:pt x="49769" y="1182743"/>
                </a:cubicBezTo>
                <a:cubicBezTo>
                  <a:pt x="16954" y="1180920"/>
                  <a:pt x="10573" y="1156308"/>
                  <a:pt x="4648" y="1131242"/>
                </a:cubicBezTo>
                <a:cubicBezTo>
                  <a:pt x="-5379" y="1086120"/>
                  <a:pt x="3736" y="1040544"/>
                  <a:pt x="5104" y="994966"/>
                </a:cubicBezTo>
                <a:cubicBezTo>
                  <a:pt x="7838" y="889684"/>
                  <a:pt x="13763" y="783946"/>
                  <a:pt x="18321" y="678662"/>
                </a:cubicBezTo>
                <a:cubicBezTo>
                  <a:pt x="25613" y="517320"/>
                  <a:pt x="32906" y="355522"/>
                  <a:pt x="39286" y="194180"/>
                </a:cubicBezTo>
                <a:cubicBezTo>
                  <a:pt x="41110" y="152705"/>
                  <a:pt x="41566" y="112141"/>
                  <a:pt x="65266" y="75680"/>
                </a:cubicBezTo>
                <a:cubicBezTo>
                  <a:pt x="96258" y="27824"/>
                  <a:pt x="140468" y="-889"/>
                  <a:pt x="197894" y="2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xmlns="" id="{EC7C3088-9D3E-475D-8F46-B94F9C07FF36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930976" y="3852537"/>
            <a:ext cx="2036582" cy="1330102"/>
          </a:xfrm>
          <a:custGeom>
            <a:avLst/>
            <a:gdLst>
              <a:gd name="connsiteX0" fmla="*/ 197894 w 2036582"/>
              <a:gd name="connsiteY0" fmla="*/ 22 h 1330102"/>
              <a:gd name="connsiteX1" fmla="*/ 498246 w 2036582"/>
              <a:gd name="connsiteY1" fmla="*/ 11417 h 1330102"/>
              <a:gd name="connsiteX2" fmla="*/ 805434 w 2036582"/>
              <a:gd name="connsiteY2" fmla="*/ 23266 h 1330102"/>
              <a:gd name="connsiteX3" fmla="*/ 1283081 w 2036582"/>
              <a:gd name="connsiteY3" fmla="*/ 44232 h 1330102"/>
              <a:gd name="connsiteX4" fmla="*/ 1528740 w 2036582"/>
              <a:gd name="connsiteY4" fmla="*/ 54258 h 1330102"/>
              <a:gd name="connsiteX5" fmla="*/ 1883784 w 2036582"/>
              <a:gd name="connsiteY5" fmla="*/ 69755 h 1330102"/>
              <a:gd name="connsiteX6" fmla="*/ 2036467 w 2036582"/>
              <a:gd name="connsiteY6" fmla="*/ 235199 h 1330102"/>
              <a:gd name="connsiteX7" fmla="*/ 2019603 w 2036582"/>
              <a:gd name="connsiteY7" fmla="*/ 658153 h 1330102"/>
              <a:gd name="connsiteX8" fmla="*/ 2009577 w 2036582"/>
              <a:gd name="connsiteY8" fmla="*/ 896976 h 1330102"/>
              <a:gd name="connsiteX9" fmla="*/ 1996815 w 2036582"/>
              <a:gd name="connsiteY9" fmla="*/ 1179097 h 1330102"/>
              <a:gd name="connsiteX10" fmla="*/ 1826357 w 2036582"/>
              <a:gd name="connsiteY10" fmla="*/ 1329957 h 1330102"/>
              <a:gd name="connsiteX11" fmla="*/ 1473592 w 2036582"/>
              <a:gd name="connsiteY11" fmla="*/ 1315372 h 1330102"/>
              <a:gd name="connsiteX12" fmla="*/ 1101228 w 2036582"/>
              <a:gd name="connsiteY12" fmla="*/ 1298508 h 1330102"/>
              <a:gd name="connsiteX13" fmla="*/ 1071148 w 2036582"/>
              <a:gd name="connsiteY13" fmla="*/ 1290760 h 1330102"/>
              <a:gd name="connsiteX14" fmla="*/ 1092569 w 2036582"/>
              <a:gd name="connsiteY14" fmla="*/ 1249741 h 1330102"/>
              <a:gd name="connsiteX15" fmla="*/ 1071148 w 2036582"/>
              <a:gd name="connsiteY15" fmla="*/ 1290760 h 1330102"/>
              <a:gd name="connsiteX16" fmla="*/ 1046081 w 2036582"/>
              <a:gd name="connsiteY16" fmla="*/ 1298508 h 1330102"/>
              <a:gd name="connsiteX17" fmla="*/ 584386 w 2036582"/>
              <a:gd name="connsiteY17" fmla="*/ 1277543 h 1330102"/>
              <a:gd name="connsiteX18" fmla="*/ 190602 w 2036582"/>
              <a:gd name="connsiteY18" fmla="*/ 1262503 h 1330102"/>
              <a:gd name="connsiteX19" fmla="*/ 36552 w 2036582"/>
              <a:gd name="connsiteY19" fmla="*/ 1198239 h 1330102"/>
              <a:gd name="connsiteX20" fmla="*/ 29260 w 2036582"/>
              <a:gd name="connsiteY20" fmla="*/ 1186845 h 1330102"/>
              <a:gd name="connsiteX21" fmla="*/ 56606 w 2036582"/>
              <a:gd name="connsiteY21" fmla="*/ 1189124 h 1330102"/>
              <a:gd name="connsiteX22" fmla="*/ 49769 w 2036582"/>
              <a:gd name="connsiteY22" fmla="*/ 1182743 h 1330102"/>
              <a:gd name="connsiteX23" fmla="*/ 4648 w 2036582"/>
              <a:gd name="connsiteY23" fmla="*/ 1131242 h 1330102"/>
              <a:gd name="connsiteX24" fmla="*/ 5104 w 2036582"/>
              <a:gd name="connsiteY24" fmla="*/ 994967 h 1330102"/>
              <a:gd name="connsiteX25" fmla="*/ 18321 w 2036582"/>
              <a:gd name="connsiteY25" fmla="*/ 678662 h 1330102"/>
              <a:gd name="connsiteX26" fmla="*/ 39286 w 2036582"/>
              <a:gd name="connsiteY26" fmla="*/ 194180 h 1330102"/>
              <a:gd name="connsiteX27" fmla="*/ 65266 w 2036582"/>
              <a:gd name="connsiteY27" fmla="*/ 75680 h 1330102"/>
              <a:gd name="connsiteX28" fmla="*/ 197894 w 2036582"/>
              <a:gd name="connsiteY28" fmla="*/ 22 h 1330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2036582" h="1330102">
                <a:moveTo>
                  <a:pt x="197894" y="22"/>
                </a:moveTo>
                <a:cubicBezTo>
                  <a:pt x="298164" y="1845"/>
                  <a:pt x="397977" y="7314"/>
                  <a:pt x="498246" y="11417"/>
                </a:cubicBezTo>
                <a:cubicBezTo>
                  <a:pt x="600794" y="15518"/>
                  <a:pt x="702887" y="19165"/>
                  <a:pt x="805434" y="23266"/>
                </a:cubicBezTo>
                <a:cubicBezTo>
                  <a:pt x="964498" y="30103"/>
                  <a:pt x="1124017" y="37396"/>
                  <a:pt x="1283081" y="44232"/>
                </a:cubicBezTo>
                <a:cubicBezTo>
                  <a:pt x="1365119" y="47878"/>
                  <a:pt x="1446702" y="50613"/>
                  <a:pt x="1528740" y="54258"/>
                </a:cubicBezTo>
                <a:cubicBezTo>
                  <a:pt x="1647240" y="59272"/>
                  <a:pt x="1765740" y="61551"/>
                  <a:pt x="1883784" y="69755"/>
                </a:cubicBezTo>
                <a:cubicBezTo>
                  <a:pt x="1976306" y="76136"/>
                  <a:pt x="2039658" y="142678"/>
                  <a:pt x="2036467" y="235199"/>
                </a:cubicBezTo>
                <a:cubicBezTo>
                  <a:pt x="2032365" y="376487"/>
                  <a:pt x="2025073" y="517320"/>
                  <a:pt x="2019603" y="658153"/>
                </a:cubicBezTo>
                <a:cubicBezTo>
                  <a:pt x="2016413" y="737912"/>
                  <a:pt x="2013223" y="817216"/>
                  <a:pt x="2009577" y="896976"/>
                </a:cubicBezTo>
                <a:cubicBezTo>
                  <a:pt x="2005474" y="990865"/>
                  <a:pt x="2002284" y="1085209"/>
                  <a:pt x="1996815" y="1179097"/>
                </a:cubicBezTo>
                <a:cubicBezTo>
                  <a:pt x="1991346" y="1268427"/>
                  <a:pt x="1916599" y="1333603"/>
                  <a:pt x="1826357" y="1329957"/>
                </a:cubicBezTo>
                <a:cubicBezTo>
                  <a:pt x="1708769" y="1325399"/>
                  <a:pt x="1591180" y="1320386"/>
                  <a:pt x="1473592" y="1315372"/>
                </a:cubicBezTo>
                <a:cubicBezTo>
                  <a:pt x="1349622" y="1309903"/>
                  <a:pt x="1225198" y="1304433"/>
                  <a:pt x="1101228" y="1298508"/>
                </a:cubicBezTo>
                <a:cubicBezTo>
                  <a:pt x="1091202" y="1299420"/>
                  <a:pt x="1077984" y="1303977"/>
                  <a:pt x="1071148" y="1290760"/>
                </a:cubicBezTo>
                <a:cubicBezTo>
                  <a:pt x="1080719" y="1276631"/>
                  <a:pt x="1086189" y="1260224"/>
                  <a:pt x="1092569" y="1249741"/>
                </a:cubicBezTo>
                <a:cubicBezTo>
                  <a:pt x="1086644" y="1260224"/>
                  <a:pt x="1080263" y="1276176"/>
                  <a:pt x="1071148" y="1290760"/>
                </a:cubicBezTo>
                <a:cubicBezTo>
                  <a:pt x="1064311" y="1298053"/>
                  <a:pt x="1055652" y="1298964"/>
                  <a:pt x="1046081" y="1298508"/>
                </a:cubicBezTo>
                <a:cubicBezTo>
                  <a:pt x="892031" y="1291216"/>
                  <a:pt x="738437" y="1283924"/>
                  <a:pt x="584386" y="1277543"/>
                </a:cubicBezTo>
                <a:cubicBezTo>
                  <a:pt x="453125" y="1272074"/>
                  <a:pt x="321863" y="1266605"/>
                  <a:pt x="190602" y="1262503"/>
                </a:cubicBezTo>
                <a:cubicBezTo>
                  <a:pt x="130896" y="1260680"/>
                  <a:pt x="75748" y="1249285"/>
                  <a:pt x="36552" y="1198239"/>
                </a:cubicBezTo>
                <a:cubicBezTo>
                  <a:pt x="33817" y="1194593"/>
                  <a:pt x="31538" y="1190947"/>
                  <a:pt x="29260" y="1186845"/>
                </a:cubicBezTo>
                <a:cubicBezTo>
                  <a:pt x="39742" y="1182287"/>
                  <a:pt x="47490" y="1193226"/>
                  <a:pt x="56606" y="1189124"/>
                </a:cubicBezTo>
                <a:cubicBezTo>
                  <a:pt x="57517" y="1183655"/>
                  <a:pt x="52504" y="1183199"/>
                  <a:pt x="49769" y="1182743"/>
                </a:cubicBezTo>
                <a:cubicBezTo>
                  <a:pt x="16954" y="1180920"/>
                  <a:pt x="10573" y="1156308"/>
                  <a:pt x="4648" y="1131242"/>
                </a:cubicBezTo>
                <a:cubicBezTo>
                  <a:pt x="-5379" y="1086120"/>
                  <a:pt x="3736" y="1040544"/>
                  <a:pt x="5104" y="994967"/>
                </a:cubicBezTo>
                <a:cubicBezTo>
                  <a:pt x="7838" y="889684"/>
                  <a:pt x="13763" y="783946"/>
                  <a:pt x="18321" y="678662"/>
                </a:cubicBezTo>
                <a:cubicBezTo>
                  <a:pt x="25613" y="517320"/>
                  <a:pt x="32906" y="355522"/>
                  <a:pt x="39286" y="194180"/>
                </a:cubicBezTo>
                <a:cubicBezTo>
                  <a:pt x="41110" y="152705"/>
                  <a:pt x="41566" y="112141"/>
                  <a:pt x="65266" y="75680"/>
                </a:cubicBezTo>
                <a:cubicBezTo>
                  <a:pt x="96258" y="27824"/>
                  <a:pt x="140468" y="-889"/>
                  <a:pt x="197894" y="2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xmlns="" id="{ACD3BAF7-BCAD-45C3-91A6-D0AAAECAF8DC}"/>
              </a:ext>
            </a:extLst>
          </p:cNvPr>
          <p:cNvGrpSpPr/>
          <p:nvPr userDrawn="1"/>
        </p:nvGrpSpPr>
        <p:grpSpPr>
          <a:xfrm>
            <a:off x="-2" y="0"/>
            <a:ext cx="4043761" cy="891340"/>
            <a:chOff x="-2" y="0"/>
            <a:chExt cx="4043761" cy="891340"/>
          </a:xfrm>
        </p:grpSpPr>
        <p:sp>
          <p:nvSpPr>
            <p:cNvPr id="60" name="Right Triangle 59">
              <a:extLst>
                <a:ext uri="{FF2B5EF4-FFF2-40B4-BE49-F238E27FC236}">
                  <a16:creationId xmlns:a16="http://schemas.microsoft.com/office/drawing/2014/main" xmlns="" id="{D1684AF1-CA8C-48CB-A16A-9743B87AA55D}"/>
                </a:ext>
              </a:extLst>
            </p:cNvPr>
            <p:cNvSpPr/>
            <p:nvPr/>
          </p:nvSpPr>
          <p:spPr>
            <a:xfrm rot="5400000">
              <a:off x="1576209" y="-1576211"/>
              <a:ext cx="891340" cy="4043761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ight Triangle 60">
              <a:extLst>
                <a:ext uri="{FF2B5EF4-FFF2-40B4-BE49-F238E27FC236}">
                  <a16:creationId xmlns:a16="http://schemas.microsoft.com/office/drawing/2014/main" xmlns="" id="{7E612C8D-E431-4607-9C86-39E471D48ABA}"/>
                </a:ext>
              </a:extLst>
            </p:cNvPr>
            <p:cNvSpPr/>
            <p:nvPr/>
          </p:nvSpPr>
          <p:spPr>
            <a:xfrm rot="5400000">
              <a:off x="990589" y="-990590"/>
              <a:ext cx="891339" cy="2872519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xmlns="" id="{14515597-99AC-4AF7-BDD5-621DF35846AC}"/>
              </a:ext>
            </a:extLst>
          </p:cNvPr>
          <p:cNvGrpSpPr/>
          <p:nvPr userDrawn="1"/>
        </p:nvGrpSpPr>
        <p:grpSpPr>
          <a:xfrm rot="10800000">
            <a:off x="9319481" y="5934668"/>
            <a:ext cx="2872524" cy="923332"/>
            <a:chOff x="-8" y="-1"/>
            <a:chExt cx="2872524" cy="1098747"/>
          </a:xfrm>
        </p:grpSpPr>
        <p:sp>
          <p:nvSpPr>
            <p:cNvPr id="63" name="Right Triangle 62">
              <a:extLst>
                <a:ext uri="{FF2B5EF4-FFF2-40B4-BE49-F238E27FC236}">
                  <a16:creationId xmlns:a16="http://schemas.microsoft.com/office/drawing/2014/main" xmlns="" id="{D729C5CC-F6BA-4103-84A8-E68BB6CE32F0}"/>
                </a:ext>
              </a:extLst>
            </p:cNvPr>
            <p:cNvSpPr/>
            <p:nvPr/>
          </p:nvSpPr>
          <p:spPr>
            <a:xfrm rot="5400000">
              <a:off x="588857" y="-588865"/>
              <a:ext cx="1098746" cy="2276475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ight Triangle 63">
              <a:extLst>
                <a:ext uri="{FF2B5EF4-FFF2-40B4-BE49-F238E27FC236}">
                  <a16:creationId xmlns:a16="http://schemas.microsoft.com/office/drawing/2014/main" xmlns="" id="{9D515BC0-A5A1-42D1-BF72-44EE21E433D3}"/>
                </a:ext>
              </a:extLst>
            </p:cNvPr>
            <p:cNvSpPr/>
            <p:nvPr/>
          </p:nvSpPr>
          <p:spPr>
            <a:xfrm rot="5400000">
              <a:off x="1112406" y="-1112410"/>
              <a:ext cx="647701" cy="2872519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6164470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xmlns="" id="{8FB89D9F-F165-4EFA-BFFA-3A4A2B6FC0F5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567565" y="501089"/>
            <a:ext cx="5843118" cy="5855692"/>
          </a:xfrm>
          <a:custGeom>
            <a:avLst/>
            <a:gdLst>
              <a:gd name="connsiteX0" fmla="*/ 640627 w 5843118"/>
              <a:gd name="connsiteY0" fmla="*/ 4170032 h 5855692"/>
              <a:gd name="connsiteX1" fmla="*/ 3477683 w 5843118"/>
              <a:gd name="connsiteY1" fmla="*/ 4170032 h 5855692"/>
              <a:gd name="connsiteX2" fmla="*/ 3472376 w 5843118"/>
              <a:gd name="connsiteY2" fmla="*/ 4184623 h 5855692"/>
              <a:gd name="connsiteX3" fmla="*/ 2713043 w 5843118"/>
              <a:gd name="connsiteY3" fmla="*/ 5501685 h 5855692"/>
              <a:gd name="connsiteX4" fmla="*/ 2685191 w 5843118"/>
              <a:gd name="connsiteY4" fmla="*/ 5514949 h 5855692"/>
              <a:gd name="connsiteX5" fmla="*/ 1845613 w 5843118"/>
              <a:gd name="connsiteY5" fmla="*/ 5292123 h 5855692"/>
              <a:gd name="connsiteX6" fmla="*/ 653226 w 5843118"/>
              <a:gd name="connsiteY6" fmla="*/ 4193245 h 5855692"/>
              <a:gd name="connsiteX7" fmla="*/ 640627 w 5843118"/>
              <a:gd name="connsiteY7" fmla="*/ 4170032 h 5855692"/>
              <a:gd name="connsiteX8" fmla="*/ 4275479 w 5843118"/>
              <a:gd name="connsiteY8" fmla="*/ 3065185 h 5855692"/>
              <a:gd name="connsiteX9" fmla="*/ 4288082 w 5843118"/>
              <a:gd name="connsiteY9" fmla="*/ 3085744 h 5855692"/>
              <a:gd name="connsiteX10" fmla="*/ 5042771 w 5843118"/>
              <a:gd name="connsiteY10" fmla="*/ 4392197 h 5855692"/>
              <a:gd name="connsiteX11" fmla="*/ 5042109 w 5843118"/>
              <a:gd name="connsiteY11" fmla="*/ 4428671 h 5855692"/>
              <a:gd name="connsiteX12" fmla="*/ 3735656 w 5843118"/>
              <a:gd name="connsiteY12" fmla="*/ 5395579 h 5855692"/>
              <a:gd name="connsiteX13" fmla="*/ 2904037 w 5843118"/>
              <a:gd name="connsiteY13" fmla="*/ 5526223 h 5855692"/>
              <a:gd name="connsiteX14" fmla="*/ 2854961 w 5843118"/>
              <a:gd name="connsiteY14" fmla="*/ 5525561 h 5855692"/>
              <a:gd name="connsiteX15" fmla="*/ 4275479 w 5843118"/>
              <a:gd name="connsiteY15" fmla="*/ 3065185 h 5855692"/>
              <a:gd name="connsiteX16" fmla="*/ 5248353 w 5843118"/>
              <a:gd name="connsiteY16" fmla="*/ 1821738 h 5855692"/>
              <a:gd name="connsiteX17" fmla="*/ 5280846 w 5843118"/>
              <a:gd name="connsiteY17" fmla="*/ 1842298 h 5855692"/>
              <a:gd name="connsiteX18" fmla="*/ 5508979 w 5843118"/>
              <a:gd name="connsiteY18" fmla="*/ 2718349 h 5855692"/>
              <a:gd name="connsiteX19" fmla="*/ 5150202 w 5843118"/>
              <a:gd name="connsiteY19" fmla="*/ 4260891 h 5855692"/>
              <a:gd name="connsiteX20" fmla="*/ 5140919 w 5843118"/>
              <a:gd name="connsiteY20" fmla="*/ 4276805 h 5855692"/>
              <a:gd name="connsiteX21" fmla="*/ 5135612 w 5843118"/>
              <a:gd name="connsiteY21" fmla="*/ 4280120 h 5855692"/>
              <a:gd name="connsiteX22" fmla="*/ 3716422 w 5843118"/>
              <a:gd name="connsiteY22" fmla="*/ 1823727 h 5855692"/>
              <a:gd name="connsiteX23" fmla="*/ 3740958 w 5843118"/>
              <a:gd name="connsiteY23" fmla="*/ 1822400 h 5855692"/>
              <a:gd name="connsiteX24" fmla="*/ 5248353 w 5843118"/>
              <a:gd name="connsiteY24" fmla="*/ 1821738 h 5855692"/>
              <a:gd name="connsiteX25" fmla="*/ 705617 w 5843118"/>
              <a:gd name="connsiteY25" fmla="*/ 1573711 h 5855692"/>
              <a:gd name="connsiteX26" fmla="*/ 2126133 w 5843118"/>
              <a:gd name="connsiteY26" fmla="*/ 4034087 h 5855692"/>
              <a:gd name="connsiteX27" fmla="*/ 2096290 w 5843118"/>
              <a:gd name="connsiteY27" fmla="*/ 4034087 h 5855692"/>
              <a:gd name="connsiteX28" fmla="*/ 596194 w 5843118"/>
              <a:gd name="connsiteY28" fmla="*/ 4034749 h 5855692"/>
              <a:gd name="connsiteX29" fmla="*/ 559056 w 5843118"/>
              <a:gd name="connsiteY29" fmla="*/ 4010213 h 5855692"/>
              <a:gd name="connsiteX30" fmla="*/ 332911 w 5843118"/>
              <a:gd name="connsiteY30" fmla="*/ 3136814 h 5855692"/>
              <a:gd name="connsiteX31" fmla="*/ 691688 w 5843118"/>
              <a:gd name="connsiteY31" fmla="*/ 1594932 h 5855692"/>
              <a:gd name="connsiteX32" fmla="*/ 705617 w 5843118"/>
              <a:gd name="connsiteY32" fmla="*/ 1573711 h 5855692"/>
              <a:gd name="connsiteX33" fmla="*/ 3161348 w 5843118"/>
              <a:gd name="connsiteY33" fmla="*/ 341536 h 5855692"/>
              <a:gd name="connsiteX34" fmla="*/ 4366997 w 5843118"/>
              <a:gd name="connsiteY34" fmla="*/ 770610 h 5855692"/>
              <a:gd name="connsiteX35" fmla="*/ 5188670 w 5843118"/>
              <a:gd name="connsiteY35" fmla="*/ 1661914 h 5855692"/>
              <a:gd name="connsiteX36" fmla="*/ 5201269 w 5843118"/>
              <a:gd name="connsiteY36" fmla="*/ 1685788 h 5855692"/>
              <a:gd name="connsiteX37" fmla="*/ 2362222 w 5843118"/>
              <a:gd name="connsiteY37" fmla="*/ 1685788 h 5855692"/>
              <a:gd name="connsiteX38" fmla="*/ 2372833 w 5843118"/>
              <a:gd name="connsiteY38" fmla="*/ 1665229 h 5855692"/>
              <a:gd name="connsiteX39" fmla="*/ 3125537 w 5843118"/>
              <a:gd name="connsiteY39" fmla="*/ 360769 h 5855692"/>
              <a:gd name="connsiteX40" fmla="*/ 3161348 w 5843118"/>
              <a:gd name="connsiteY40" fmla="*/ 341536 h 5855692"/>
              <a:gd name="connsiteX41" fmla="*/ 2951786 w 5843118"/>
              <a:gd name="connsiteY41" fmla="*/ 330922 h 5855692"/>
              <a:gd name="connsiteX42" fmla="*/ 2986932 w 5843118"/>
              <a:gd name="connsiteY42" fmla="*/ 330922 h 5855692"/>
              <a:gd name="connsiteX43" fmla="*/ 1566414 w 5843118"/>
              <a:gd name="connsiteY43" fmla="*/ 2791963 h 5855692"/>
              <a:gd name="connsiteX44" fmla="*/ 1553815 w 5843118"/>
              <a:gd name="connsiteY44" fmla="*/ 2772066 h 5855692"/>
              <a:gd name="connsiteX45" fmla="*/ 799122 w 5843118"/>
              <a:gd name="connsiteY45" fmla="*/ 1465613 h 5855692"/>
              <a:gd name="connsiteX46" fmla="*/ 801111 w 5843118"/>
              <a:gd name="connsiteY46" fmla="*/ 1427151 h 5855692"/>
              <a:gd name="connsiteX47" fmla="*/ 2447109 w 5843118"/>
              <a:gd name="connsiteY47" fmla="*/ 374694 h 5855692"/>
              <a:gd name="connsiteX48" fmla="*/ 2951786 w 5843118"/>
              <a:gd name="connsiteY48" fmla="*/ 330922 h 5855692"/>
              <a:gd name="connsiteX49" fmla="*/ 2937857 w 5843118"/>
              <a:gd name="connsiteY49" fmla="*/ 210228 h 5855692"/>
              <a:gd name="connsiteX50" fmla="*/ 196299 w 5843118"/>
              <a:gd name="connsiteY50" fmla="*/ 2927248 h 5855692"/>
              <a:gd name="connsiteX51" fmla="*/ 2920616 w 5843118"/>
              <a:gd name="connsiteY51" fmla="*/ 5645596 h 5855692"/>
              <a:gd name="connsiteX52" fmla="*/ 5646257 w 5843118"/>
              <a:gd name="connsiteY52" fmla="*/ 2930563 h 5855692"/>
              <a:gd name="connsiteX53" fmla="*/ 2937857 w 5843118"/>
              <a:gd name="connsiteY53" fmla="*/ 210228 h 5855692"/>
              <a:gd name="connsiteX54" fmla="*/ 3033354 w 5843118"/>
              <a:gd name="connsiteY54" fmla="*/ 0 h 5855692"/>
              <a:gd name="connsiteX55" fmla="*/ 3138135 w 5843118"/>
              <a:gd name="connsiteY55" fmla="*/ 7958 h 5855692"/>
              <a:gd name="connsiteX56" fmla="*/ 4668739 w 5843118"/>
              <a:gd name="connsiteY56" fmla="*/ 581604 h 5855692"/>
              <a:gd name="connsiteX57" fmla="*/ 5723183 w 5843118"/>
              <a:gd name="connsiteY57" fmla="*/ 2097618 h 5855692"/>
              <a:gd name="connsiteX58" fmla="*/ 5830618 w 5843118"/>
              <a:gd name="connsiteY58" fmla="*/ 3192519 h 5855692"/>
              <a:gd name="connsiteX59" fmla="*/ 5270901 w 5843118"/>
              <a:gd name="connsiteY59" fmla="*/ 4667416 h 5855692"/>
              <a:gd name="connsiteX60" fmla="*/ 4085810 w 5843118"/>
              <a:gd name="connsiteY60" fmla="*/ 5613764 h 5855692"/>
              <a:gd name="connsiteX61" fmla="*/ 3313877 w 5843118"/>
              <a:gd name="connsiteY61" fmla="*/ 5829295 h 5855692"/>
              <a:gd name="connsiteX62" fmla="*/ 2502815 w 5843118"/>
              <a:gd name="connsiteY62" fmla="*/ 5825318 h 5855692"/>
              <a:gd name="connsiteX63" fmla="*/ 160487 w 5843118"/>
              <a:gd name="connsiteY63" fmla="*/ 3886199 h 5855692"/>
              <a:gd name="connsiteX64" fmla="*/ 3315 w 5843118"/>
              <a:gd name="connsiteY64" fmla="*/ 3062537 h 5855692"/>
              <a:gd name="connsiteX65" fmla="*/ 0 w 5843118"/>
              <a:gd name="connsiteY65" fmla="*/ 3037998 h 5855692"/>
              <a:gd name="connsiteX66" fmla="*/ 0 w 5843118"/>
              <a:gd name="connsiteY66" fmla="*/ 2818487 h 5855692"/>
              <a:gd name="connsiteX67" fmla="*/ 3315 w 5843118"/>
              <a:gd name="connsiteY67" fmla="*/ 2793951 h 5855692"/>
              <a:gd name="connsiteX68" fmla="*/ 90191 w 5843118"/>
              <a:gd name="connsiteY68" fmla="*/ 2205052 h 5855692"/>
              <a:gd name="connsiteX69" fmla="*/ 1118772 w 5843118"/>
              <a:gd name="connsiteY69" fmla="*/ 625372 h 5855692"/>
              <a:gd name="connsiteX70" fmla="*/ 2705082 w 5843118"/>
              <a:gd name="connsiteY70" fmla="*/ 8622 h 5855692"/>
              <a:gd name="connsiteX71" fmla="*/ 2809866 w 5843118"/>
              <a:gd name="connsiteY71" fmla="*/ 662 h 5855692"/>
              <a:gd name="connsiteX72" fmla="*/ 3033354 w 5843118"/>
              <a:gd name="connsiteY72" fmla="*/ 0 h 5855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5843118" h="5855692">
                <a:moveTo>
                  <a:pt x="640627" y="4170032"/>
                </a:moveTo>
                <a:cubicBezTo>
                  <a:pt x="1587637" y="4170032"/>
                  <a:pt x="2531335" y="4170032"/>
                  <a:pt x="3477683" y="4170032"/>
                </a:cubicBezTo>
                <a:cubicBezTo>
                  <a:pt x="3475691" y="4175339"/>
                  <a:pt x="3475029" y="4180643"/>
                  <a:pt x="3472376" y="4184623"/>
                </a:cubicBezTo>
                <a:cubicBezTo>
                  <a:pt x="3219045" y="4623641"/>
                  <a:pt x="2965712" y="5062663"/>
                  <a:pt x="2713043" y="5501685"/>
                </a:cubicBezTo>
                <a:cubicBezTo>
                  <a:pt x="2705747" y="5513622"/>
                  <a:pt x="2698452" y="5515611"/>
                  <a:pt x="2685191" y="5514949"/>
                </a:cubicBezTo>
                <a:cubicBezTo>
                  <a:pt x="2392731" y="5488421"/>
                  <a:pt x="2112207" y="5415472"/>
                  <a:pt x="1845613" y="5292123"/>
                </a:cubicBezTo>
                <a:cubicBezTo>
                  <a:pt x="1330326" y="5054041"/>
                  <a:pt x="933750" y="4687307"/>
                  <a:pt x="653226" y="4193245"/>
                </a:cubicBezTo>
                <a:cubicBezTo>
                  <a:pt x="649249" y="4186611"/>
                  <a:pt x="645934" y="4179981"/>
                  <a:pt x="640627" y="4170032"/>
                </a:cubicBezTo>
                <a:close/>
                <a:moveTo>
                  <a:pt x="4275479" y="3065185"/>
                </a:moveTo>
                <a:cubicBezTo>
                  <a:pt x="4280786" y="3073142"/>
                  <a:pt x="4284763" y="3079111"/>
                  <a:pt x="4288082" y="3085744"/>
                </a:cubicBezTo>
                <a:cubicBezTo>
                  <a:pt x="4539424" y="3521448"/>
                  <a:pt x="4790767" y="3956490"/>
                  <a:pt x="5042771" y="4392197"/>
                </a:cubicBezTo>
                <a:cubicBezTo>
                  <a:pt x="5050731" y="4405458"/>
                  <a:pt x="5052058" y="4414745"/>
                  <a:pt x="5042109" y="4428671"/>
                </a:cubicBezTo>
                <a:cubicBezTo>
                  <a:pt x="4709860" y="4890241"/>
                  <a:pt x="4275479" y="5213868"/>
                  <a:pt x="3735656" y="5395579"/>
                </a:cubicBezTo>
                <a:cubicBezTo>
                  <a:pt x="3465746" y="5486435"/>
                  <a:pt x="3187876" y="5527550"/>
                  <a:pt x="2904037" y="5526223"/>
                </a:cubicBezTo>
                <a:cubicBezTo>
                  <a:pt x="2889446" y="5525561"/>
                  <a:pt x="2874855" y="5525561"/>
                  <a:pt x="2854961" y="5525561"/>
                </a:cubicBezTo>
                <a:cubicBezTo>
                  <a:pt x="3330457" y="4702561"/>
                  <a:pt x="3801972" y="3884867"/>
                  <a:pt x="4275479" y="3065185"/>
                </a:cubicBezTo>
                <a:close/>
                <a:moveTo>
                  <a:pt x="5248353" y="1821738"/>
                </a:moveTo>
                <a:cubicBezTo>
                  <a:pt x="5264932" y="1821738"/>
                  <a:pt x="5273554" y="1826380"/>
                  <a:pt x="5280846" y="1842298"/>
                </a:cubicBezTo>
                <a:cubicBezTo>
                  <a:pt x="5408178" y="2120829"/>
                  <a:pt x="5485767" y="2412625"/>
                  <a:pt x="5508979" y="2718349"/>
                </a:cubicBezTo>
                <a:cubicBezTo>
                  <a:pt x="5551421" y="3270109"/>
                  <a:pt x="5431387" y="3784069"/>
                  <a:pt x="5150202" y="4260891"/>
                </a:cubicBezTo>
                <a:cubicBezTo>
                  <a:pt x="5146887" y="4266194"/>
                  <a:pt x="5144234" y="4271501"/>
                  <a:pt x="5140919" y="4276805"/>
                </a:cubicBezTo>
                <a:cubicBezTo>
                  <a:pt x="5140254" y="4277470"/>
                  <a:pt x="5138930" y="4278132"/>
                  <a:pt x="5135612" y="4280120"/>
                </a:cubicBezTo>
                <a:cubicBezTo>
                  <a:pt x="4662770" y="3461766"/>
                  <a:pt x="4190590" y="2644735"/>
                  <a:pt x="3716422" y="1823727"/>
                </a:cubicBezTo>
                <a:cubicBezTo>
                  <a:pt x="3727032" y="1823065"/>
                  <a:pt x="3734328" y="1822400"/>
                  <a:pt x="3740958" y="1822400"/>
                </a:cubicBezTo>
                <a:cubicBezTo>
                  <a:pt x="4243646" y="1822400"/>
                  <a:pt x="4745665" y="1822400"/>
                  <a:pt x="5248353" y="1821738"/>
                </a:cubicBezTo>
                <a:close/>
                <a:moveTo>
                  <a:pt x="705617" y="1573711"/>
                </a:moveTo>
                <a:cubicBezTo>
                  <a:pt x="1179123" y="2394058"/>
                  <a:pt x="1651300" y="3211752"/>
                  <a:pt x="2126133" y="4034087"/>
                </a:cubicBezTo>
                <a:cubicBezTo>
                  <a:pt x="2112869" y="4034087"/>
                  <a:pt x="2104247" y="4034087"/>
                  <a:pt x="2096290" y="4034087"/>
                </a:cubicBezTo>
                <a:cubicBezTo>
                  <a:pt x="1596259" y="4034087"/>
                  <a:pt x="1096225" y="4034087"/>
                  <a:pt x="596194" y="4034749"/>
                </a:cubicBezTo>
                <a:cubicBezTo>
                  <a:pt x="576297" y="4034749"/>
                  <a:pt x="567013" y="4028119"/>
                  <a:pt x="559056" y="4010213"/>
                </a:cubicBezTo>
                <a:cubicBezTo>
                  <a:pt x="433050" y="3732343"/>
                  <a:pt x="355462" y="3441209"/>
                  <a:pt x="332911" y="3136814"/>
                </a:cubicBezTo>
                <a:cubicBezTo>
                  <a:pt x="291134" y="2585050"/>
                  <a:pt x="410503" y="2071093"/>
                  <a:pt x="691688" y="1594932"/>
                </a:cubicBezTo>
                <a:cubicBezTo>
                  <a:pt x="695668" y="1588302"/>
                  <a:pt x="699648" y="1582333"/>
                  <a:pt x="705617" y="1573711"/>
                </a:cubicBezTo>
                <a:close/>
                <a:moveTo>
                  <a:pt x="3161348" y="341536"/>
                </a:moveTo>
                <a:cubicBezTo>
                  <a:pt x="3599705" y="383317"/>
                  <a:pt x="4002251" y="525236"/>
                  <a:pt x="4366997" y="770610"/>
                </a:cubicBezTo>
                <a:cubicBezTo>
                  <a:pt x="4711848" y="1002058"/>
                  <a:pt x="4985073" y="1299822"/>
                  <a:pt x="5188670" y="1661914"/>
                </a:cubicBezTo>
                <a:cubicBezTo>
                  <a:pt x="5193312" y="1669209"/>
                  <a:pt x="5196627" y="1676504"/>
                  <a:pt x="5201269" y="1685788"/>
                </a:cubicBezTo>
                <a:cubicBezTo>
                  <a:pt x="4254258" y="1685788"/>
                  <a:pt x="3309898" y="1685788"/>
                  <a:pt x="2362222" y="1685788"/>
                </a:cubicBezTo>
                <a:cubicBezTo>
                  <a:pt x="2366202" y="1678493"/>
                  <a:pt x="2368853" y="1671863"/>
                  <a:pt x="2372833" y="1665229"/>
                </a:cubicBezTo>
                <a:cubicBezTo>
                  <a:pt x="2623513" y="1230188"/>
                  <a:pt x="2874856" y="795811"/>
                  <a:pt x="3125537" y="360769"/>
                </a:cubicBezTo>
                <a:cubicBezTo>
                  <a:pt x="3134155" y="345517"/>
                  <a:pt x="3142777" y="340210"/>
                  <a:pt x="3161348" y="341536"/>
                </a:cubicBezTo>
                <a:close/>
                <a:moveTo>
                  <a:pt x="2951786" y="330922"/>
                </a:moveTo>
                <a:cubicBezTo>
                  <a:pt x="2961734" y="330922"/>
                  <a:pt x="2971018" y="330922"/>
                  <a:pt x="2986932" y="330922"/>
                </a:cubicBezTo>
                <a:cubicBezTo>
                  <a:pt x="2512102" y="1153258"/>
                  <a:pt x="2040583" y="1970952"/>
                  <a:pt x="1566414" y="2791963"/>
                </a:cubicBezTo>
                <a:cubicBezTo>
                  <a:pt x="1561110" y="2783341"/>
                  <a:pt x="1557130" y="2778035"/>
                  <a:pt x="1553815" y="2772066"/>
                </a:cubicBezTo>
                <a:cubicBezTo>
                  <a:pt x="1302472" y="2336362"/>
                  <a:pt x="1051130" y="1901320"/>
                  <a:pt x="799122" y="1465613"/>
                </a:cubicBezTo>
                <a:cubicBezTo>
                  <a:pt x="790500" y="1451026"/>
                  <a:pt x="791165" y="1441077"/>
                  <a:pt x="801111" y="1427151"/>
                </a:cubicBezTo>
                <a:cubicBezTo>
                  <a:pt x="1212943" y="862127"/>
                  <a:pt x="1760062" y="508653"/>
                  <a:pt x="2447109" y="374694"/>
                </a:cubicBezTo>
                <a:cubicBezTo>
                  <a:pt x="2613568" y="342198"/>
                  <a:pt x="2782677" y="329596"/>
                  <a:pt x="2951786" y="330922"/>
                </a:cubicBezTo>
                <a:close/>
                <a:moveTo>
                  <a:pt x="2937857" y="210228"/>
                </a:moveTo>
                <a:cubicBezTo>
                  <a:pt x="1425158" y="201606"/>
                  <a:pt x="196963" y="1422509"/>
                  <a:pt x="196299" y="2927248"/>
                </a:cubicBezTo>
                <a:cubicBezTo>
                  <a:pt x="196299" y="4428010"/>
                  <a:pt x="1416540" y="5645596"/>
                  <a:pt x="2920616" y="5645596"/>
                </a:cubicBezTo>
                <a:cubicBezTo>
                  <a:pt x="4424692" y="5645596"/>
                  <a:pt x="5644265" y="4430664"/>
                  <a:pt x="5646257" y="2930563"/>
                </a:cubicBezTo>
                <a:cubicBezTo>
                  <a:pt x="5647583" y="1432455"/>
                  <a:pt x="4433311" y="218847"/>
                  <a:pt x="2937857" y="210228"/>
                </a:cubicBezTo>
                <a:close/>
                <a:moveTo>
                  <a:pt x="3033354" y="0"/>
                </a:moveTo>
                <a:cubicBezTo>
                  <a:pt x="3068504" y="2654"/>
                  <a:pt x="3102989" y="5307"/>
                  <a:pt x="3138135" y="7958"/>
                </a:cubicBezTo>
                <a:cubicBezTo>
                  <a:pt x="3703820" y="51064"/>
                  <a:pt x="4215792" y="240732"/>
                  <a:pt x="4668739" y="581604"/>
                </a:cubicBezTo>
                <a:cubicBezTo>
                  <a:pt x="5186014" y="970885"/>
                  <a:pt x="5538157" y="1477550"/>
                  <a:pt x="5723183" y="2097618"/>
                </a:cubicBezTo>
                <a:cubicBezTo>
                  <a:pt x="5829956" y="2455068"/>
                  <a:pt x="5864441" y="2820478"/>
                  <a:pt x="5830618" y="3192519"/>
                </a:cubicBezTo>
                <a:cubicBezTo>
                  <a:pt x="5780881" y="3736319"/>
                  <a:pt x="5594528" y="4228394"/>
                  <a:pt x="5270901" y="4667416"/>
                </a:cubicBezTo>
                <a:cubicBezTo>
                  <a:pt x="4960535" y="5087867"/>
                  <a:pt x="4564620" y="5403540"/>
                  <a:pt x="4085810" y="5613764"/>
                </a:cubicBezTo>
                <a:cubicBezTo>
                  <a:pt x="3838447" y="5722525"/>
                  <a:pt x="3581133" y="5793484"/>
                  <a:pt x="3313877" y="5829295"/>
                </a:cubicBezTo>
                <a:cubicBezTo>
                  <a:pt x="3043303" y="5865772"/>
                  <a:pt x="2772728" y="5864445"/>
                  <a:pt x="2502815" y="5825318"/>
                </a:cubicBezTo>
                <a:cubicBezTo>
                  <a:pt x="1420516" y="5668146"/>
                  <a:pt x="521917" y="4924727"/>
                  <a:pt x="160487" y="3886199"/>
                </a:cubicBezTo>
                <a:cubicBezTo>
                  <a:pt x="67644" y="3619601"/>
                  <a:pt x="15918" y="3345049"/>
                  <a:pt x="3315" y="3062537"/>
                </a:cubicBezTo>
                <a:cubicBezTo>
                  <a:pt x="2654" y="3054577"/>
                  <a:pt x="1327" y="3045955"/>
                  <a:pt x="0" y="3037998"/>
                </a:cubicBezTo>
                <a:cubicBezTo>
                  <a:pt x="0" y="2965048"/>
                  <a:pt x="0" y="2891437"/>
                  <a:pt x="0" y="2818487"/>
                </a:cubicBezTo>
                <a:cubicBezTo>
                  <a:pt x="1327" y="2810530"/>
                  <a:pt x="3315" y="2801908"/>
                  <a:pt x="3315" y="2793951"/>
                </a:cubicBezTo>
                <a:cubicBezTo>
                  <a:pt x="11937" y="2594334"/>
                  <a:pt x="39792" y="2398036"/>
                  <a:pt x="90191" y="2205052"/>
                </a:cubicBezTo>
                <a:cubicBezTo>
                  <a:pt x="256649" y="1563764"/>
                  <a:pt x="599509" y="1035213"/>
                  <a:pt x="1118772" y="625372"/>
                </a:cubicBezTo>
                <a:cubicBezTo>
                  <a:pt x="1583657" y="257976"/>
                  <a:pt x="2114195" y="54380"/>
                  <a:pt x="2705082" y="8622"/>
                </a:cubicBezTo>
                <a:cubicBezTo>
                  <a:pt x="2740232" y="5969"/>
                  <a:pt x="2774716" y="3316"/>
                  <a:pt x="2809866" y="662"/>
                </a:cubicBezTo>
                <a:cubicBezTo>
                  <a:pt x="2884139" y="0"/>
                  <a:pt x="2958416" y="0"/>
                  <a:pt x="3033354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6477603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xmlns="" id="{C70177A7-4E03-44B8-A2CB-D0A1D472671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962650" y="0"/>
            <a:ext cx="4105276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9911173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DF6A1F65-E412-4EDE-816C-A91CDD647A35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7728182" y="0"/>
            <a:ext cx="4463819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xmlns="" id="{78BBD3C7-481C-4ECA-B8BD-8CD4A7F0CD4A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5133069" y="3627488"/>
            <a:ext cx="4001946" cy="23953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482098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706597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xmlns="" id="{3943A834-CF4B-4919-B680-79C8D2B3D19D}"/>
              </a:ext>
            </a:extLst>
          </p:cNvPr>
          <p:cNvSpPr/>
          <p:nvPr/>
        </p:nvSpPr>
        <p:spPr>
          <a:xfrm>
            <a:off x="-38772" y="0"/>
            <a:ext cx="12252960" cy="6872227"/>
          </a:xfrm>
          <a:custGeom>
            <a:avLst/>
            <a:gdLst>
              <a:gd name="connsiteX0" fmla="*/ 11627682 w 11664221"/>
              <a:gd name="connsiteY0" fmla="*/ 4471753 h 6858000"/>
              <a:gd name="connsiteX1" fmla="*/ 11651104 w 11664221"/>
              <a:gd name="connsiteY1" fmla="*/ 4474564 h 6858000"/>
              <a:gd name="connsiteX2" fmla="*/ 11646420 w 11664221"/>
              <a:gd name="connsiteY2" fmla="*/ 3113270 h 6858000"/>
              <a:gd name="connsiteX3" fmla="*/ 11663284 w 11664221"/>
              <a:gd name="connsiteY3" fmla="*/ 3113270 h 6858000"/>
              <a:gd name="connsiteX4" fmla="*/ 11603323 w 11664221"/>
              <a:gd name="connsiteY4" fmla="*/ 3098280 h 6858000"/>
              <a:gd name="connsiteX5" fmla="*/ 11600513 w 11664221"/>
              <a:gd name="connsiteY5" fmla="*/ 3035508 h 6858000"/>
              <a:gd name="connsiteX6" fmla="*/ 11649231 w 11664221"/>
              <a:gd name="connsiteY6" fmla="*/ 3022392 h 6858000"/>
              <a:gd name="connsiteX7" fmla="*/ 11649231 w 11664221"/>
              <a:gd name="connsiteY7" fmla="*/ 2947441 h 6858000"/>
              <a:gd name="connsiteX8" fmla="*/ 10119297 w 11664221"/>
              <a:gd name="connsiteY8" fmla="*/ 2895912 h 6858000"/>
              <a:gd name="connsiteX9" fmla="*/ 9068112 w 11664221"/>
              <a:gd name="connsiteY9" fmla="*/ 2692608 h 6858000"/>
              <a:gd name="connsiteX10" fmla="*/ 8535024 w 11664221"/>
              <a:gd name="connsiteY10" fmla="*/ 2367509 h 6858000"/>
              <a:gd name="connsiteX11" fmla="*/ 7232754 w 11664221"/>
              <a:gd name="connsiteY11" fmla="*/ 1552419 h 6858000"/>
              <a:gd name="connsiteX12" fmla="*/ 5691578 w 11664221"/>
              <a:gd name="connsiteY12" fmla="*/ 1050248 h 6858000"/>
              <a:gd name="connsiteX13" fmla="*/ 4347148 w 11664221"/>
              <a:gd name="connsiteY13" fmla="*/ 730771 h 6858000"/>
              <a:gd name="connsiteX14" fmla="*/ 1339746 w 11664221"/>
              <a:gd name="connsiteY14" fmla="*/ 189251 h 6858000"/>
              <a:gd name="connsiteX15" fmla="*/ 251085 w 11664221"/>
              <a:gd name="connsiteY15" fmla="*/ 25296 h 6858000"/>
              <a:gd name="connsiteX16" fmla="*/ 32791 w 11664221"/>
              <a:gd name="connsiteY16" fmla="*/ 0 h 6858000"/>
              <a:gd name="connsiteX17" fmla="*/ 17801 w 11664221"/>
              <a:gd name="connsiteY17" fmla="*/ 191125 h 6858000"/>
              <a:gd name="connsiteX18" fmla="*/ 313857 w 11664221"/>
              <a:gd name="connsiteY18" fmla="*/ 230474 h 6858000"/>
              <a:gd name="connsiteX19" fmla="*/ 320415 w 11664221"/>
              <a:gd name="connsiteY19" fmla="*/ 255770 h 6858000"/>
              <a:gd name="connsiteX20" fmla="*/ 320415 w 11664221"/>
              <a:gd name="connsiteY20" fmla="*/ 794479 h 6858000"/>
              <a:gd name="connsiteX21" fmla="*/ 312920 w 11664221"/>
              <a:gd name="connsiteY21" fmla="*/ 818838 h 6858000"/>
              <a:gd name="connsiteX22" fmla="*/ 0 w 11664221"/>
              <a:gd name="connsiteY22" fmla="*/ 818838 h 6858000"/>
              <a:gd name="connsiteX23" fmla="*/ 3748 w 11664221"/>
              <a:gd name="connsiteY23" fmla="*/ 1015584 h 6858000"/>
              <a:gd name="connsiteX24" fmla="*/ 7495 w 11664221"/>
              <a:gd name="connsiteY24" fmla="*/ 1346304 h 6858000"/>
              <a:gd name="connsiteX25" fmla="*/ 7495 w 11664221"/>
              <a:gd name="connsiteY25" fmla="*/ 2126730 h 6858000"/>
              <a:gd name="connsiteX26" fmla="*/ 6558 w 11664221"/>
              <a:gd name="connsiteY26" fmla="*/ 3687581 h 6858000"/>
              <a:gd name="connsiteX27" fmla="*/ 6558 w 11664221"/>
              <a:gd name="connsiteY27" fmla="*/ 4873677 h 6858000"/>
              <a:gd name="connsiteX28" fmla="*/ 6558 w 11664221"/>
              <a:gd name="connsiteY28" fmla="*/ 6049468 h 6858000"/>
              <a:gd name="connsiteX29" fmla="*/ 58087 w 11664221"/>
              <a:gd name="connsiteY29" fmla="*/ 6095375 h 6858000"/>
              <a:gd name="connsiteX30" fmla="*/ 315730 w 11664221"/>
              <a:gd name="connsiteY30" fmla="*/ 6084133 h 6858000"/>
              <a:gd name="connsiteX31" fmla="*/ 319478 w 11664221"/>
              <a:gd name="connsiteY31" fmla="*/ 6144094 h 6858000"/>
              <a:gd name="connsiteX32" fmla="*/ 319478 w 11664221"/>
              <a:gd name="connsiteY32" fmla="*/ 6602231 h 6858000"/>
              <a:gd name="connsiteX33" fmla="*/ 311983 w 11664221"/>
              <a:gd name="connsiteY33" fmla="*/ 6645327 h 6858000"/>
              <a:gd name="connsiteX34" fmla="*/ 19675 w 11664221"/>
              <a:gd name="connsiteY34" fmla="*/ 6686550 h 6858000"/>
              <a:gd name="connsiteX35" fmla="*/ 31854 w 11664221"/>
              <a:gd name="connsiteY35" fmla="*/ 6858937 h 6858000"/>
              <a:gd name="connsiteX36" fmla="*/ 1365042 w 11664221"/>
              <a:gd name="connsiteY36" fmla="*/ 6673434 h 6858000"/>
              <a:gd name="connsiteX37" fmla="*/ 2803161 w 11664221"/>
              <a:gd name="connsiteY37" fmla="*/ 6500110 h 6858000"/>
              <a:gd name="connsiteX38" fmla="*/ 5289654 w 11664221"/>
              <a:gd name="connsiteY38" fmla="*/ 6137535 h 6858000"/>
              <a:gd name="connsiteX39" fmla="*/ 5294339 w 11664221"/>
              <a:gd name="connsiteY39" fmla="*/ 6136599 h 6858000"/>
              <a:gd name="connsiteX40" fmla="*/ 6904844 w 11664221"/>
              <a:gd name="connsiteY40" fmla="*/ 5755286 h 6858000"/>
              <a:gd name="connsiteX41" fmla="*/ 7924176 w 11664221"/>
              <a:gd name="connsiteY41" fmla="*/ 5368353 h 6858000"/>
              <a:gd name="connsiteX42" fmla="*/ 8891041 w 11664221"/>
              <a:gd name="connsiteY42" fmla="*/ 4877425 h 6858000"/>
              <a:gd name="connsiteX43" fmla="*/ 10200807 w 11664221"/>
              <a:gd name="connsiteY43" fmla="*/ 4656320 h 6858000"/>
              <a:gd name="connsiteX44" fmla="*/ 11542426 w 11664221"/>
              <a:gd name="connsiteY44" fmla="*/ 4626339 h 6858000"/>
              <a:gd name="connsiteX45" fmla="*/ 11644546 w 11664221"/>
              <a:gd name="connsiteY45" fmla="*/ 4625403 h 6858000"/>
              <a:gd name="connsiteX46" fmla="*/ 11645483 w 11664221"/>
              <a:gd name="connsiteY46" fmla="*/ 4559821 h 6858000"/>
              <a:gd name="connsiteX47" fmla="*/ 11621124 w 11664221"/>
              <a:gd name="connsiteY47" fmla="*/ 4552326 h 6858000"/>
              <a:gd name="connsiteX48" fmla="*/ 11605198 w 11664221"/>
              <a:gd name="connsiteY48" fmla="*/ 4541083 h 6858000"/>
              <a:gd name="connsiteX49" fmla="*/ 11605198 w 11664221"/>
              <a:gd name="connsiteY49" fmla="*/ 4483933 h 6858000"/>
              <a:gd name="connsiteX50" fmla="*/ 11627682 w 11664221"/>
              <a:gd name="connsiteY50" fmla="*/ 4471753 h 6858000"/>
              <a:gd name="connsiteX51" fmla="*/ 11385030 w 11664221"/>
              <a:gd name="connsiteY51" fmla="*/ 3015834 h 6858000"/>
              <a:gd name="connsiteX52" fmla="*/ 11448737 w 11664221"/>
              <a:gd name="connsiteY52" fmla="*/ 3060804 h 6858000"/>
              <a:gd name="connsiteX53" fmla="*/ 11398145 w 11664221"/>
              <a:gd name="connsiteY53" fmla="*/ 3105775 h 6858000"/>
              <a:gd name="connsiteX54" fmla="*/ 11331627 w 11664221"/>
              <a:gd name="connsiteY54" fmla="*/ 3063615 h 6858000"/>
              <a:gd name="connsiteX55" fmla="*/ 11385030 w 11664221"/>
              <a:gd name="connsiteY55" fmla="*/ 3015834 h 6858000"/>
              <a:gd name="connsiteX56" fmla="*/ 947191 w 11664221"/>
              <a:gd name="connsiteY56" fmla="*/ 6545080 h 6858000"/>
              <a:gd name="connsiteX57" fmla="*/ 940633 w 11664221"/>
              <a:gd name="connsiteY57" fmla="*/ 6561008 h 6858000"/>
              <a:gd name="connsiteX58" fmla="*/ 523719 w 11664221"/>
              <a:gd name="connsiteY58" fmla="*/ 6616284 h 6858000"/>
              <a:gd name="connsiteX59" fmla="*/ 473127 w 11664221"/>
              <a:gd name="connsiteY59" fmla="*/ 6573187 h 6858000"/>
              <a:gd name="connsiteX60" fmla="*/ 473127 w 11664221"/>
              <a:gd name="connsiteY60" fmla="*/ 6110366 h 6858000"/>
              <a:gd name="connsiteX61" fmla="*/ 518098 w 11664221"/>
              <a:gd name="connsiteY61" fmla="*/ 6058837 h 6858000"/>
              <a:gd name="connsiteX62" fmla="*/ 933138 w 11664221"/>
              <a:gd name="connsiteY62" fmla="*/ 6027920 h 6858000"/>
              <a:gd name="connsiteX63" fmla="*/ 947191 w 11664221"/>
              <a:gd name="connsiteY63" fmla="*/ 6089754 h 6858000"/>
              <a:gd name="connsiteX64" fmla="*/ 947191 w 11664221"/>
              <a:gd name="connsiteY64" fmla="*/ 6545080 h 6858000"/>
              <a:gd name="connsiteX65" fmla="*/ 934075 w 11664221"/>
              <a:gd name="connsiteY65" fmla="*/ 875051 h 6858000"/>
              <a:gd name="connsiteX66" fmla="*/ 505918 w 11664221"/>
              <a:gd name="connsiteY66" fmla="*/ 837575 h 6858000"/>
              <a:gd name="connsiteX67" fmla="*/ 475001 w 11664221"/>
              <a:gd name="connsiteY67" fmla="*/ 801974 h 6858000"/>
              <a:gd name="connsiteX68" fmla="*/ 475001 w 11664221"/>
              <a:gd name="connsiteY68" fmla="*/ 292308 h 6858000"/>
              <a:gd name="connsiteX69" fmla="*/ 518098 w 11664221"/>
              <a:gd name="connsiteY69" fmla="*/ 260454 h 6858000"/>
              <a:gd name="connsiteX70" fmla="*/ 942507 w 11664221"/>
              <a:gd name="connsiteY70" fmla="*/ 325099 h 6858000"/>
              <a:gd name="connsiteX71" fmla="*/ 948128 w 11664221"/>
              <a:gd name="connsiteY71" fmla="*/ 341963 h 6858000"/>
              <a:gd name="connsiteX72" fmla="*/ 948128 w 11664221"/>
              <a:gd name="connsiteY72" fmla="*/ 814153 h 6858000"/>
              <a:gd name="connsiteX73" fmla="*/ 934075 w 11664221"/>
              <a:gd name="connsiteY73" fmla="*/ 875051 h 6858000"/>
              <a:gd name="connsiteX74" fmla="*/ 1120515 w 11664221"/>
              <a:gd name="connsiteY74" fmla="*/ 353206 h 6858000"/>
              <a:gd name="connsiteX75" fmla="*/ 1549608 w 11664221"/>
              <a:gd name="connsiteY75" fmla="*/ 416914 h 6858000"/>
              <a:gd name="connsiteX76" fmla="*/ 1580525 w 11664221"/>
              <a:gd name="connsiteY76" fmla="*/ 458137 h 6858000"/>
              <a:gd name="connsiteX77" fmla="*/ 1580525 w 11664221"/>
              <a:gd name="connsiteY77" fmla="*/ 906905 h 6858000"/>
              <a:gd name="connsiteX78" fmla="*/ 1542113 w 11664221"/>
              <a:gd name="connsiteY78" fmla="*/ 940633 h 6858000"/>
              <a:gd name="connsiteX79" fmla="*/ 1119578 w 11664221"/>
              <a:gd name="connsiteY79" fmla="*/ 892852 h 6858000"/>
              <a:gd name="connsiteX80" fmla="*/ 1105525 w 11664221"/>
              <a:gd name="connsiteY80" fmla="*/ 840386 h 6858000"/>
              <a:gd name="connsiteX81" fmla="*/ 1105525 w 11664221"/>
              <a:gd name="connsiteY81" fmla="*/ 404734 h 6858000"/>
              <a:gd name="connsiteX82" fmla="*/ 1120515 w 11664221"/>
              <a:gd name="connsiteY82" fmla="*/ 353206 h 6858000"/>
              <a:gd name="connsiteX83" fmla="*/ 1581462 w 11664221"/>
              <a:gd name="connsiteY83" fmla="*/ 6440150 h 6858000"/>
              <a:gd name="connsiteX84" fmla="*/ 1537429 w 11664221"/>
              <a:gd name="connsiteY84" fmla="*/ 6488867 h 6858000"/>
              <a:gd name="connsiteX85" fmla="*/ 1139252 w 11664221"/>
              <a:gd name="connsiteY85" fmla="*/ 6533838 h 6858000"/>
              <a:gd name="connsiteX86" fmla="*/ 1107398 w 11664221"/>
              <a:gd name="connsiteY86" fmla="*/ 6476688 h 6858000"/>
              <a:gd name="connsiteX87" fmla="*/ 1107398 w 11664221"/>
              <a:gd name="connsiteY87" fmla="*/ 6027920 h 6858000"/>
              <a:gd name="connsiteX88" fmla="*/ 1113957 w 11664221"/>
              <a:gd name="connsiteY88" fmla="*/ 6011993 h 6858000"/>
              <a:gd name="connsiteX89" fmla="*/ 1532744 w 11664221"/>
              <a:gd name="connsiteY89" fmla="*/ 5982013 h 6858000"/>
              <a:gd name="connsiteX90" fmla="*/ 1581462 w 11664221"/>
              <a:gd name="connsiteY90" fmla="*/ 6028857 h 6858000"/>
              <a:gd name="connsiteX91" fmla="*/ 1581462 w 11664221"/>
              <a:gd name="connsiteY91" fmla="*/ 6440150 h 6858000"/>
              <a:gd name="connsiteX92" fmla="*/ 2202617 w 11664221"/>
              <a:gd name="connsiteY92" fmla="*/ 6399863 h 6858000"/>
              <a:gd name="connsiteX93" fmla="*/ 2195122 w 11664221"/>
              <a:gd name="connsiteY93" fmla="*/ 6412043 h 6858000"/>
              <a:gd name="connsiteX94" fmla="*/ 1806315 w 11664221"/>
              <a:gd name="connsiteY94" fmla="*/ 6456076 h 6858000"/>
              <a:gd name="connsiteX95" fmla="*/ 1741670 w 11664221"/>
              <a:gd name="connsiteY95" fmla="*/ 6460761 h 6858000"/>
              <a:gd name="connsiteX96" fmla="*/ 1735112 w 11664221"/>
              <a:gd name="connsiteY96" fmla="*/ 6434528 h 6858000"/>
              <a:gd name="connsiteX97" fmla="*/ 1735112 w 11664221"/>
              <a:gd name="connsiteY97" fmla="*/ 5997002 h 6858000"/>
              <a:gd name="connsiteX98" fmla="*/ 1739796 w 11664221"/>
              <a:gd name="connsiteY98" fmla="*/ 5974518 h 6858000"/>
              <a:gd name="connsiteX99" fmla="*/ 1877518 w 11664221"/>
              <a:gd name="connsiteY99" fmla="*/ 5960464 h 6858000"/>
              <a:gd name="connsiteX100" fmla="*/ 2095812 w 11664221"/>
              <a:gd name="connsiteY100" fmla="*/ 5947348 h 6858000"/>
              <a:gd name="connsiteX101" fmla="*/ 2155773 w 11664221"/>
              <a:gd name="connsiteY101" fmla="*/ 5948285 h 6858000"/>
              <a:gd name="connsiteX102" fmla="*/ 2202617 w 11664221"/>
              <a:gd name="connsiteY102" fmla="*/ 5995129 h 6858000"/>
              <a:gd name="connsiteX103" fmla="*/ 2202617 w 11664221"/>
              <a:gd name="connsiteY103" fmla="*/ 6399863 h 6858000"/>
              <a:gd name="connsiteX104" fmla="*/ 2203554 w 11664221"/>
              <a:gd name="connsiteY104" fmla="*/ 938759 h 6858000"/>
              <a:gd name="connsiteX105" fmla="*/ 2142657 w 11664221"/>
              <a:gd name="connsiteY105" fmla="*/ 1007152 h 6858000"/>
              <a:gd name="connsiteX106" fmla="*/ 1741670 w 11664221"/>
              <a:gd name="connsiteY106" fmla="*/ 961244 h 6858000"/>
              <a:gd name="connsiteX107" fmla="*/ 1735112 w 11664221"/>
              <a:gd name="connsiteY107" fmla="*/ 935012 h 6858000"/>
              <a:gd name="connsiteX108" fmla="*/ 1735112 w 11664221"/>
              <a:gd name="connsiteY108" fmla="*/ 477811 h 6858000"/>
              <a:gd name="connsiteX109" fmla="*/ 1739796 w 11664221"/>
              <a:gd name="connsiteY109" fmla="*/ 455326 h 6858000"/>
              <a:gd name="connsiteX110" fmla="*/ 1928110 w 11664221"/>
              <a:gd name="connsiteY110" fmla="*/ 478748 h 6858000"/>
              <a:gd name="connsiteX111" fmla="*/ 2162331 w 11664221"/>
              <a:gd name="connsiteY111" fmla="*/ 519034 h 6858000"/>
              <a:gd name="connsiteX112" fmla="*/ 2203554 w 11664221"/>
              <a:gd name="connsiteY112" fmla="*/ 574311 h 6858000"/>
              <a:gd name="connsiteX113" fmla="*/ 2203554 w 11664221"/>
              <a:gd name="connsiteY113" fmla="*/ 938759 h 6858000"/>
              <a:gd name="connsiteX114" fmla="*/ 2780675 w 11664221"/>
              <a:gd name="connsiteY114" fmla="*/ 6338966 h 6858000"/>
              <a:gd name="connsiteX115" fmla="*/ 2395616 w 11664221"/>
              <a:gd name="connsiteY115" fmla="*/ 6383937 h 6858000"/>
              <a:gd name="connsiteX116" fmla="*/ 2362825 w 11664221"/>
              <a:gd name="connsiteY116" fmla="*/ 6332408 h 6858000"/>
              <a:gd name="connsiteX117" fmla="*/ 2362825 w 11664221"/>
              <a:gd name="connsiteY117" fmla="*/ 6001687 h 6858000"/>
              <a:gd name="connsiteX118" fmla="*/ 2420912 w 11664221"/>
              <a:gd name="connsiteY118" fmla="*/ 5924863 h 6858000"/>
              <a:gd name="connsiteX119" fmla="*/ 2779738 w 11664221"/>
              <a:gd name="connsiteY119" fmla="*/ 5896756 h 6858000"/>
              <a:gd name="connsiteX120" fmla="*/ 2807845 w 11664221"/>
              <a:gd name="connsiteY120" fmla="*/ 5926736 h 6858000"/>
              <a:gd name="connsiteX121" fmla="*/ 2807845 w 11664221"/>
              <a:gd name="connsiteY121" fmla="*/ 6306175 h 6858000"/>
              <a:gd name="connsiteX122" fmla="*/ 2780675 w 11664221"/>
              <a:gd name="connsiteY122" fmla="*/ 6338966 h 6858000"/>
              <a:gd name="connsiteX123" fmla="*/ 2807845 w 11664221"/>
              <a:gd name="connsiteY123" fmla="*/ 1058680 h 6858000"/>
              <a:gd name="connsiteX124" fmla="*/ 2783486 w 11664221"/>
              <a:gd name="connsiteY124" fmla="*/ 1090535 h 6858000"/>
              <a:gd name="connsiteX125" fmla="*/ 2394679 w 11664221"/>
              <a:gd name="connsiteY125" fmla="*/ 1036195 h 6858000"/>
              <a:gd name="connsiteX126" fmla="*/ 2362825 w 11664221"/>
              <a:gd name="connsiteY126" fmla="*/ 986540 h 6858000"/>
              <a:gd name="connsiteX127" fmla="*/ 2362825 w 11664221"/>
              <a:gd name="connsiteY127" fmla="*/ 605228 h 6858000"/>
              <a:gd name="connsiteX128" fmla="*/ 2414353 w 11664221"/>
              <a:gd name="connsiteY128" fmla="*/ 559321 h 6858000"/>
              <a:gd name="connsiteX129" fmla="*/ 2778802 w 11664221"/>
              <a:gd name="connsiteY129" fmla="*/ 618344 h 6858000"/>
              <a:gd name="connsiteX130" fmla="*/ 2808782 w 11664221"/>
              <a:gd name="connsiteY130" fmla="*/ 654883 h 6858000"/>
              <a:gd name="connsiteX131" fmla="*/ 2807845 w 11664221"/>
              <a:gd name="connsiteY131" fmla="*/ 1058680 h 6858000"/>
              <a:gd name="connsiteX132" fmla="*/ 3388714 w 11664221"/>
              <a:gd name="connsiteY132" fmla="*/ 5900503 h 6858000"/>
              <a:gd name="connsiteX133" fmla="*/ 3387777 w 11664221"/>
              <a:gd name="connsiteY133" fmla="*/ 6222792 h 6858000"/>
              <a:gd name="connsiteX134" fmla="*/ 3351238 w 11664221"/>
              <a:gd name="connsiteY134" fmla="*/ 6266826 h 6858000"/>
              <a:gd name="connsiteX135" fmla="*/ 2967116 w 11664221"/>
              <a:gd name="connsiteY135" fmla="*/ 6309922 h 6858000"/>
              <a:gd name="connsiteX136" fmla="*/ 2962431 w 11664221"/>
              <a:gd name="connsiteY136" fmla="*/ 6190001 h 6858000"/>
              <a:gd name="connsiteX137" fmla="*/ 2962431 w 11664221"/>
              <a:gd name="connsiteY137" fmla="*/ 5920178 h 6858000"/>
              <a:gd name="connsiteX138" fmla="*/ 2971800 w 11664221"/>
              <a:gd name="connsiteY138" fmla="*/ 5878955 h 6858000"/>
              <a:gd name="connsiteX139" fmla="*/ 3335312 w 11664221"/>
              <a:gd name="connsiteY139" fmla="*/ 5853659 h 6858000"/>
              <a:gd name="connsiteX140" fmla="*/ 3388714 w 11664221"/>
              <a:gd name="connsiteY140" fmla="*/ 5900503 h 6858000"/>
              <a:gd name="connsiteX141" fmla="*/ 3389651 w 11664221"/>
              <a:gd name="connsiteY141" fmla="*/ 1166422 h 6858000"/>
              <a:gd name="connsiteX142" fmla="*/ 3271603 w 11664221"/>
              <a:gd name="connsiteY142" fmla="*/ 1157053 h 6858000"/>
              <a:gd name="connsiteX143" fmla="*/ 2968052 w 11664221"/>
              <a:gd name="connsiteY143" fmla="*/ 1110209 h 6858000"/>
              <a:gd name="connsiteX144" fmla="*/ 2963368 w 11664221"/>
              <a:gd name="connsiteY144" fmla="*/ 1018394 h 6858000"/>
              <a:gd name="connsiteX145" fmla="*/ 2963368 w 11664221"/>
              <a:gd name="connsiteY145" fmla="*/ 696106 h 6858000"/>
              <a:gd name="connsiteX146" fmla="*/ 2970863 w 11664221"/>
              <a:gd name="connsiteY146" fmla="*/ 652072 h 6858000"/>
              <a:gd name="connsiteX147" fmla="*/ 3389651 w 11664221"/>
              <a:gd name="connsiteY147" fmla="*/ 727023 h 6858000"/>
              <a:gd name="connsiteX148" fmla="*/ 3394335 w 11664221"/>
              <a:gd name="connsiteY148" fmla="*/ 828207 h 6858000"/>
              <a:gd name="connsiteX149" fmla="*/ 3389651 w 11664221"/>
              <a:gd name="connsiteY149" fmla="*/ 1166422 h 6858000"/>
              <a:gd name="connsiteX150" fmla="*/ 6663128 w 11664221"/>
              <a:gd name="connsiteY150" fmla="*/ 1491521 h 6858000"/>
              <a:gd name="connsiteX151" fmla="*/ 6744637 w 11664221"/>
              <a:gd name="connsiteY151" fmla="*/ 1591768 h 6858000"/>
              <a:gd name="connsiteX152" fmla="*/ 6744637 w 11664221"/>
              <a:gd name="connsiteY152" fmla="*/ 1746354 h 6858000"/>
              <a:gd name="connsiteX153" fmla="*/ 6706225 w 11664221"/>
              <a:gd name="connsiteY153" fmla="*/ 1779145 h 6858000"/>
              <a:gd name="connsiteX154" fmla="*/ 6637832 w 11664221"/>
              <a:gd name="connsiteY154" fmla="*/ 1691078 h 6858000"/>
              <a:gd name="connsiteX155" fmla="*/ 6637832 w 11664221"/>
              <a:gd name="connsiteY155" fmla="*/ 1620812 h 6858000"/>
              <a:gd name="connsiteX156" fmla="*/ 6637832 w 11664221"/>
              <a:gd name="connsiteY156" fmla="*/ 1508385 h 6858000"/>
              <a:gd name="connsiteX157" fmla="*/ 6663128 w 11664221"/>
              <a:gd name="connsiteY157" fmla="*/ 1491521 h 6858000"/>
              <a:gd name="connsiteX158" fmla="*/ 5145374 w 11664221"/>
              <a:gd name="connsiteY158" fmla="*/ 1107398 h 6858000"/>
              <a:gd name="connsiteX159" fmla="*/ 5152869 w 11664221"/>
              <a:gd name="connsiteY159" fmla="*/ 1083039 h 6858000"/>
              <a:gd name="connsiteX160" fmla="*/ 5437682 w 11664221"/>
              <a:gd name="connsiteY160" fmla="*/ 1148621 h 6858000"/>
              <a:gd name="connsiteX161" fmla="*/ 5444240 w 11664221"/>
              <a:gd name="connsiteY161" fmla="*/ 1178602 h 6858000"/>
              <a:gd name="connsiteX162" fmla="*/ 5444240 w 11664221"/>
              <a:gd name="connsiteY162" fmla="*/ 1485900 h 6858000"/>
              <a:gd name="connsiteX163" fmla="*/ 5439556 w 11664221"/>
              <a:gd name="connsiteY163" fmla="*/ 1512133 h 6858000"/>
              <a:gd name="connsiteX164" fmla="*/ 5152869 w 11664221"/>
              <a:gd name="connsiteY164" fmla="*/ 1465289 h 6858000"/>
              <a:gd name="connsiteX165" fmla="*/ 5145374 w 11664221"/>
              <a:gd name="connsiteY165" fmla="*/ 1440930 h 6858000"/>
              <a:gd name="connsiteX166" fmla="*/ 5145374 w 11664221"/>
              <a:gd name="connsiteY166" fmla="*/ 1107398 h 6858000"/>
              <a:gd name="connsiteX167" fmla="*/ 4685363 w 11664221"/>
              <a:gd name="connsiteY167" fmla="*/ 979045 h 6858000"/>
              <a:gd name="connsiteX168" fmla="*/ 4964555 w 11664221"/>
              <a:gd name="connsiteY168" fmla="*/ 1039006 h 6858000"/>
              <a:gd name="connsiteX169" fmla="*/ 4991725 w 11664221"/>
              <a:gd name="connsiteY169" fmla="*/ 1074607 h 6858000"/>
              <a:gd name="connsiteX170" fmla="*/ 4991725 w 11664221"/>
              <a:gd name="connsiteY170" fmla="*/ 1243247 h 6858000"/>
              <a:gd name="connsiteX171" fmla="*/ 4991725 w 11664221"/>
              <a:gd name="connsiteY171" fmla="*/ 1402517 h 6858000"/>
              <a:gd name="connsiteX172" fmla="*/ 4958934 w 11664221"/>
              <a:gd name="connsiteY172" fmla="*/ 1432498 h 6858000"/>
              <a:gd name="connsiteX173" fmla="*/ 4682553 w 11664221"/>
              <a:gd name="connsiteY173" fmla="*/ 1382843 h 6858000"/>
              <a:gd name="connsiteX174" fmla="*/ 4654446 w 11664221"/>
              <a:gd name="connsiteY174" fmla="*/ 1349115 h 6858000"/>
              <a:gd name="connsiteX175" fmla="*/ 4654446 w 11664221"/>
              <a:gd name="connsiteY175" fmla="*/ 1002467 h 6858000"/>
              <a:gd name="connsiteX176" fmla="*/ 4685363 w 11664221"/>
              <a:gd name="connsiteY176" fmla="*/ 979045 h 6858000"/>
              <a:gd name="connsiteX177" fmla="*/ 3953656 w 11664221"/>
              <a:gd name="connsiteY177" fmla="*/ 6155336 h 6858000"/>
              <a:gd name="connsiteX178" fmla="*/ 3920865 w 11664221"/>
              <a:gd name="connsiteY178" fmla="*/ 6190001 h 6858000"/>
              <a:gd name="connsiteX179" fmla="*/ 3596702 w 11664221"/>
              <a:gd name="connsiteY179" fmla="*/ 6234972 h 6858000"/>
              <a:gd name="connsiteX180" fmla="*/ 3547984 w 11664221"/>
              <a:gd name="connsiteY180" fmla="*/ 6189064 h 6858000"/>
              <a:gd name="connsiteX181" fmla="*/ 3548921 w 11664221"/>
              <a:gd name="connsiteY181" fmla="*/ 6034478 h 6858000"/>
              <a:gd name="connsiteX182" fmla="*/ 3547984 w 11664221"/>
              <a:gd name="connsiteY182" fmla="*/ 5870523 h 6858000"/>
              <a:gd name="connsiteX183" fmla="*/ 3581712 w 11664221"/>
              <a:gd name="connsiteY183" fmla="*/ 5833048 h 6858000"/>
              <a:gd name="connsiteX184" fmla="*/ 3917117 w 11664221"/>
              <a:gd name="connsiteY184" fmla="*/ 5804004 h 6858000"/>
              <a:gd name="connsiteX185" fmla="*/ 3952719 w 11664221"/>
              <a:gd name="connsiteY185" fmla="*/ 5835859 h 6858000"/>
              <a:gd name="connsiteX186" fmla="*/ 3953656 w 11664221"/>
              <a:gd name="connsiteY186" fmla="*/ 6155336 h 6858000"/>
              <a:gd name="connsiteX187" fmla="*/ 3952719 w 11664221"/>
              <a:gd name="connsiteY187" fmla="*/ 1049312 h 6858000"/>
              <a:gd name="connsiteX188" fmla="*/ 3952719 w 11664221"/>
              <a:gd name="connsiteY188" fmla="*/ 1221698 h 6858000"/>
              <a:gd name="connsiteX189" fmla="*/ 3917117 w 11664221"/>
              <a:gd name="connsiteY189" fmla="*/ 1254489 h 6858000"/>
              <a:gd name="connsiteX190" fmla="*/ 3579839 w 11664221"/>
              <a:gd name="connsiteY190" fmla="*/ 1202961 h 6858000"/>
              <a:gd name="connsiteX191" fmla="*/ 3547984 w 11664221"/>
              <a:gd name="connsiteY191" fmla="*/ 1162675 h 6858000"/>
              <a:gd name="connsiteX192" fmla="*/ 3547984 w 11664221"/>
              <a:gd name="connsiteY192" fmla="*/ 788857 h 6858000"/>
              <a:gd name="connsiteX193" fmla="*/ 3582649 w 11664221"/>
              <a:gd name="connsiteY193" fmla="*/ 760751 h 6858000"/>
              <a:gd name="connsiteX194" fmla="*/ 3917117 w 11664221"/>
              <a:gd name="connsiteY194" fmla="*/ 823522 h 6858000"/>
              <a:gd name="connsiteX195" fmla="*/ 3952719 w 11664221"/>
              <a:gd name="connsiteY195" fmla="*/ 865682 h 6858000"/>
              <a:gd name="connsiteX196" fmla="*/ 3952719 w 11664221"/>
              <a:gd name="connsiteY196" fmla="*/ 1049312 h 6858000"/>
              <a:gd name="connsiteX197" fmla="*/ 4466132 w 11664221"/>
              <a:gd name="connsiteY197" fmla="*/ 6109429 h 6858000"/>
              <a:gd name="connsiteX198" fmla="*/ 4142906 w 11664221"/>
              <a:gd name="connsiteY198" fmla="*/ 6158147 h 6858000"/>
              <a:gd name="connsiteX199" fmla="*/ 4116674 w 11664221"/>
              <a:gd name="connsiteY199" fmla="*/ 6132851 h 6858000"/>
              <a:gd name="connsiteX200" fmla="*/ 4116674 w 11664221"/>
              <a:gd name="connsiteY200" fmla="*/ 5968896 h 6858000"/>
              <a:gd name="connsiteX201" fmla="*/ 4116674 w 11664221"/>
              <a:gd name="connsiteY201" fmla="*/ 5818994 h 6858000"/>
              <a:gd name="connsiteX202" fmla="*/ 4148528 w 11664221"/>
              <a:gd name="connsiteY202" fmla="*/ 5784330 h 6858000"/>
              <a:gd name="connsiteX203" fmla="*/ 4465195 w 11664221"/>
              <a:gd name="connsiteY203" fmla="*/ 5754350 h 6858000"/>
              <a:gd name="connsiteX204" fmla="*/ 4495175 w 11664221"/>
              <a:gd name="connsiteY204" fmla="*/ 5780582 h 6858000"/>
              <a:gd name="connsiteX205" fmla="*/ 4495175 w 11664221"/>
              <a:gd name="connsiteY205" fmla="*/ 6074764 h 6858000"/>
              <a:gd name="connsiteX206" fmla="*/ 4466132 w 11664221"/>
              <a:gd name="connsiteY206" fmla="*/ 6109429 h 6858000"/>
              <a:gd name="connsiteX207" fmla="*/ 4460511 w 11664221"/>
              <a:gd name="connsiteY207" fmla="*/ 1343493 h 6858000"/>
              <a:gd name="connsiteX208" fmla="*/ 4142906 w 11664221"/>
              <a:gd name="connsiteY208" fmla="*/ 1290091 h 6858000"/>
              <a:gd name="connsiteX209" fmla="*/ 4115737 w 11664221"/>
              <a:gd name="connsiteY209" fmla="*/ 1256363 h 6858000"/>
              <a:gd name="connsiteX210" fmla="*/ 4115737 w 11664221"/>
              <a:gd name="connsiteY210" fmla="*/ 896599 h 6858000"/>
              <a:gd name="connsiteX211" fmla="*/ 4148528 w 11664221"/>
              <a:gd name="connsiteY211" fmla="*/ 868493 h 6858000"/>
              <a:gd name="connsiteX212" fmla="*/ 4464258 w 11664221"/>
              <a:gd name="connsiteY212" fmla="*/ 932201 h 6858000"/>
              <a:gd name="connsiteX213" fmla="*/ 4493302 w 11664221"/>
              <a:gd name="connsiteY213" fmla="*/ 969676 h 6858000"/>
              <a:gd name="connsiteX214" fmla="*/ 4493302 w 11664221"/>
              <a:gd name="connsiteY214" fmla="*/ 1143000 h 6858000"/>
              <a:gd name="connsiteX215" fmla="*/ 4494239 w 11664221"/>
              <a:gd name="connsiteY215" fmla="*/ 1315387 h 6858000"/>
              <a:gd name="connsiteX216" fmla="*/ 4460511 w 11664221"/>
              <a:gd name="connsiteY216" fmla="*/ 1343493 h 6858000"/>
              <a:gd name="connsiteX217" fmla="*/ 4991725 w 11664221"/>
              <a:gd name="connsiteY217" fmla="*/ 5990445 h 6858000"/>
              <a:gd name="connsiteX218" fmla="*/ 4957997 w 11664221"/>
              <a:gd name="connsiteY218" fmla="*/ 6029793 h 6858000"/>
              <a:gd name="connsiteX219" fmla="*/ 4690984 w 11664221"/>
              <a:gd name="connsiteY219" fmla="*/ 6074764 h 6858000"/>
              <a:gd name="connsiteX220" fmla="*/ 4653509 w 11664221"/>
              <a:gd name="connsiteY220" fmla="*/ 6041973 h 6858000"/>
              <a:gd name="connsiteX221" fmla="*/ 4654446 w 11664221"/>
              <a:gd name="connsiteY221" fmla="*/ 5906125 h 6858000"/>
              <a:gd name="connsiteX222" fmla="*/ 4654446 w 11664221"/>
              <a:gd name="connsiteY222" fmla="*/ 5765592 h 6858000"/>
              <a:gd name="connsiteX223" fmla="*/ 4680679 w 11664221"/>
              <a:gd name="connsiteY223" fmla="*/ 5730927 h 6858000"/>
              <a:gd name="connsiteX224" fmla="*/ 4958934 w 11664221"/>
              <a:gd name="connsiteY224" fmla="*/ 5700010 h 6858000"/>
              <a:gd name="connsiteX225" fmla="*/ 4991725 w 11664221"/>
              <a:gd name="connsiteY225" fmla="*/ 5729054 h 6858000"/>
              <a:gd name="connsiteX226" fmla="*/ 4991725 w 11664221"/>
              <a:gd name="connsiteY226" fmla="*/ 5990445 h 6858000"/>
              <a:gd name="connsiteX227" fmla="*/ 5442366 w 11664221"/>
              <a:gd name="connsiteY227" fmla="*/ 5940789 h 6858000"/>
              <a:gd name="connsiteX228" fmla="*/ 5434872 w 11664221"/>
              <a:gd name="connsiteY228" fmla="*/ 5945474 h 6858000"/>
              <a:gd name="connsiteX229" fmla="*/ 5197840 w 11664221"/>
              <a:gd name="connsiteY229" fmla="*/ 5986697 h 6858000"/>
              <a:gd name="connsiteX230" fmla="*/ 5151932 w 11664221"/>
              <a:gd name="connsiteY230" fmla="*/ 5991381 h 6858000"/>
              <a:gd name="connsiteX231" fmla="*/ 5145374 w 11664221"/>
              <a:gd name="connsiteY231" fmla="*/ 5937979 h 6858000"/>
              <a:gd name="connsiteX232" fmla="*/ 5150058 w 11664221"/>
              <a:gd name="connsiteY232" fmla="*/ 5684083 h 6858000"/>
              <a:gd name="connsiteX233" fmla="*/ 5438619 w 11664221"/>
              <a:gd name="connsiteY233" fmla="*/ 5645671 h 6858000"/>
              <a:gd name="connsiteX234" fmla="*/ 5442366 w 11664221"/>
              <a:gd name="connsiteY234" fmla="*/ 5940789 h 6858000"/>
              <a:gd name="connsiteX235" fmla="*/ 5790888 w 11664221"/>
              <a:gd name="connsiteY235" fmla="*/ 5872397 h 6858000"/>
              <a:gd name="connsiteX236" fmla="*/ 5630680 w 11664221"/>
              <a:gd name="connsiteY236" fmla="*/ 5905188 h 6858000"/>
              <a:gd name="connsiteX237" fmla="*/ 5598826 w 11664221"/>
              <a:gd name="connsiteY237" fmla="*/ 5878019 h 6858000"/>
              <a:gd name="connsiteX238" fmla="*/ 5598826 w 11664221"/>
              <a:gd name="connsiteY238" fmla="*/ 5760908 h 6858000"/>
              <a:gd name="connsiteX239" fmla="*/ 5602574 w 11664221"/>
              <a:gd name="connsiteY239" fmla="*/ 5760908 h 6858000"/>
              <a:gd name="connsiteX240" fmla="*/ 5607258 w 11664221"/>
              <a:gd name="connsiteY240" fmla="*/ 5625059 h 6858000"/>
              <a:gd name="connsiteX241" fmla="*/ 5738422 w 11664221"/>
              <a:gd name="connsiteY241" fmla="*/ 5596953 h 6858000"/>
              <a:gd name="connsiteX242" fmla="*/ 5821805 w 11664221"/>
              <a:gd name="connsiteY242" fmla="*/ 5669093 h 6858000"/>
              <a:gd name="connsiteX243" fmla="*/ 5821805 w 11664221"/>
              <a:gd name="connsiteY243" fmla="*/ 5832111 h 6858000"/>
              <a:gd name="connsiteX244" fmla="*/ 5790888 w 11664221"/>
              <a:gd name="connsiteY244" fmla="*/ 5872397 h 6858000"/>
              <a:gd name="connsiteX245" fmla="*/ 5829300 w 11664221"/>
              <a:gd name="connsiteY245" fmla="*/ 1562725 h 6858000"/>
              <a:gd name="connsiteX246" fmla="*/ 5821805 w 11664221"/>
              <a:gd name="connsiteY246" fmla="*/ 1588021 h 6858000"/>
              <a:gd name="connsiteX247" fmla="*/ 5821805 w 11664221"/>
              <a:gd name="connsiteY247" fmla="*/ 1588021 h 6858000"/>
              <a:gd name="connsiteX248" fmla="*/ 5628807 w 11664221"/>
              <a:gd name="connsiteY248" fmla="*/ 1553356 h 6858000"/>
              <a:gd name="connsiteX249" fmla="*/ 5598826 w 11664221"/>
              <a:gd name="connsiteY249" fmla="*/ 1527123 h 6858000"/>
              <a:gd name="connsiteX250" fmla="*/ 5598826 w 11664221"/>
              <a:gd name="connsiteY250" fmla="*/ 1187971 h 6858000"/>
              <a:gd name="connsiteX251" fmla="*/ 5819931 w 11664221"/>
              <a:gd name="connsiteY251" fmla="*/ 1241373 h 6858000"/>
              <a:gd name="connsiteX252" fmla="*/ 5828363 w 11664221"/>
              <a:gd name="connsiteY252" fmla="*/ 1264795 h 6858000"/>
              <a:gd name="connsiteX253" fmla="*/ 5828363 w 11664221"/>
              <a:gd name="connsiteY253" fmla="*/ 1290091 h 6858000"/>
              <a:gd name="connsiteX254" fmla="*/ 5828363 w 11664221"/>
              <a:gd name="connsiteY254" fmla="*/ 1540239 h 6858000"/>
              <a:gd name="connsiteX255" fmla="*/ 5829300 w 11664221"/>
              <a:gd name="connsiteY255" fmla="*/ 1562725 h 6858000"/>
              <a:gd name="connsiteX256" fmla="*/ 6012930 w 11664221"/>
              <a:gd name="connsiteY256" fmla="*/ 1294775 h 6858000"/>
              <a:gd name="connsiteX257" fmla="*/ 6165642 w 11664221"/>
              <a:gd name="connsiteY257" fmla="*/ 1335062 h 6858000"/>
              <a:gd name="connsiteX258" fmla="*/ 6175011 w 11664221"/>
              <a:gd name="connsiteY258" fmla="*/ 1352862 h 6858000"/>
              <a:gd name="connsiteX259" fmla="*/ 6175011 w 11664221"/>
              <a:gd name="connsiteY259" fmla="*/ 1635802 h 6858000"/>
              <a:gd name="connsiteX260" fmla="*/ 6168453 w 11664221"/>
              <a:gd name="connsiteY260" fmla="*/ 1652666 h 6858000"/>
              <a:gd name="connsiteX261" fmla="*/ 6008245 w 11664221"/>
              <a:gd name="connsiteY261" fmla="*/ 1623622 h 6858000"/>
              <a:gd name="connsiteX262" fmla="*/ 5982949 w 11664221"/>
              <a:gd name="connsiteY262" fmla="*/ 1591768 h 6858000"/>
              <a:gd name="connsiteX263" fmla="*/ 5982949 w 11664221"/>
              <a:gd name="connsiteY263" fmla="*/ 1316324 h 6858000"/>
              <a:gd name="connsiteX264" fmla="*/ 6012930 w 11664221"/>
              <a:gd name="connsiteY264" fmla="*/ 1294775 h 6858000"/>
              <a:gd name="connsiteX265" fmla="*/ 6170326 w 11664221"/>
              <a:gd name="connsiteY265" fmla="*/ 5785267 h 6858000"/>
              <a:gd name="connsiteX266" fmla="*/ 6008245 w 11664221"/>
              <a:gd name="connsiteY266" fmla="*/ 5825553 h 6858000"/>
              <a:gd name="connsiteX267" fmla="*/ 5982949 w 11664221"/>
              <a:gd name="connsiteY267" fmla="*/ 5805878 h 6858000"/>
              <a:gd name="connsiteX268" fmla="*/ 5982949 w 11664221"/>
              <a:gd name="connsiteY268" fmla="*/ 5581962 h 6858000"/>
              <a:gd name="connsiteX269" fmla="*/ 6014803 w 11664221"/>
              <a:gd name="connsiteY269" fmla="*/ 5551045 h 6858000"/>
              <a:gd name="connsiteX270" fmla="*/ 6165642 w 11664221"/>
              <a:gd name="connsiteY270" fmla="*/ 5522002 h 6858000"/>
              <a:gd name="connsiteX271" fmla="*/ 6173137 w 11664221"/>
              <a:gd name="connsiteY271" fmla="*/ 5526687 h 6858000"/>
              <a:gd name="connsiteX272" fmla="*/ 6173137 w 11664221"/>
              <a:gd name="connsiteY272" fmla="*/ 5533244 h 6858000"/>
              <a:gd name="connsiteX273" fmla="*/ 6179695 w 11664221"/>
              <a:gd name="connsiteY273" fmla="*/ 5560414 h 6858000"/>
              <a:gd name="connsiteX274" fmla="*/ 6170326 w 11664221"/>
              <a:gd name="connsiteY274" fmla="*/ 5785267 h 6858000"/>
              <a:gd name="connsiteX275" fmla="*/ 6329597 w 11664221"/>
              <a:gd name="connsiteY275" fmla="*/ 1427813 h 6858000"/>
              <a:gd name="connsiteX276" fmla="*/ 6368009 w 11664221"/>
              <a:gd name="connsiteY276" fmla="*/ 1397833 h 6858000"/>
              <a:gd name="connsiteX277" fmla="*/ 6474814 w 11664221"/>
              <a:gd name="connsiteY277" fmla="*/ 1429687 h 6858000"/>
              <a:gd name="connsiteX278" fmla="*/ 6485120 w 11664221"/>
              <a:gd name="connsiteY278" fmla="*/ 1447488 h 6858000"/>
              <a:gd name="connsiteX279" fmla="*/ 6485120 w 11664221"/>
              <a:gd name="connsiteY279" fmla="*/ 1703257 h 6858000"/>
              <a:gd name="connsiteX280" fmla="*/ 6478561 w 11664221"/>
              <a:gd name="connsiteY280" fmla="*/ 1719184 h 6858000"/>
              <a:gd name="connsiteX281" fmla="*/ 6459824 w 11664221"/>
              <a:gd name="connsiteY281" fmla="*/ 1719184 h 6858000"/>
              <a:gd name="connsiteX282" fmla="*/ 6330534 w 11664221"/>
              <a:gd name="connsiteY282" fmla="*/ 1567409 h 6858000"/>
              <a:gd name="connsiteX283" fmla="*/ 6329597 w 11664221"/>
              <a:gd name="connsiteY283" fmla="*/ 1427813 h 6858000"/>
              <a:gd name="connsiteX284" fmla="*/ 6479499 w 11664221"/>
              <a:gd name="connsiteY284" fmla="*/ 5709379 h 6858000"/>
              <a:gd name="connsiteX285" fmla="*/ 6351145 w 11664221"/>
              <a:gd name="connsiteY285" fmla="*/ 5746855 h 6858000"/>
              <a:gd name="connsiteX286" fmla="*/ 6331471 w 11664221"/>
              <a:gd name="connsiteY286" fmla="*/ 5726243 h 6858000"/>
              <a:gd name="connsiteX287" fmla="*/ 6331471 w 11664221"/>
              <a:gd name="connsiteY287" fmla="*/ 5521065 h 6858000"/>
              <a:gd name="connsiteX288" fmla="*/ 6344587 w 11664221"/>
              <a:gd name="connsiteY288" fmla="*/ 5495769 h 6858000"/>
              <a:gd name="connsiteX289" fmla="*/ 6480435 w 11664221"/>
              <a:gd name="connsiteY289" fmla="*/ 5477968 h 6858000"/>
              <a:gd name="connsiteX290" fmla="*/ 6479499 w 11664221"/>
              <a:gd name="connsiteY290" fmla="*/ 5709379 h 6858000"/>
              <a:gd name="connsiteX291" fmla="*/ 6743700 w 11664221"/>
              <a:gd name="connsiteY291" fmla="*/ 5462978 h 6858000"/>
              <a:gd name="connsiteX292" fmla="*/ 6744637 w 11664221"/>
              <a:gd name="connsiteY292" fmla="*/ 5533244 h 6858000"/>
              <a:gd name="connsiteX293" fmla="*/ 6744637 w 11664221"/>
              <a:gd name="connsiteY293" fmla="*/ 5575404 h 6858000"/>
              <a:gd name="connsiteX294" fmla="*/ 6673434 w 11664221"/>
              <a:gd name="connsiteY294" fmla="*/ 5665345 h 6858000"/>
              <a:gd name="connsiteX295" fmla="*/ 6637832 w 11664221"/>
              <a:gd name="connsiteY295" fmla="*/ 5640986 h 6858000"/>
              <a:gd name="connsiteX296" fmla="*/ 6638769 w 11664221"/>
              <a:gd name="connsiteY296" fmla="*/ 5468600 h 6858000"/>
              <a:gd name="connsiteX297" fmla="*/ 6724025 w 11664221"/>
              <a:gd name="connsiteY297" fmla="*/ 5422692 h 6858000"/>
              <a:gd name="connsiteX298" fmla="*/ 6743700 w 11664221"/>
              <a:gd name="connsiteY298" fmla="*/ 5462978 h 6858000"/>
              <a:gd name="connsiteX299" fmla="*/ 7014460 w 11664221"/>
              <a:gd name="connsiteY299" fmla="*/ 5548235 h 6858000"/>
              <a:gd name="connsiteX300" fmla="*/ 6953562 w 11664221"/>
              <a:gd name="connsiteY300" fmla="*/ 5585710 h 6858000"/>
              <a:gd name="connsiteX301" fmla="*/ 6907655 w 11664221"/>
              <a:gd name="connsiteY301" fmla="*/ 5551982 h 6858000"/>
              <a:gd name="connsiteX302" fmla="*/ 6907655 w 11664221"/>
              <a:gd name="connsiteY302" fmla="*/ 5481716 h 6858000"/>
              <a:gd name="connsiteX303" fmla="*/ 6907655 w 11664221"/>
              <a:gd name="connsiteY303" fmla="*/ 5448925 h 6858000"/>
              <a:gd name="connsiteX304" fmla="*/ 6991975 w 11664221"/>
              <a:gd name="connsiteY304" fmla="*/ 5356173 h 6858000"/>
              <a:gd name="connsiteX305" fmla="*/ 7014460 w 11664221"/>
              <a:gd name="connsiteY305" fmla="*/ 5374911 h 6858000"/>
              <a:gd name="connsiteX306" fmla="*/ 7014460 w 11664221"/>
              <a:gd name="connsiteY306" fmla="*/ 5548235 h 6858000"/>
              <a:gd name="connsiteX307" fmla="*/ 6993848 w 11664221"/>
              <a:gd name="connsiteY307" fmla="*/ 1857844 h 6858000"/>
              <a:gd name="connsiteX308" fmla="*/ 6907655 w 11664221"/>
              <a:gd name="connsiteY308" fmla="*/ 1788514 h 6858000"/>
              <a:gd name="connsiteX309" fmla="*/ 6907655 w 11664221"/>
              <a:gd name="connsiteY309" fmla="*/ 1611443 h 6858000"/>
              <a:gd name="connsiteX310" fmla="*/ 6943257 w 11664221"/>
              <a:gd name="connsiteY310" fmla="*/ 1587084 h 6858000"/>
              <a:gd name="connsiteX311" fmla="*/ 7015397 w 11664221"/>
              <a:gd name="connsiteY311" fmla="*/ 1684520 h 6858000"/>
              <a:gd name="connsiteX312" fmla="*/ 7015397 w 11664221"/>
              <a:gd name="connsiteY312" fmla="*/ 1736048 h 6858000"/>
              <a:gd name="connsiteX313" fmla="*/ 7014460 w 11664221"/>
              <a:gd name="connsiteY313" fmla="*/ 1796009 h 6858000"/>
              <a:gd name="connsiteX314" fmla="*/ 6993848 w 11664221"/>
              <a:gd name="connsiteY314" fmla="*/ 1857844 h 6858000"/>
              <a:gd name="connsiteX315" fmla="*/ 7176541 w 11664221"/>
              <a:gd name="connsiteY315" fmla="*/ 1711689 h 6858000"/>
              <a:gd name="connsiteX316" fmla="*/ 7212143 w 11664221"/>
              <a:gd name="connsiteY316" fmla="*/ 1689204 h 6858000"/>
              <a:gd name="connsiteX317" fmla="*/ 7285220 w 11664221"/>
              <a:gd name="connsiteY317" fmla="*/ 1794135 h 6858000"/>
              <a:gd name="connsiteX318" fmla="*/ 7285220 w 11664221"/>
              <a:gd name="connsiteY318" fmla="*/ 1951532 h 6858000"/>
              <a:gd name="connsiteX319" fmla="*/ 7176541 w 11664221"/>
              <a:gd name="connsiteY319" fmla="*/ 1825053 h 6858000"/>
              <a:gd name="connsiteX320" fmla="*/ 7176541 w 11664221"/>
              <a:gd name="connsiteY320" fmla="*/ 1711689 h 6858000"/>
              <a:gd name="connsiteX321" fmla="*/ 7286156 w 11664221"/>
              <a:gd name="connsiteY321" fmla="*/ 5316824 h 6858000"/>
              <a:gd name="connsiteX322" fmla="*/ 7286156 w 11664221"/>
              <a:gd name="connsiteY322" fmla="*/ 5451736 h 6858000"/>
              <a:gd name="connsiteX323" fmla="*/ 7258987 w 11664221"/>
              <a:gd name="connsiteY323" fmla="*/ 5492958 h 6858000"/>
              <a:gd name="connsiteX324" fmla="*/ 7176541 w 11664221"/>
              <a:gd name="connsiteY324" fmla="*/ 5411449 h 6858000"/>
              <a:gd name="connsiteX325" fmla="*/ 7176541 w 11664221"/>
              <a:gd name="connsiteY325" fmla="*/ 5383343 h 6858000"/>
              <a:gd name="connsiteX326" fmla="*/ 7250555 w 11664221"/>
              <a:gd name="connsiteY326" fmla="*/ 5290591 h 6858000"/>
              <a:gd name="connsiteX327" fmla="*/ 7286156 w 11664221"/>
              <a:gd name="connsiteY327" fmla="*/ 5316824 h 6858000"/>
              <a:gd name="connsiteX328" fmla="*/ 7446364 w 11664221"/>
              <a:gd name="connsiteY328" fmla="*/ 1796009 h 6858000"/>
              <a:gd name="connsiteX329" fmla="*/ 7552232 w 11664221"/>
              <a:gd name="connsiteY329" fmla="*/ 1840980 h 6858000"/>
              <a:gd name="connsiteX330" fmla="*/ 7562538 w 11664221"/>
              <a:gd name="connsiteY330" fmla="*/ 1858780 h 6858000"/>
              <a:gd name="connsiteX331" fmla="*/ 7556917 w 11664221"/>
              <a:gd name="connsiteY331" fmla="*/ 2056463 h 6858000"/>
              <a:gd name="connsiteX332" fmla="*/ 7466039 w 11664221"/>
              <a:gd name="connsiteY332" fmla="*/ 2023672 h 6858000"/>
              <a:gd name="connsiteX333" fmla="*/ 7447301 w 11664221"/>
              <a:gd name="connsiteY333" fmla="*/ 1995566 h 6858000"/>
              <a:gd name="connsiteX334" fmla="*/ 7446364 w 11664221"/>
              <a:gd name="connsiteY334" fmla="*/ 1796009 h 6858000"/>
              <a:gd name="connsiteX335" fmla="*/ 7553169 w 11664221"/>
              <a:gd name="connsiteY335" fmla="*/ 5391775 h 6858000"/>
              <a:gd name="connsiteX336" fmla="*/ 7473534 w 11664221"/>
              <a:gd name="connsiteY336" fmla="*/ 5418945 h 6858000"/>
              <a:gd name="connsiteX337" fmla="*/ 7446364 w 11664221"/>
              <a:gd name="connsiteY337" fmla="*/ 5399270 h 6858000"/>
              <a:gd name="connsiteX338" fmla="*/ 7446364 w 11664221"/>
              <a:gd name="connsiteY338" fmla="*/ 5343057 h 6858000"/>
              <a:gd name="connsiteX339" fmla="*/ 7555043 w 11664221"/>
              <a:gd name="connsiteY339" fmla="*/ 5205334 h 6858000"/>
              <a:gd name="connsiteX340" fmla="*/ 7553169 w 11664221"/>
              <a:gd name="connsiteY340" fmla="*/ 5391775 h 6858000"/>
              <a:gd name="connsiteX341" fmla="*/ 7783643 w 11664221"/>
              <a:gd name="connsiteY341" fmla="*/ 5277475 h 6858000"/>
              <a:gd name="connsiteX342" fmla="*/ 7716187 w 11664221"/>
              <a:gd name="connsiteY342" fmla="*/ 5324319 h 6858000"/>
              <a:gd name="connsiteX343" fmla="*/ 7715250 w 11664221"/>
              <a:gd name="connsiteY343" fmla="*/ 5209082 h 6858000"/>
              <a:gd name="connsiteX344" fmla="*/ 7783643 w 11664221"/>
              <a:gd name="connsiteY344" fmla="*/ 5135068 h 6858000"/>
              <a:gd name="connsiteX345" fmla="*/ 7783643 w 11664221"/>
              <a:gd name="connsiteY345" fmla="*/ 5277475 h 6858000"/>
              <a:gd name="connsiteX346" fmla="*/ 7785516 w 11664221"/>
              <a:gd name="connsiteY346" fmla="*/ 2021798 h 6858000"/>
              <a:gd name="connsiteX347" fmla="*/ 7784580 w 11664221"/>
              <a:gd name="connsiteY347" fmla="*/ 2159521 h 6858000"/>
              <a:gd name="connsiteX348" fmla="*/ 7715250 w 11664221"/>
              <a:gd name="connsiteY348" fmla="*/ 2078948 h 6858000"/>
              <a:gd name="connsiteX349" fmla="*/ 7716187 w 11664221"/>
              <a:gd name="connsiteY349" fmla="*/ 1937479 h 6858000"/>
              <a:gd name="connsiteX350" fmla="*/ 7785516 w 11664221"/>
              <a:gd name="connsiteY350" fmla="*/ 2021798 h 6858000"/>
              <a:gd name="connsiteX351" fmla="*/ 7997253 w 11664221"/>
              <a:gd name="connsiteY351" fmla="*/ 5208146 h 6858000"/>
              <a:gd name="connsiteX352" fmla="*/ 7954156 w 11664221"/>
              <a:gd name="connsiteY352" fmla="*/ 5220325 h 6858000"/>
              <a:gd name="connsiteX353" fmla="*/ 7947598 w 11664221"/>
              <a:gd name="connsiteY353" fmla="*/ 5180976 h 6858000"/>
              <a:gd name="connsiteX354" fmla="*/ 7947598 w 11664221"/>
              <a:gd name="connsiteY354" fmla="*/ 5120078 h 6858000"/>
              <a:gd name="connsiteX355" fmla="*/ 8015990 w 11664221"/>
              <a:gd name="connsiteY355" fmla="*/ 5048875 h 6858000"/>
              <a:gd name="connsiteX356" fmla="*/ 8015990 w 11664221"/>
              <a:gd name="connsiteY356" fmla="*/ 5180039 h 6858000"/>
              <a:gd name="connsiteX357" fmla="*/ 7997253 w 11664221"/>
              <a:gd name="connsiteY357" fmla="*/ 5208146 h 6858000"/>
              <a:gd name="connsiteX358" fmla="*/ 8015990 w 11664221"/>
              <a:gd name="connsiteY358" fmla="*/ 2234471 h 6858000"/>
              <a:gd name="connsiteX359" fmla="*/ 8006621 w 11664221"/>
              <a:gd name="connsiteY359" fmla="*/ 2277568 h 6858000"/>
              <a:gd name="connsiteX360" fmla="*/ 7948534 w 11664221"/>
              <a:gd name="connsiteY360" fmla="*/ 2233534 h 6858000"/>
              <a:gd name="connsiteX361" fmla="*/ 7947598 w 11664221"/>
              <a:gd name="connsiteY361" fmla="*/ 2071453 h 6858000"/>
              <a:gd name="connsiteX362" fmla="*/ 8016927 w 11664221"/>
              <a:gd name="connsiteY362" fmla="*/ 2159521 h 6858000"/>
              <a:gd name="connsiteX363" fmla="*/ 8015990 w 11664221"/>
              <a:gd name="connsiteY363" fmla="*/ 2234471 h 6858000"/>
              <a:gd name="connsiteX364" fmla="*/ 8393555 w 11664221"/>
              <a:gd name="connsiteY364" fmla="*/ 2548328 h 6858000"/>
              <a:gd name="connsiteX365" fmla="*/ 8370133 w 11664221"/>
              <a:gd name="connsiteY365" fmla="*/ 2369383 h 6858000"/>
              <a:gd name="connsiteX366" fmla="*/ 8393555 w 11664221"/>
              <a:gd name="connsiteY366" fmla="*/ 2548328 h 6858000"/>
              <a:gd name="connsiteX367" fmla="*/ 8202430 w 11664221"/>
              <a:gd name="connsiteY367" fmla="*/ 5109773 h 6858000"/>
              <a:gd name="connsiteX368" fmla="*/ 8179008 w 11664221"/>
              <a:gd name="connsiteY368" fmla="*/ 5106025 h 6858000"/>
              <a:gd name="connsiteX369" fmla="*/ 8179008 w 11664221"/>
              <a:gd name="connsiteY369" fmla="*/ 4982356 h 6858000"/>
              <a:gd name="connsiteX370" fmla="*/ 8202430 w 11664221"/>
              <a:gd name="connsiteY370" fmla="*/ 4963618 h 6858000"/>
              <a:gd name="connsiteX371" fmla="*/ 8202430 w 11664221"/>
              <a:gd name="connsiteY371" fmla="*/ 5109773 h 6858000"/>
              <a:gd name="connsiteX372" fmla="*/ 8211799 w 11664221"/>
              <a:gd name="connsiteY372" fmla="*/ 2403111 h 6858000"/>
              <a:gd name="connsiteX373" fmla="*/ 8178071 w 11664221"/>
              <a:gd name="connsiteY373" fmla="*/ 2376878 h 6858000"/>
              <a:gd name="connsiteX374" fmla="*/ 8179945 w 11664221"/>
              <a:gd name="connsiteY374" fmla="*/ 2237282 h 6858000"/>
              <a:gd name="connsiteX375" fmla="*/ 8212736 w 11664221"/>
              <a:gd name="connsiteY375" fmla="*/ 2245714 h 6858000"/>
              <a:gd name="connsiteX376" fmla="*/ 8211799 w 11664221"/>
              <a:gd name="connsiteY376" fmla="*/ 2403111 h 6858000"/>
              <a:gd name="connsiteX377" fmla="*/ 8382312 w 11664221"/>
              <a:gd name="connsiteY377" fmla="*/ 5006715 h 6858000"/>
              <a:gd name="connsiteX378" fmla="*/ 8372943 w 11664221"/>
              <a:gd name="connsiteY378" fmla="*/ 4943944 h 6858000"/>
              <a:gd name="connsiteX379" fmla="*/ 8390744 w 11664221"/>
              <a:gd name="connsiteY379" fmla="*/ 4879298 h 6858000"/>
              <a:gd name="connsiteX380" fmla="*/ 8403860 w 11664221"/>
              <a:gd name="connsiteY380" fmla="*/ 4940196 h 6858000"/>
              <a:gd name="connsiteX381" fmla="*/ 8382312 w 11664221"/>
              <a:gd name="connsiteY381" fmla="*/ 5006715 h 6858000"/>
              <a:gd name="connsiteX382" fmla="*/ 8757066 w 11664221"/>
              <a:gd name="connsiteY382" fmla="*/ 2723526 h 6858000"/>
              <a:gd name="connsiteX383" fmla="*/ 8757066 w 11664221"/>
              <a:gd name="connsiteY383" fmla="*/ 2668249 h 6858000"/>
              <a:gd name="connsiteX384" fmla="*/ 8767372 w 11664221"/>
              <a:gd name="connsiteY384" fmla="*/ 2648575 h 6858000"/>
              <a:gd name="connsiteX385" fmla="*/ 8785173 w 11664221"/>
              <a:gd name="connsiteY385" fmla="*/ 2666376 h 6858000"/>
              <a:gd name="connsiteX386" fmla="*/ 8785173 w 11664221"/>
              <a:gd name="connsiteY386" fmla="*/ 2731958 h 6858000"/>
              <a:gd name="connsiteX387" fmla="*/ 8774867 w 11664221"/>
              <a:gd name="connsiteY387" fmla="*/ 2785360 h 6858000"/>
              <a:gd name="connsiteX388" fmla="*/ 8757066 w 11664221"/>
              <a:gd name="connsiteY388" fmla="*/ 2723526 h 6858000"/>
              <a:gd name="connsiteX389" fmla="*/ 8562194 w 11664221"/>
              <a:gd name="connsiteY389" fmla="*/ 2514600 h 6858000"/>
              <a:gd name="connsiteX390" fmla="*/ 8594985 w 11664221"/>
              <a:gd name="connsiteY390" fmla="*/ 2559571 h 6858000"/>
              <a:gd name="connsiteX391" fmla="*/ 8594048 w 11664221"/>
              <a:gd name="connsiteY391" fmla="*/ 2652322 h 6858000"/>
              <a:gd name="connsiteX392" fmla="*/ 8581868 w 11664221"/>
              <a:gd name="connsiteY392" fmla="*/ 2680429 h 6858000"/>
              <a:gd name="connsiteX393" fmla="*/ 8561257 w 11664221"/>
              <a:gd name="connsiteY393" fmla="*/ 2653259 h 6858000"/>
              <a:gd name="connsiteX394" fmla="*/ 8562194 w 11664221"/>
              <a:gd name="connsiteY394" fmla="*/ 2514600 h 6858000"/>
              <a:gd name="connsiteX395" fmla="*/ 8572500 w 11664221"/>
              <a:gd name="connsiteY395" fmla="*/ 4899910 h 6858000"/>
              <a:gd name="connsiteX396" fmla="*/ 8560320 w 11664221"/>
              <a:gd name="connsiteY396" fmla="*/ 4839949 h 6858000"/>
              <a:gd name="connsiteX397" fmla="*/ 8579995 w 11664221"/>
              <a:gd name="connsiteY397" fmla="*/ 4778115 h 6858000"/>
              <a:gd name="connsiteX398" fmla="*/ 8593111 w 11664221"/>
              <a:gd name="connsiteY398" fmla="*/ 4839949 h 6858000"/>
              <a:gd name="connsiteX399" fmla="*/ 8572500 w 11664221"/>
              <a:gd name="connsiteY399" fmla="*/ 4899910 h 6858000"/>
              <a:gd name="connsiteX400" fmla="*/ 8785173 w 11664221"/>
              <a:gd name="connsiteY400" fmla="*/ 4754693 h 6858000"/>
              <a:gd name="connsiteX401" fmla="*/ 8785173 w 11664221"/>
              <a:gd name="connsiteY401" fmla="*/ 4759377 h 6858000"/>
              <a:gd name="connsiteX402" fmla="*/ 8768309 w 11664221"/>
              <a:gd name="connsiteY402" fmla="*/ 4816527 h 6858000"/>
              <a:gd name="connsiteX403" fmla="*/ 8752382 w 11664221"/>
              <a:gd name="connsiteY403" fmla="*/ 4760314 h 6858000"/>
              <a:gd name="connsiteX404" fmla="*/ 8775804 w 11664221"/>
              <a:gd name="connsiteY404" fmla="*/ 4698480 h 6858000"/>
              <a:gd name="connsiteX405" fmla="*/ 8785173 w 11664221"/>
              <a:gd name="connsiteY405" fmla="*/ 4754693 h 6858000"/>
              <a:gd name="connsiteX406" fmla="*/ 9017520 w 11664221"/>
              <a:gd name="connsiteY406" fmla="*/ 4662878 h 6858000"/>
              <a:gd name="connsiteX407" fmla="*/ 9018457 w 11664221"/>
              <a:gd name="connsiteY407" fmla="*/ 4713470 h 6858000"/>
              <a:gd name="connsiteX408" fmla="*/ 8964118 w 11664221"/>
              <a:gd name="connsiteY408" fmla="*/ 4758440 h 6858000"/>
              <a:gd name="connsiteX409" fmla="*/ 8947254 w 11664221"/>
              <a:gd name="connsiteY409" fmla="*/ 4716281 h 6858000"/>
              <a:gd name="connsiteX410" fmla="*/ 8947254 w 11664221"/>
              <a:gd name="connsiteY410" fmla="*/ 4695669 h 6858000"/>
              <a:gd name="connsiteX411" fmla="*/ 8952875 w 11664221"/>
              <a:gd name="connsiteY411" fmla="*/ 4644141 h 6858000"/>
              <a:gd name="connsiteX412" fmla="*/ 9008151 w 11664221"/>
              <a:gd name="connsiteY412" fmla="*/ 4627276 h 6858000"/>
              <a:gd name="connsiteX413" fmla="*/ 9017520 w 11664221"/>
              <a:gd name="connsiteY413" fmla="*/ 4662878 h 6858000"/>
              <a:gd name="connsiteX414" fmla="*/ 9017520 w 11664221"/>
              <a:gd name="connsiteY414" fmla="*/ 2800350 h 6858000"/>
              <a:gd name="connsiteX415" fmla="*/ 9017520 w 11664221"/>
              <a:gd name="connsiteY415" fmla="*/ 2823772 h 6858000"/>
              <a:gd name="connsiteX416" fmla="*/ 9017520 w 11664221"/>
              <a:gd name="connsiteY416" fmla="*/ 2842510 h 6858000"/>
              <a:gd name="connsiteX417" fmla="*/ 9004404 w 11664221"/>
              <a:gd name="connsiteY417" fmla="*/ 2878112 h 6858000"/>
              <a:gd name="connsiteX418" fmla="*/ 8947254 w 11664221"/>
              <a:gd name="connsiteY418" fmla="*/ 2842510 h 6858000"/>
              <a:gd name="connsiteX419" fmla="*/ 8947254 w 11664221"/>
              <a:gd name="connsiteY419" fmla="*/ 2795666 h 6858000"/>
              <a:gd name="connsiteX420" fmla="*/ 8962244 w 11664221"/>
              <a:gd name="connsiteY420" fmla="*/ 2743200 h 6858000"/>
              <a:gd name="connsiteX421" fmla="*/ 9017520 w 11664221"/>
              <a:gd name="connsiteY421" fmla="*/ 2800350 h 6858000"/>
              <a:gd name="connsiteX422" fmla="*/ 9195528 w 11664221"/>
              <a:gd name="connsiteY422" fmla="*/ 2825646 h 6858000"/>
              <a:gd name="connsiteX423" fmla="*/ 9286406 w 11664221"/>
              <a:gd name="connsiteY423" fmla="*/ 2908092 h 6858000"/>
              <a:gd name="connsiteX424" fmla="*/ 9265795 w 11664221"/>
              <a:gd name="connsiteY424" fmla="*/ 2952126 h 6858000"/>
              <a:gd name="connsiteX425" fmla="*/ 9179602 w 11664221"/>
              <a:gd name="connsiteY425" fmla="*/ 2872490 h 6858000"/>
              <a:gd name="connsiteX426" fmla="*/ 9195528 w 11664221"/>
              <a:gd name="connsiteY426" fmla="*/ 2825646 h 6858000"/>
              <a:gd name="connsiteX427" fmla="*/ 9286406 w 11664221"/>
              <a:gd name="connsiteY427" fmla="*/ 4627276 h 6858000"/>
              <a:gd name="connsiteX428" fmla="*/ 9199276 w 11664221"/>
              <a:gd name="connsiteY428" fmla="*/ 4702227 h 6858000"/>
              <a:gd name="connsiteX429" fmla="*/ 9180538 w 11664221"/>
              <a:gd name="connsiteY429" fmla="*/ 4637582 h 6858000"/>
              <a:gd name="connsiteX430" fmla="*/ 9264858 w 11664221"/>
              <a:gd name="connsiteY430" fmla="*/ 4569190 h 6858000"/>
              <a:gd name="connsiteX431" fmla="*/ 9286406 w 11664221"/>
              <a:gd name="connsiteY431" fmla="*/ 4627276 h 6858000"/>
              <a:gd name="connsiteX432" fmla="*/ 9555292 w 11664221"/>
              <a:gd name="connsiteY432" fmla="*/ 4579495 h 6858000"/>
              <a:gd name="connsiteX433" fmla="*/ 9470036 w 11664221"/>
              <a:gd name="connsiteY433" fmla="*/ 4653509 h 6858000"/>
              <a:gd name="connsiteX434" fmla="*/ 9450361 w 11664221"/>
              <a:gd name="connsiteY434" fmla="*/ 4596359 h 6858000"/>
              <a:gd name="connsiteX435" fmla="*/ 9534681 w 11664221"/>
              <a:gd name="connsiteY435" fmla="*/ 4525156 h 6858000"/>
              <a:gd name="connsiteX436" fmla="*/ 9555292 w 11664221"/>
              <a:gd name="connsiteY436" fmla="*/ 4579495 h 6858000"/>
              <a:gd name="connsiteX437" fmla="*/ 9531870 w 11664221"/>
              <a:gd name="connsiteY437" fmla="*/ 3004591 h 6858000"/>
              <a:gd name="connsiteX438" fmla="*/ 9449424 w 11664221"/>
              <a:gd name="connsiteY438" fmla="*/ 2935261 h 6858000"/>
              <a:gd name="connsiteX439" fmla="*/ 9469099 w 11664221"/>
              <a:gd name="connsiteY439" fmla="*/ 2894039 h 6858000"/>
              <a:gd name="connsiteX440" fmla="*/ 9555292 w 11664221"/>
              <a:gd name="connsiteY440" fmla="*/ 2962431 h 6858000"/>
              <a:gd name="connsiteX441" fmla="*/ 9531870 w 11664221"/>
              <a:gd name="connsiteY441" fmla="*/ 3004591 h 6858000"/>
              <a:gd name="connsiteX442" fmla="*/ 10018114 w 11664221"/>
              <a:gd name="connsiteY442" fmla="*/ 2974611 h 6858000"/>
              <a:gd name="connsiteX443" fmla="*/ 10095875 w 11664221"/>
              <a:gd name="connsiteY443" fmla="*/ 3033634 h 6858000"/>
              <a:gd name="connsiteX444" fmla="*/ 10064958 w 11664221"/>
              <a:gd name="connsiteY444" fmla="*/ 3068299 h 6858000"/>
              <a:gd name="connsiteX445" fmla="*/ 9987196 w 11664221"/>
              <a:gd name="connsiteY445" fmla="*/ 3015834 h 6858000"/>
              <a:gd name="connsiteX446" fmla="*/ 10018114 w 11664221"/>
              <a:gd name="connsiteY446" fmla="*/ 2974611 h 6858000"/>
              <a:gd name="connsiteX447" fmla="*/ 9740796 w 11664221"/>
              <a:gd name="connsiteY447" fmla="*/ 2942757 h 6858000"/>
              <a:gd name="connsiteX448" fmla="*/ 9825116 w 11664221"/>
              <a:gd name="connsiteY448" fmla="*/ 2998033 h 6858000"/>
              <a:gd name="connsiteX449" fmla="*/ 9794198 w 11664221"/>
              <a:gd name="connsiteY449" fmla="*/ 3042067 h 6858000"/>
              <a:gd name="connsiteX450" fmla="*/ 9719247 w 11664221"/>
              <a:gd name="connsiteY450" fmla="*/ 2985854 h 6858000"/>
              <a:gd name="connsiteX451" fmla="*/ 9740796 w 11664221"/>
              <a:gd name="connsiteY451" fmla="*/ 2942757 h 6858000"/>
              <a:gd name="connsiteX452" fmla="*/ 9742669 w 11664221"/>
              <a:gd name="connsiteY452" fmla="*/ 4619781 h 6858000"/>
              <a:gd name="connsiteX453" fmla="*/ 9718311 w 11664221"/>
              <a:gd name="connsiteY453" fmla="*/ 4563568 h 6858000"/>
              <a:gd name="connsiteX454" fmla="*/ 9798883 w 11664221"/>
              <a:gd name="connsiteY454" fmla="*/ 4495176 h 6858000"/>
              <a:gd name="connsiteX455" fmla="*/ 9824178 w 11664221"/>
              <a:gd name="connsiteY455" fmla="*/ 4557947 h 6858000"/>
              <a:gd name="connsiteX456" fmla="*/ 9742669 w 11664221"/>
              <a:gd name="connsiteY456" fmla="*/ 4619781 h 6858000"/>
              <a:gd name="connsiteX457" fmla="*/ 10019987 w 11664221"/>
              <a:gd name="connsiteY457" fmla="*/ 4595422 h 6858000"/>
              <a:gd name="connsiteX458" fmla="*/ 9987196 w 11664221"/>
              <a:gd name="connsiteY458" fmla="*/ 4540146 h 6858000"/>
              <a:gd name="connsiteX459" fmla="*/ 10063084 w 11664221"/>
              <a:gd name="connsiteY459" fmla="*/ 4473627 h 6858000"/>
              <a:gd name="connsiteX460" fmla="*/ 10095875 w 11664221"/>
              <a:gd name="connsiteY460" fmla="*/ 4531714 h 6858000"/>
              <a:gd name="connsiteX461" fmla="*/ 10019987 w 11664221"/>
              <a:gd name="connsiteY461" fmla="*/ 4595422 h 6858000"/>
              <a:gd name="connsiteX462" fmla="*/ 10255145 w 11664221"/>
              <a:gd name="connsiteY462" fmla="*/ 3024266 h 6858000"/>
              <a:gd name="connsiteX463" fmla="*/ 10317917 w 11664221"/>
              <a:gd name="connsiteY463" fmla="*/ 2998033 h 6858000"/>
              <a:gd name="connsiteX464" fmla="*/ 10365698 w 11664221"/>
              <a:gd name="connsiteY464" fmla="*/ 3058930 h 6858000"/>
              <a:gd name="connsiteX465" fmla="*/ 10316043 w 11664221"/>
              <a:gd name="connsiteY465" fmla="*/ 3082353 h 6858000"/>
              <a:gd name="connsiteX466" fmla="*/ 10255145 w 11664221"/>
              <a:gd name="connsiteY466" fmla="*/ 3024266 h 6858000"/>
              <a:gd name="connsiteX467" fmla="*/ 10294495 w 11664221"/>
              <a:gd name="connsiteY467" fmla="*/ 4577622 h 6858000"/>
              <a:gd name="connsiteX468" fmla="*/ 10257020 w 11664221"/>
              <a:gd name="connsiteY468" fmla="*/ 4522345 h 6858000"/>
              <a:gd name="connsiteX469" fmla="*/ 10334780 w 11664221"/>
              <a:gd name="connsiteY469" fmla="*/ 4460511 h 6858000"/>
              <a:gd name="connsiteX470" fmla="*/ 10364761 w 11664221"/>
              <a:gd name="connsiteY470" fmla="*/ 4515787 h 6858000"/>
              <a:gd name="connsiteX471" fmla="*/ 10294495 w 11664221"/>
              <a:gd name="connsiteY471" fmla="*/ 4577622 h 6858000"/>
              <a:gd name="connsiteX472" fmla="*/ 10633647 w 11664221"/>
              <a:gd name="connsiteY472" fmla="*/ 4510166 h 6858000"/>
              <a:gd name="connsiteX473" fmla="*/ 10566192 w 11664221"/>
              <a:gd name="connsiteY473" fmla="*/ 4566379 h 6858000"/>
              <a:gd name="connsiteX474" fmla="*/ 10525905 w 11664221"/>
              <a:gd name="connsiteY474" fmla="*/ 4497049 h 6858000"/>
              <a:gd name="connsiteX475" fmla="*/ 10588677 w 11664221"/>
              <a:gd name="connsiteY475" fmla="*/ 4453016 h 6858000"/>
              <a:gd name="connsiteX476" fmla="*/ 10633647 w 11664221"/>
              <a:gd name="connsiteY476" fmla="*/ 4510166 h 6858000"/>
              <a:gd name="connsiteX477" fmla="*/ 10634584 w 11664221"/>
              <a:gd name="connsiteY477" fmla="*/ 3056120 h 6858000"/>
              <a:gd name="connsiteX478" fmla="*/ 10590551 w 11664221"/>
              <a:gd name="connsiteY478" fmla="*/ 3094532 h 6858000"/>
              <a:gd name="connsiteX479" fmla="*/ 10524969 w 11664221"/>
              <a:gd name="connsiteY479" fmla="*/ 3045814 h 6858000"/>
              <a:gd name="connsiteX480" fmla="*/ 10580245 w 11664221"/>
              <a:gd name="connsiteY480" fmla="*/ 3011149 h 6858000"/>
              <a:gd name="connsiteX481" fmla="*/ 10634584 w 11664221"/>
              <a:gd name="connsiteY481" fmla="*/ 3056120 h 6858000"/>
              <a:gd name="connsiteX482" fmla="*/ 10844446 w 11664221"/>
              <a:gd name="connsiteY482" fmla="*/ 3015834 h 6858000"/>
              <a:gd name="connsiteX483" fmla="*/ 10904407 w 11664221"/>
              <a:gd name="connsiteY483" fmla="*/ 3059867 h 6858000"/>
              <a:gd name="connsiteX484" fmla="*/ 10845383 w 11664221"/>
              <a:gd name="connsiteY484" fmla="*/ 3098280 h 6858000"/>
              <a:gd name="connsiteX485" fmla="*/ 10794792 w 11664221"/>
              <a:gd name="connsiteY485" fmla="*/ 3055183 h 6858000"/>
              <a:gd name="connsiteX486" fmla="*/ 10844446 w 11664221"/>
              <a:gd name="connsiteY486" fmla="*/ 3015834 h 6858000"/>
              <a:gd name="connsiteX487" fmla="*/ 10840698 w 11664221"/>
              <a:gd name="connsiteY487" fmla="*/ 4558884 h 6858000"/>
              <a:gd name="connsiteX488" fmla="*/ 10796665 w 11664221"/>
              <a:gd name="connsiteY488" fmla="*/ 4500797 h 6858000"/>
              <a:gd name="connsiteX489" fmla="*/ 10856626 w 11664221"/>
              <a:gd name="connsiteY489" fmla="*/ 4453953 h 6858000"/>
              <a:gd name="connsiteX490" fmla="*/ 10904407 w 11664221"/>
              <a:gd name="connsiteY490" fmla="*/ 4510166 h 6858000"/>
              <a:gd name="connsiteX491" fmla="*/ 10840698 w 11664221"/>
              <a:gd name="connsiteY491" fmla="*/ 4558884 h 6858000"/>
              <a:gd name="connsiteX492" fmla="*/ 11131133 w 11664221"/>
              <a:gd name="connsiteY492" fmla="*/ 3018645 h 6858000"/>
              <a:gd name="connsiteX493" fmla="*/ 11175167 w 11664221"/>
              <a:gd name="connsiteY493" fmla="*/ 3062678 h 6858000"/>
              <a:gd name="connsiteX494" fmla="*/ 11127386 w 11664221"/>
              <a:gd name="connsiteY494" fmla="*/ 3102964 h 6858000"/>
              <a:gd name="connsiteX495" fmla="*/ 11062741 w 11664221"/>
              <a:gd name="connsiteY495" fmla="*/ 3058930 h 6858000"/>
              <a:gd name="connsiteX496" fmla="*/ 11131133 w 11664221"/>
              <a:gd name="connsiteY496" fmla="*/ 3018645 h 6858000"/>
              <a:gd name="connsiteX497" fmla="*/ 11175167 w 11664221"/>
              <a:gd name="connsiteY497" fmla="*/ 4504544 h 6858000"/>
              <a:gd name="connsiteX498" fmla="*/ 11122702 w 11664221"/>
              <a:gd name="connsiteY498" fmla="*/ 4555136 h 6858000"/>
              <a:gd name="connsiteX499" fmla="*/ 11063678 w 11664221"/>
              <a:gd name="connsiteY499" fmla="*/ 4507355 h 6858000"/>
              <a:gd name="connsiteX500" fmla="*/ 11107711 w 11664221"/>
              <a:gd name="connsiteY500" fmla="*/ 4453953 h 6858000"/>
              <a:gd name="connsiteX501" fmla="*/ 11175167 w 11664221"/>
              <a:gd name="connsiteY501" fmla="*/ 4504544 h 6858000"/>
              <a:gd name="connsiteX502" fmla="*/ 11443116 w 11664221"/>
              <a:gd name="connsiteY502" fmla="*/ 4526093 h 6858000"/>
              <a:gd name="connsiteX503" fmla="*/ 11369102 w 11664221"/>
              <a:gd name="connsiteY503" fmla="*/ 4556073 h 6858000"/>
              <a:gd name="connsiteX504" fmla="*/ 11334438 w 11664221"/>
              <a:gd name="connsiteY504" fmla="*/ 4491428 h 6858000"/>
              <a:gd name="connsiteX505" fmla="*/ 11384092 w 11664221"/>
              <a:gd name="connsiteY505" fmla="*/ 4459574 h 6858000"/>
              <a:gd name="connsiteX506" fmla="*/ 11443116 w 11664221"/>
              <a:gd name="connsiteY506" fmla="*/ 452609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</a:cxnLst>
            <a:rect l="l" t="t" r="r" b="b"/>
            <a:pathLst>
              <a:path w="11664221" h="6858000">
                <a:moveTo>
                  <a:pt x="11627682" y="4471753"/>
                </a:moveTo>
                <a:cubicBezTo>
                  <a:pt x="11630493" y="4471753"/>
                  <a:pt x="11623935" y="4474564"/>
                  <a:pt x="11651104" y="4474564"/>
                </a:cubicBezTo>
                <a:cubicBezTo>
                  <a:pt x="11651104" y="4448331"/>
                  <a:pt x="11652979" y="3251929"/>
                  <a:pt x="11646420" y="3113270"/>
                </a:cubicBezTo>
                <a:cubicBezTo>
                  <a:pt x="11639862" y="3113270"/>
                  <a:pt x="11677337" y="3113270"/>
                  <a:pt x="11663284" y="3113270"/>
                </a:cubicBezTo>
                <a:cubicBezTo>
                  <a:pt x="11622061" y="3117017"/>
                  <a:pt x="11603323" y="3111396"/>
                  <a:pt x="11603323" y="3098280"/>
                </a:cubicBezTo>
                <a:cubicBezTo>
                  <a:pt x="11602387" y="3086100"/>
                  <a:pt x="11600513" y="3057057"/>
                  <a:pt x="11600513" y="3035508"/>
                </a:cubicBezTo>
                <a:cubicBezTo>
                  <a:pt x="11596765" y="3011149"/>
                  <a:pt x="11640799" y="3022392"/>
                  <a:pt x="11649231" y="3022392"/>
                </a:cubicBezTo>
                <a:cubicBezTo>
                  <a:pt x="11650167" y="2983043"/>
                  <a:pt x="11651104" y="2970863"/>
                  <a:pt x="11649231" y="2947441"/>
                </a:cubicBezTo>
                <a:cubicBezTo>
                  <a:pt x="11169546" y="2939009"/>
                  <a:pt x="10598046" y="2939009"/>
                  <a:pt x="10119297" y="2895912"/>
                </a:cubicBezTo>
                <a:cubicBezTo>
                  <a:pt x="9770776" y="2864058"/>
                  <a:pt x="9402580" y="2810656"/>
                  <a:pt x="9068112" y="2692608"/>
                </a:cubicBezTo>
                <a:cubicBezTo>
                  <a:pt x="8870430" y="2623279"/>
                  <a:pt x="8683052" y="2516474"/>
                  <a:pt x="8535024" y="2367509"/>
                </a:cubicBezTo>
                <a:cubicBezTo>
                  <a:pt x="8179945" y="2012430"/>
                  <a:pt x="7703070" y="1722932"/>
                  <a:pt x="7232754" y="1552419"/>
                </a:cubicBezTo>
                <a:cubicBezTo>
                  <a:pt x="6728710" y="1350989"/>
                  <a:pt x="6214360" y="1188907"/>
                  <a:pt x="5691578" y="1050248"/>
                </a:cubicBezTo>
                <a:cubicBezTo>
                  <a:pt x="5245621" y="933138"/>
                  <a:pt x="4796852" y="831017"/>
                  <a:pt x="4347148" y="730771"/>
                </a:cubicBezTo>
                <a:cubicBezTo>
                  <a:pt x="3353112" y="510602"/>
                  <a:pt x="2346898" y="341963"/>
                  <a:pt x="1339746" y="189251"/>
                </a:cubicBezTo>
                <a:cubicBezTo>
                  <a:pt x="977171" y="133975"/>
                  <a:pt x="614597" y="79635"/>
                  <a:pt x="251085" y="25296"/>
                </a:cubicBezTo>
                <a:cubicBezTo>
                  <a:pt x="205178" y="18738"/>
                  <a:pt x="116174" y="0"/>
                  <a:pt x="32791" y="0"/>
                </a:cubicBezTo>
                <a:cubicBezTo>
                  <a:pt x="20611" y="61834"/>
                  <a:pt x="14990" y="136785"/>
                  <a:pt x="17801" y="191125"/>
                </a:cubicBezTo>
                <a:cubicBezTo>
                  <a:pt x="117111" y="205178"/>
                  <a:pt x="271697" y="221105"/>
                  <a:pt x="313857" y="230474"/>
                </a:cubicBezTo>
                <a:cubicBezTo>
                  <a:pt x="325099" y="233284"/>
                  <a:pt x="320415" y="247338"/>
                  <a:pt x="320415" y="255770"/>
                </a:cubicBezTo>
                <a:cubicBezTo>
                  <a:pt x="320415" y="435652"/>
                  <a:pt x="320415" y="615534"/>
                  <a:pt x="320415" y="794479"/>
                </a:cubicBezTo>
                <a:cubicBezTo>
                  <a:pt x="320415" y="802911"/>
                  <a:pt x="325099" y="816964"/>
                  <a:pt x="312920" y="818838"/>
                </a:cubicBezTo>
                <a:cubicBezTo>
                  <a:pt x="244527" y="818838"/>
                  <a:pt x="106805" y="820711"/>
                  <a:pt x="0" y="818838"/>
                </a:cubicBezTo>
                <a:cubicBezTo>
                  <a:pt x="0" y="926580"/>
                  <a:pt x="2811" y="940633"/>
                  <a:pt x="3748" y="1015584"/>
                </a:cubicBezTo>
                <a:cubicBezTo>
                  <a:pt x="4684" y="1125199"/>
                  <a:pt x="7495" y="1235752"/>
                  <a:pt x="7495" y="1346304"/>
                </a:cubicBezTo>
                <a:cubicBezTo>
                  <a:pt x="7495" y="1606758"/>
                  <a:pt x="7495" y="1866275"/>
                  <a:pt x="7495" y="2126730"/>
                </a:cubicBezTo>
                <a:cubicBezTo>
                  <a:pt x="7495" y="2646701"/>
                  <a:pt x="7495" y="3167609"/>
                  <a:pt x="6558" y="3687581"/>
                </a:cubicBezTo>
                <a:cubicBezTo>
                  <a:pt x="6558" y="4082946"/>
                  <a:pt x="6558" y="4478312"/>
                  <a:pt x="6558" y="4873677"/>
                </a:cubicBezTo>
                <a:cubicBezTo>
                  <a:pt x="6558" y="5265295"/>
                  <a:pt x="6558" y="5657850"/>
                  <a:pt x="6558" y="6049468"/>
                </a:cubicBezTo>
                <a:cubicBezTo>
                  <a:pt x="6558" y="6083196"/>
                  <a:pt x="8432" y="6093502"/>
                  <a:pt x="58087" y="6095375"/>
                </a:cubicBezTo>
                <a:cubicBezTo>
                  <a:pt x="90878" y="6096313"/>
                  <a:pt x="255770" y="6082259"/>
                  <a:pt x="315730" y="6084133"/>
                </a:cubicBezTo>
                <a:cubicBezTo>
                  <a:pt x="316667" y="6101934"/>
                  <a:pt x="319478" y="6124419"/>
                  <a:pt x="319478" y="6144094"/>
                </a:cubicBezTo>
                <a:cubicBezTo>
                  <a:pt x="319478" y="6296806"/>
                  <a:pt x="319478" y="6449519"/>
                  <a:pt x="319478" y="6602231"/>
                </a:cubicBezTo>
                <a:cubicBezTo>
                  <a:pt x="319478" y="6616284"/>
                  <a:pt x="326973" y="6633148"/>
                  <a:pt x="311983" y="6645327"/>
                </a:cubicBezTo>
                <a:cubicBezTo>
                  <a:pt x="211736" y="6663128"/>
                  <a:pt x="124606" y="6670623"/>
                  <a:pt x="19675" y="6686550"/>
                </a:cubicBezTo>
                <a:cubicBezTo>
                  <a:pt x="19675" y="6741826"/>
                  <a:pt x="30917" y="6803661"/>
                  <a:pt x="31854" y="6858937"/>
                </a:cubicBezTo>
                <a:cubicBezTo>
                  <a:pt x="483433" y="6804598"/>
                  <a:pt x="920021" y="6730584"/>
                  <a:pt x="1365042" y="6673434"/>
                </a:cubicBezTo>
                <a:cubicBezTo>
                  <a:pt x="1454046" y="6662191"/>
                  <a:pt x="2717904" y="6509479"/>
                  <a:pt x="2803161" y="6500110"/>
                </a:cubicBezTo>
                <a:cubicBezTo>
                  <a:pt x="3634178" y="6414854"/>
                  <a:pt x="4468006" y="6292121"/>
                  <a:pt x="5289654" y="6137535"/>
                </a:cubicBezTo>
                <a:cubicBezTo>
                  <a:pt x="5291528" y="6137535"/>
                  <a:pt x="5292465" y="6136599"/>
                  <a:pt x="5294339" y="6136599"/>
                </a:cubicBezTo>
                <a:cubicBezTo>
                  <a:pt x="5835858" y="6033541"/>
                  <a:pt x="6378315" y="5917367"/>
                  <a:pt x="6904844" y="5755286"/>
                </a:cubicBezTo>
                <a:cubicBezTo>
                  <a:pt x="7248681" y="5649418"/>
                  <a:pt x="7595329" y="5522939"/>
                  <a:pt x="7924176" y="5368353"/>
                </a:cubicBezTo>
                <a:cubicBezTo>
                  <a:pt x="8250212" y="5214703"/>
                  <a:pt x="8547204" y="4989851"/>
                  <a:pt x="8891041" y="4877425"/>
                </a:cubicBezTo>
                <a:cubicBezTo>
                  <a:pt x="9307954" y="4740640"/>
                  <a:pt x="9766092" y="4680679"/>
                  <a:pt x="10200807" y="4656320"/>
                </a:cubicBezTo>
                <a:cubicBezTo>
                  <a:pt x="10639268" y="4631961"/>
                  <a:pt x="11101153" y="4611350"/>
                  <a:pt x="11542426" y="4626339"/>
                </a:cubicBezTo>
                <a:cubicBezTo>
                  <a:pt x="11562100" y="4625403"/>
                  <a:pt x="11614567" y="4629150"/>
                  <a:pt x="11644546" y="4625403"/>
                </a:cubicBezTo>
                <a:cubicBezTo>
                  <a:pt x="11645483" y="4610413"/>
                  <a:pt x="11646420" y="4590738"/>
                  <a:pt x="11645483" y="4559821"/>
                </a:cubicBezTo>
                <a:cubicBezTo>
                  <a:pt x="11645483" y="4549515"/>
                  <a:pt x="11630493" y="4551389"/>
                  <a:pt x="11621124" y="4552326"/>
                </a:cubicBezTo>
                <a:cubicBezTo>
                  <a:pt x="11613629" y="4552326"/>
                  <a:pt x="11607071" y="4557947"/>
                  <a:pt x="11605198" y="4541083"/>
                </a:cubicBezTo>
                <a:cubicBezTo>
                  <a:pt x="11601450" y="4527030"/>
                  <a:pt x="11606134" y="4518598"/>
                  <a:pt x="11605198" y="4483933"/>
                </a:cubicBezTo>
                <a:cubicBezTo>
                  <a:pt x="11605198" y="4474564"/>
                  <a:pt x="11611755" y="4470817"/>
                  <a:pt x="11627682" y="4471753"/>
                </a:cubicBezTo>
                <a:close/>
                <a:moveTo>
                  <a:pt x="11385030" y="3015834"/>
                </a:moveTo>
                <a:cubicBezTo>
                  <a:pt x="11436558" y="3018645"/>
                  <a:pt x="11449674" y="3018645"/>
                  <a:pt x="11448737" y="3060804"/>
                </a:cubicBezTo>
                <a:cubicBezTo>
                  <a:pt x="11447801" y="3094532"/>
                  <a:pt x="11461854" y="3107649"/>
                  <a:pt x="11398145" y="3105775"/>
                </a:cubicBezTo>
                <a:cubicBezTo>
                  <a:pt x="11367229" y="3104838"/>
                  <a:pt x="11331627" y="3115144"/>
                  <a:pt x="11331627" y="3063615"/>
                </a:cubicBezTo>
                <a:cubicBezTo>
                  <a:pt x="11332563" y="3013960"/>
                  <a:pt x="11345680" y="3013960"/>
                  <a:pt x="11385030" y="3015834"/>
                </a:cubicBezTo>
                <a:close/>
                <a:moveTo>
                  <a:pt x="947191" y="6545080"/>
                </a:moveTo>
                <a:cubicBezTo>
                  <a:pt x="947191" y="6551639"/>
                  <a:pt x="945317" y="6556323"/>
                  <a:pt x="940633" y="6561008"/>
                </a:cubicBezTo>
                <a:cubicBezTo>
                  <a:pt x="801974" y="6579745"/>
                  <a:pt x="662378" y="6596609"/>
                  <a:pt x="523719" y="6616284"/>
                </a:cubicBezTo>
                <a:cubicBezTo>
                  <a:pt x="485307" y="6621905"/>
                  <a:pt x="472190" y="6614410"/>
                  <a:pt x="473127" y="6573187"/>
                </a:cubicBezTo>
                <a:cubicBezTo>
                  <a:pt x="475938" y="6418601"/>
                  <a:pt x="475001" y="6264952"/>
                  <a:pt x="473127" y="6110366"/>
                </a:cubicBezTo>
                <a:cubicBezTo>
                  <a:pt x="473127" y="6075701"/>
                  <a:pt x="480622" y="6060711"/>
                  <a:pt x="518098" y="6058837"/>
                </a:cubicBezTo>
                <a:cubicBezTo>
                  <a:pt x="656757" y="6050405"/>
                  <a:pt x="794479" y="6039162"/>
                  <a:pt x="933138" y="6027920"/>
                </a:cubicBezTo>
                <a:cubicBezTo>
                  <a:pt x="950939" y="6045721"/>
                  <a:pt x="947191" y="6068206"/>
                  <a:pt x="947191" y="6089754"/>
                </a:cubicBezTo>
                <a:cubicBezTo>
                  <a:pt x="948128" y="6242467"/>
                  <a:pt x="948128" y="6394242"/>
                  <a:pt x="947191" y="6545080"/>
                </a:cubicBezTo>
                <a:close/>
                <a:moveTo>
                  <a:pt x="934075" y="875051"/>
                </a:moveTo>
                <a:cubicBezTo>
                  <a:pt x="791668" y="861934"/>
                  <a:pt x="649262" y="849755"/>
                  <a:pt x="505918" y="837575"/>
                </a:cubicBezTo>
                <a:cubicBezTo>
                  <a:pt x="482496" y="835702"/>
                  <a:pt x="475001" y="826333"/>
                  <a:pt x="475001" y="801974"/>
                </a:cubicBezTo>
                <a:cubicBezTo>
                  <a:pt x="475938" y="632398"/>
                  <a:pt x="476875" y="462821"/>
                  <a:pt x="475001" y="292308"/>
                </a:cubicBezTo>
                <a:cubicBezTo>
                  <a:pt x="475001" y="255770"/>
                  <a:pt x="490928" y="256707"/>
                  <a:pt x="518098" y="260454"/>
                </a:cubicBezTo>
                <a:cubicBezTo>
                  <a:pt x="659567" y="282002"/>
                  <a:pt x="801037" y="303551"/>
                  <a:pt x="942507" y="325099"/>
                </a:cubicBezTo>
                <a:cubicBezTo>
                  <a:pt x="946254" y="329784"/>
                  <a:pt x="948128" y="335405"/>
                  <a:pt x="948128" y="341963"/>
                </a:cubicBezTo>
                <a:cubicBezTo>
                  <a:pt x="948128" y="499360"/>
                  <a:pt x="948128" y="656757"/>
                  <a:pt x="948128" y="814153"/>
                </a:cubicBezTo>
                <a:cubicBezTo>
                  <a:pt x="947191" y="834765"/>
                  <a:pt x="952812" y="857250"/>
                  <a:pt x="934075" y="875051"/>
                </a:cubicBezTo>
                <a:close/>
                <a:moveTo>
                  <a:pt x="1120515" y="353206"/>
                </a:moveTo>
                <a:cubicBezTo>
                  <a:pt x="1263858" y="374754"/>
                  <a:pt x="1406265" y="397239"/>
                  <a:pt x="1549608" y="416914"/>
                </a:cubicBezTo>
                <a:cubicBezTo>
                  <a:pt x="1577715" y="420662"/>
                  <a:pt x="1580525" y="435652"/>
                  <a:pt x="1580525" y="458137"/>
                </a:cubicBezTo>
                <a:cubicBezTo>
                  <a:pt x="1579589" y="608039"/>
                  <a:pt x="1579589" y="757003"/>
                  <a:pt x="1580525" y="906905"/>
                </a:cubicBezTo>
                <a:cubicBezTo>
                  <a:pt x="1580525" y="936885"/>
                  <a:pt x="1571157" y="943443"/>
                  <a:pt x="1542113" y="940633"/>
                </a:cubicBezTo>
                <a:cubicBezTo>
                  <a:pt x="1401580" y="923769"/>
                  <a:pt x="1261048" y="908779"/>
                  <a:pt x="1119578" y="892852"/>
                </a:cubicBezTo>
                <a:cubicBezTo>
                  <a:pt x="1103651" y="878798"/>
                  <a:pt x="1105525" y="859124"/>
                  <a:pt x="1105525" y="840386"/>
                </a:cubicBezTo>
                <a:cubicBezTo>
                  <a:pt x="1105525" y="695169"/>
                  <a:pt x="1105525" y="549952"/>
                  <a:pt x="1105525" y="404734"/>
                </a:cubicBezTo>
                <a:cubicBezTo>
                  <a:pt x="1107398" y="387871"/>
                  <a:pt x="1104588" y="368196"/>
                  <a:pt x="1120515" y="353206"/>
                </a:cubicBezTo>
                <a:close/>
                <a:moveTo>
                  <a:pt x="1581462" y="6440150"/>
                </a:moveTo>
                <a:cubicBezTo>
                  <a:pt x="1582399" y="6473877"/>
                  <a:pt x="1572093" y="6485120"/>
                  <a:pt x="1537429" y="6488867"/>
                </a:cubicBezTo>
                <a:cubicBezTo>
                  <a:pt x="1404391" y="6501984"/>
                  <a:pt x="1271353" y="6518848"/>
                  <a:pt x="1139252" y="6533838"/>
                </a:cubicBezTo>
                <a:cubicBezTo>
                  <a:pt x="1104588" y="6528217"/>
                  <a:pt x="1107398" y="6501047"/>
                  <a:pt x="1107398" y="6476688"/>
                </a:cubicBezTo>
                <a:cubicBezTo>
                  <a:pt x="1107398" y="6326786"/>
                  <a:pt x="1107398" y="6177822"/>
                  <a:pt x="1107398" y="6027920"/>
                </a:cubicBezTo>
                <a:cubicBezTo>
                  <a:pt x="1107398" y="6021362"/>
                  <a:pt x="1109272" y="6016677"/>
                  <a:pt x="1113957" y="6011993"/>
                </a:cubicBezTo>
                <a:cubicBezTo>
                  <a:pt x="1253552" y="6002624"/>
                  <a:pt x="1393148" y="5994192"/>
                  <a:pt x="1532744" y="5982013"/>
                </a:cubicBezTo>
                <a:cubicBezTo>
                  <a:pt x="1572093" y="5978265"/>
                  <a:pt x="1582399" y="5990445"/>
                  <a:pt x="1581462" y="6028857"/>
                </a:cubicBezTo>
                <a:cubicBezTo>
                  <a:pt x="1579589" y="6166579"/>
                  <a:pt x="1579589" y="6303364"/>
                  <a:pt x="1581462" y="6440150"/>
                </a:cubicBezTo>
                <a:close/>
                <a:moveTo>
                  <a:pt x="2202617" y="6399863"/>
                </a:moveTo>
                <a:cubicBezTo>
                  <a:pt x="2203554" y="6405485"/>
                  <a:pt x="2200744" y="6410169"/>
                  <a:pt x="2195122" y="6412043"/>
                </a:cubicBezTo>
                <a:cubicBezTo>
                  <a:pt x="2065832" y="6427033"/>
                  <a:pt x="1935605" y="6442023"/>
                  <a:pt x="1806315" y="6456076"/>
                </a:cubicBezTo>
                <a:cubicBezTo>
                  <a:pt x="1784766" y="6458887"/>
                  <a:pt x="1763218" y="6458887"/>
                  <a:pt x="1741670" y="6460761"/>
                </a:cubicBezTo>
                <a:cubicBezTo>
                  <a:pt x="1733238" y="6453266"/>
                  <a:pt x="1735112" y="6443897"/>
                  <a:pt x="1735112" y="6434528"/>
                </a:cubicBezTo>
                <a:cubicBezTo>
                  <a:pt x="1735112" y="6288374"/>
                  <a:pt x="1735112" y="6142220"/>
                  <a:pt x="1735112" y="5997002"/>
                </a:cubicBezTo>
                <a:cubicBezTo>
                  <a:pt x="1735112" y="5989508"/>
                  <a:pt x="1735112" y="5981076"/>
                  <a:pt x="1739796" y="5974518"/>
                </a:cubicBezTo>
                <a:cubicBezTo>
                  <a:pt x="1784766" y="5957654"/>
                  <a:pt x="1831611" y="5965149"/>
                  <a:pt x="1877518" y="5960464"/>
                </a:cubicBezTo>
                <a:cubicBezTo>
                  <a:pt x="1949658" y="5952969"/>
                  <a:pt x="2022735" y="5951095"/>
                  <a:pt x="2095812" y="5947348"/>
                </a:cubicBezTo>
                <a:cubicBezTo>
                  <a:pt x="2115487" y="5953906"/>
                  <a:pt x="2135162" y="5950158"/>
                  <a:pt x="2155773" y="5948285"/>
                </a:cubicBezTo>
                <a:cubicBezTo>
                  <a:pt x="2196996" y="5943600"/>
                  <a:pt x="2202617" y="5950158"/>
                  <a:pt x="2202617" y="5995129"/>
                </a:cubicBezTo>
                <a:cubicBezTo>
                  <a:pt x="2203554" y="6129104"/>
                  <a:pt x="2204491" y="6264952"/>
                  <a:pt x="2202617" y="6399863"/>
                </a:cubicBezTo>
                <a:close/>
                <a:moveTo>
                  <a:pt x="2203554" y="938759"/>
                </a:moveTo>
                <a:cubicBezTo>
                  <a:pt x="2203554" y="1002467"/>
                  <a:pt x="2203554" y="1002467"/>
                  <a:pt x="2142657" y="1007152"/>
                </a:cubicBezTo>
                <a:cubicBezTo>
                  <a:pt x="2008682" y="992162"/>
                  <a:pt x="1875644" y="976234"/>
                  <a:pt x="1741670" y="961244"/>
                </a:cubicBezTo>
                <a:cubicBezTo>
                  <a:pt x="1732301" y="954686"/>
                  <a:pt x="1735112" y="944380"/>
                  <a:pt x="1735112" y="935012"/>
                </a:cubicBezTo>
                <a:cubicBezTo>
                  <a:pt x="1735112" y="782299"/>
                  <a:pt x="1735112" y="630524"/>
                  <a:pt x="1735112" y="477811"/>
                </a:cubicBezTo>
                <a:cubicBezTo>
                  <a:pt x="1735112" y="470316"/>
                  <a:pt x="1735112" y="461884"/>
                  <a:pt x="1739796" y="455326"/>
                </a:cubicBezTo>
                <a:cubicBezTo>
                  <a:pt x="1804441" y="449705"/>
                  <a:pt x="1865339" y="470316"/>
                  <a:pt x="1928110" y="478748"/>
                </a:cubicBezTo>
                <a:cubicBezTo>
                  <a:pt x="2006808" y="489991"/>
                  <a:pt x="2084570" y="504981"/>
                  <a:pt x="2162331" y="519034"/>
                </a:cubicBezTo>
                <a:cubicBezTo>
                  <a:pt x="2194185" y="523719"/>
                  <a:pt x="2203554" y="542457"/>
                  <a:pt x="2203554" y="574311"/>
                </a:cubicBezTo>
                <a:cubicBezTo>
                  <a:pt x="2202617" y="696106"/>
                  <a:pt x="2203554" y="816964"/>
                  <a:pt x="2203554" y="938759"/>
                </a:cubicBezTo>
                <a:close/>
                <a:moveTo>
                  <a:pt x="2780675" y="6338966"/>
                </a:moveTo>
                <a:cubicBezTo>
                  <a:pt x="2652322" y="6353019"/>
                  <a:pt x="2523969" y="6368946"/>
                  <a:pt x="2395616" y="6383937"/>
                </a:cubicBezTo>
                <a:cubicBezTo>
                  <a:pt x="2363761" y="6379252"/>
                  <a:pt x="2362825" y="6356767"/>
                  <a:pt x="2362825" y="6332408"/>
                </a:cubicBezTo>
                <a:cubicBezTo>
                  <a:pt x="2362825" y="6221855"/>
                  <a:pt x="2362825" y="6112240"/>
                  <a:pt x="2362825" y="6001687"/>
                </a:cubicBezTo>
                <a:cubicBezTo>
                  <a:pt x="2362825" y="5937042"/>
                  <a:pt x="2362825" y="5937042"/>
                  <a:pt x="2420912" y="5924863"/>
                </a:cubicBezTo>
                <a:cubicBezTo>
                  <a:pt x="2540833" y="5915494"/>
                  <a:pt x="2659817" y="5907062"/>
                  <a:pt x="2779738" y="5896756"/>
                </a:cubicBezTo>
                <a:cubicBezTo>
                  <a:pt x="2804098" y="5894882"/>
                  <a:pt x="2807845" y="5906125"/>
                  <a:pt x="2807845" y="5926736"/>
                </a:cubicBezTo>
                <a:cubicBezTo>
                  <a:pt x="2806908" y="6053216"/>
                  <a:pt x="2806908" y="6179695"/>
                  <a:pt x="2807845" y="6306175"/>
                </a:cubicBezTo>
                <a:cubicBezTo>
                  <a:pt x="2807845" y="6326786"/>
                  <a:pt x="2803161" y="6337092"/>
                  <a:pt x="2780675" y="6338966"/>
                </a:cubicBezTo>
                <a:close/>
                <a:moveTo>
                  <a:pt x="2807845" y="1058680"/>
                </a:moveTo>
                <a:cubicBezTo>
                  <a:pt x="2807845" y="1075544"/>
                  <a:pt x="2812529" y="1095219"/>
                  <a:pt x="2783486" y="1090535"/>
                </a:cubicBezTo>
                <a:cubicBezTo>
                  <a:pt x="2654196" y="1071797"/>
                  <a:pt x="2523969" y="1054933"/>
                  <a:pt x="2394679" y="1036195"/>
                </a:cubicBezTo>
                <a:cubicBezTo>
                  <a:pt x="2370320" y="1028700"/>
                  <a:pt x="2362825" y="1011836"/>
                  <a:pt x="2362825" y="986540"/>
                </a:cubicBezTo>
                <a:cubicBezTo>
                  <a:pt x="2363761" y="859124"/>
                  <a:pt x="2364698" y="732644"/>
                  <a:pt x="2362825" y="605228"/>
                </a:cubicBezTo>
                <a:cubicBezTo>
                  <a:pt x="2361888" y="564942"/>
                  <a:pt x="2384373" y="560257"/>
                  <a:pt x="2414353" y="559321"/>
                </a:cubicBezTo>
                <a:cubicBezTo>
                  <a:pt x="2536148" y="578995"/>
                  <a:pt x="2657007" y="599607"/>
                  <a:pt x="2778802" y="618344"/>
                </a:cubicBezTo>
                <a:cubicBezTo>
                  <a:pt x="2802224" y="622092"/>
                  <a:pt x="2808782" y="632398"/>
                  <a:pt x="2808782" y="654883"/>
                </a:cubicBezTo>
                <a:cubicBezTo>
                  <a:pt x="2806908" y="789794"/>
                  <a:pt x="2807845" y="924706"/>
                  <a:pt x="2807845" y="1058680"/>
                </a:cubicBezTo>
                <a:close/>
                <a:moveTo>
                  <a:pt x="3388714" y="5900503"/>
                </a:moveTo>
                <a:cubicBezTo>
                  <a:pt x="3384966" y="6008245"/>
                  <a:pt x="3386840" y="6115050"/>
                  <a:pt x="3387777" y="6222792"/>
                </a:cubicBezTo>
                <a:cubicBezTo>
                  <a:pt x="3387777" y="6250899"/>
                  <a:pt x="3383093" y="6264015"/>
                  <a:pt x="3351238" y="6266826"/>
                </a:cubicBezTo>
                <a:cubicBezTo>
                  <a:pt x="3222885" y="6279005"/>
                  <a:pt x="3096406" y="6306175"/>
                  <a:pt x="2967116" y="6309922"/>
                </a:cubicBezTo>
                <a:cubicBezTo>
                  <a:pt x="2956810" y="6270573"/>
                  <a:pt x="2963368" y="6230287"/>
                  <a:pt x="2962431" y="6190001"/>
                </a:cubicBezTo>
                <a:cubicBezTo>
                  <a:pt x="2961494" y="6100060"/>
                  <a:pt x="2961494" y="6010119"/>
                  <a:pt x="2962431" y="5920178"/>
                </a:cubicBezTo>
                <a:cubicBezTo>
                  <a:pt x="2962431" y="5906125"/>
                  <a:pt x="2953999" y="5889261"/>
                  <a:pt x="2971800" y="5878955"/>
                </a:cubicBezTo>
                <a:cubicBezTo>
                  <a:pt x="3093595" y="5878019"/>
                  <a:pt x="3214453" y="5863965"/>
                  <a:pt x="3335312" y="5853659"/>
                </a:cubicBezTo>
                <a:cubicBezTo>
                  <a:pt x="3374661" y="5850849"/>
                  <a:pt x="3390588" y="5854596"/>
                  <a:pt x="3388714" y="5900503"/>
                </a:cubicBezTo>
                <a:close/>
                <a:moveTo>
                  <a:pt x="3389651" y="1166422"/>
                </a:moveTo>
                <a:cubicBezTo>
                  <a:pt x="3349365" y="1177665"/>
                  <a:pt x="3310016" y="1162675"/>
                  <a:pt x="3271603" y="1157053"/>
                </a:cubicBezTo>
                <a:cubicBezTo>
                  <a:pt x="3170420" y="1142063"/>
                  <a:pt x="3067362" y="1135505"/>
                  <a:pt x="2968052" y="1110209"/>
                </a:cubicBezTo>
                <a:cubicBezTo>
                  <a:pt x="2956810" y="1080229"/>
                  <a:pt x="2963368" y="1048375"/>
                  <a:pt x="2963368" y="1018394"/>
                </a:cubicBezTo>
                <a:cubicBezTo>
                  <a:pt x="2962431" y="910652"/>
                  <a:pt x="2962431" y="803848"/>
                  <a:pt x="2963368" y="696106"/>
                </a:cubicBezTo>
                <a:cubicBezTo>
                  <a:pt x="2963368" y="681116"/>
                  <a:pt x="2956810" y="665189"/>
                  <a:pt x="2970863" y="652072"/>
                </a:cubicBezTo>
                <a:cubicBezTo>
                  <a:pt x="3110459" y="677368"/>
                  <a:pt x="3250055" y="701727"/>
                  <a:pt x="3389651" y="727023"/>
                </a:cubicBezTo>
                <a:cubicBezTo>
                  <a:pt x="3399957" y="759814"/>
                  <a:pt x="3394335" y="794479"/>
                  <a:pt x="3394335" y="828207"/>
                </a:cubicBezTo>
                <a:cubicBezTo>
                  <a:pt x="3391525" y="940633"/>
                  <a:pt x="3398083" y="1053996"/>
                  <a:pt x="3389651" y="1166422"/>
                </a:cubicBezTo>
                <a:close/>
                <a:moveTo>
                  <a:pt x="6663128" y="1491521"/>
                </a:moveTo>
                <a:cubicBezTo>
                  <a:pt x="6744637" y="1511196"/>
                  <a:pt x="6744637" y="1510259"/>
                  <a:pt x="6744637" y="1591768"/>
                </a:cubicBezTo>
                <a:cubicBezTo>
                  <a:pt x="6744637" y="1643297"/>
                  <a:pt x="6743700" y="1694825"/>
                  <a:pt x="6744637" y="1746354"/>
                </a:cubicBezTo>
                <a:cubicBezTo>
                  <a:pt x="6745574" y="1775398"/>
                  <a:pt x="6741826" y="1789451"/>
                  <a:pt x="6706225" y="1779145"/>
                </a:cubicBezTo>
                <a:cubicBezTo>
                  <a:pt x="6638769" y="1760407"/>
                  <a:pt x="6637832" y="1762281"/>
                  <a:pt x="6637832" y="1691078"/>
                </a:cubicBezTo>
                <a:cubicBezTo>
                  <a:pt x="6637832" y="1667656"/>
                  <a:pt x="6637832" y="1644234"/>
                  <a:pt x="6637832" y="1620812"/>
                </a:cubicBezTo>
                <a:cubicBezTo>
                  <a:pt x="6637832" y="1583336"/>
                  <a:pt x="6637832" y="1545861"/>
                  <a:pt x="6637832" y="1508385"/>
                </a:cubicBezTo>
                <a:cubicBezTo>
                  <a:pt x="6637832" y="1490585"/>
                  <a:pt x="6644390" y="1486837"/>
                  <a:pt x="6663128" y="1491521"/>
                </a:cubicBezTo>
                <a:close/>
                <a:moveTo>
                  <a:pt x="5145374" y="1107398"/>
                </a:moveTo>
                <a:cubicBezTo>
                  <a:pt x="5145374" y="1098966"/>
                  <a:pt x="5141627" y="1088661"/>
                  <a:pt x="5152869" y="1083039"/>
                </a:cubicBezTo>
                <a:cubicBezTo>
                  <a:pt x="5247494" y="1104588"/>
                  <a:pt x="5343057" y="1127073"/>
                  <a:pt x="5437682" y="1148621"/>
                </a:cubicBezTo>
                <a:cubicBezTo>
                  <a:pt x="5447988" y="1157053"/>
                  <a:pt x="5444240" y="1168296"/>
                  <a:pt x="5444240" y="1178602"/>
                </a:cubicBezTo>
                <a:cubicBezTo>
                  <a:pt x="5444240" y="1280722"/>
                  <a:pt x="5444240" y="1383780"/>
                  <a:pt x="5444240" y="1485900"/>
                </a:cubicBezTo>
                <a:cubicBezTo>
                  <a:pt x="5444240" y="1495269"/>
                  <a:pt x="5446114" y="1504638"/>
                  <a:pt x="5439556" y="1512133"/>
                </a:cubicBezTo>
                <a:cubicBezTo>
                  <a:pt x="5342120" y="1507448"/>
                  <a:pt x="5248431" y="1481216"/>
                  <a:pt x="5152869" y="1465289"/>
                </a:cubicBezTo>
                <a:cubicBezTo>
                  <a:pt x="5141627" y="1459667"/>
                  <a:pt x="5145374" y="1449362"/>
                  <a:pt x="5145374" y="1440930"/>
                </a:cubicBezTo>
                <a:cubicBezTo>
                  <a:pt x="5145374" y="1330377"/>
                  <a:pt x="5145374" y="1218888"/>
                  <a:pt x="5145374" y="1107398"/>
                </a:cubicBezTo>
                <a:close/>
                <a:moveTo>
                  <a:pt x="4685363" y="979045"/>
                </a:moveTo>
                <a:cubicBezTo>
                  <a:pt x="4778115" y="999657"/>
                  <a:pt x="4870867" y="1019331"/>
                  <a:pt x="4964555" y="1039006"/>
                </a:cubicBezTo>
                <a:cubicBezTo>
                  <a:pt x="4985167" y="1043690"/>
                  <a:pt x="4992662" y="1053996"/>
                  <a:pt x="4991725" y="1074607"/>
                </a:cubicBezTo>
                <a:cubicBezTo>
                  <a:pt x="4990788" y="1130821"/>
                  <a:pt x="4991725" y="1187034"/>
                  <a:pt x="4991725" y="1243247"/>
                </a:cubicBezTo>
                <a:cubicBezTo>
                  <a:pt x="4991725" y="1296649"/>
                  <a:pt x="4990788" y="1349115"/>
                  <a:pt x="4991725" y="1402517"/>
                </a:cubicBezTo>
                <a:cubicBezTo>
                  <a:pt x="4992662" y="1427813"/>
                  <a:pt x="4988914" y="1438119"/>
                  <a:pt x="4958934" y="1432498"/>
                </a:cubicBezTo>
                <a:cubicBezTo>
                  <a:pt x="4867119" y="1413760"/>
                  <a:pt x="4775304" y="1398770"/>
                  <a:pt x="4682553" y="1382843"/>
                </a:cubicBezTo>
                <a:cubicBezTo>
                  <a:pt x="4661004" y="1379095"/>
                  <a:pt x="4654446" y="1369726"/>
                  <a:pt x="4654446" y="1349115"/>
                </a:cubicBezTo>
                <a:cubicBezTo>
                  <a:pt x="4655383" y="1233878"/>
                  <a:pt x="4655383" y="1117704"/>
                  <a:pt x="4654446" y="1002467"/>
                </a:cubicBezTo>
                <a:cubicBezTo>
                  <a:pt x="4653509" y="975298"/>
                  <a:pt x="4664752" y="974361"/>
                  <a:pt x="4685363" y="979045"/>
                </a:cubicBezTo>
                <a:close/>
                <a:moveTo>
                  <a:pt x="3953656" y="6155336"/>
                </a:moveTo>
                <a:cubicBezTo>
                  <a:pt x="3953656" y="6179695"/>
                  <a:pt x="3944287" y="6186253"/>
                  <a:pt x="3920865" y="6190001"/>
                </a:cubicBezTo>
                <a:cubicBezTo>
                  <a:pt x="3813123" y="6204054"/>
                  <a:pt x="3704444" y="6218108"/>
                  <a:pt x="3596702" y="6234972"/>
                </a:cubicBezTo>
                <a:cubicBezTo>
                  <a:pt x="3556417" y="6241530"/>
                  <a:pt x="3545174" y="6228413"/>
                  <a:pt x="3547984" y="6189064"/>
                </a:cubicBezTo>
                <a:cubicBezTo>
                  <a:pt x="3551732" y="6137535"/>
                  <a:pt x="3548921" y="6086007"/>
                  <a:pt x="3548921" y="6034478"/>
                </a:cubicBezTo>
                <a:cubicBezTo>
                  <a:pt x="3548921" y="5980139"/>
                  <a:pt x="3549858" y="5924863"/>
                  <a:pt x="3547984" y="5870523"/>
                </a:cubicBezTo>
                <a:cubicBezTo>
                  <a:pt x="3547048" y="5844290"/>
                  <a:pt x="3556417" y="5834921"/>
                  <a:pt x="3581712" y="5833048"/>
                </a:cubicBezTo>
                <a:cubicBezTo>
                  <a:pt x="3693202" y="5824616"/>
                  <a:pt x="3805628" y="5814310"/>
                  <a:pt x="3917117" y="5804004"/>
                </a:cubicBezTo>
                <a:cubicBezTo>
                  <a:pt x="3943350" y="5801194"/>
                  <a:pt x="3952719" y="5808689"/>
                  <a:pt x="3952719" y="5835859"/>
                </a:cubicBezTo>
                <a:cubicBezTo>
                  <a:pt x="3952719" y="5943600"/>
                  <a:pt x="3952719" y="6049468"/>
                  <a:pt x="3953656" y="6155336"/>
                </a:cubicBezTo>
                <a:close/>
                <a:moveTo>
                  <a:pt x="3952719" y="1049312"/>
                </a:moveTo>
                <a:cubicBezTo>
                  <a:pt x="3952719" y="1106462"/>
                  <a:pt x="3951782" y="1164548"/>
                  <a:pt x="3952719" y="1221698"/>
                </a:cubicBezTo>
                <a:cubicBezTo>
                  <a:pt x="3953656" y="1248868"/>
                  <a:pt x="3948971" y="1260111"/>
                  <a:pt x="3917117" y="1254489"/>
                </a:cubicBezTo>
                <a:cubicBezTo>
                  <a:pt x="3805628" y="1234815"/>
                  <a:pt x="3693202" y="1218888"/>
                  <a:pt x="3579839" y="1202961"/>
                </a:cubicBezTo>
                <a:cubicBezTo>
                  <a:pt x="3553606" y="1199213"/>
                  <a:pt x="3547984" y="1187034"/>
                  <a:pt x="3547984" y="1162675"/>
                </a:cubicBezTo>
                <a:cubicBezTo>
                  <a:pt x="3548921" y="1038069"/>
                  <a:pt x="3548921" y="913463"/>
                  <a:pt x="3547984" y="788857"/>
                </a:cubicBezTo>
                <a:cubicBezTo>
                  <a:pt x="3547984" y="760751"/>
                  <a:pt x="3555480" y="755130"/>
                  <a:pt x="3582649" y="760751"/>
                </a:cubicBezTo>
                <a:cubicBezTo>
                  <a:pt x="3694138" y="783236"/>
                  <a:pt x="3805628" y="803848"/>
                  <a:pt x="3917117" y="823522"/>
                </a:cubicBezTo>
                <a:cubicBezTo>
                  <a:pt x="3943350" y="828207"/>
                  <a:pt x="3953656" y="838512"/>
                  <a:pt x="3952719" y="865682"/>
                </a:cubicBezTo>
                <a:cubicBezTo>
                  <a:pt x="3951782" y="927516"/>
                  <a:pt x="3952719" y="988414"/>
                  <a:pt x="3952719" y="1049312"/>
                </a:cubicBezTo>
                <a:close/>
                <a:moveTo>
                  <a:pt x="4466132" y="6109429"/>
                </a:moveTo>
                <a:cubicBezTo>
                  <a:pt x="4358390" y="6125356"/>
                  <a:pt x="4250648" y="6141283"/>
                  <a:pt x="4142906" y="6158147"/>
                </a:cubicBezTo>
                <a:cubicBezTo>
                  <a:pt x="4120421" y="6161895"/>
                  <a:pt x="4116674" y="6150652"/>
                  <a:pt x="4116674" y="6132851"/>
                </a:cubicBezTo>
                <a:cubicBezTo>
                  <a:pt x="4116674" y="6078512"/>
                  <a:pt x="4116674" y="6024172"/>
                  <a:pt x="4116674" y="5968896"/>
                </a:cubicBezTo>
                <a:cubicBezTo>
                  <a:pt x="4116674" y="5919241"/>
                  <a:pt x="4117611" y="5869586"/>
                  <a:pt x="4116674" y="5818994"/>
                </a:cubicBezTo>
                <a:cubicBezTo>
                  <a:pt x="4115737" y="5795572"/>
                  <a:pt x="4124169" y="5786203"/>
                  <a:pt x="4148528" y="5784330"/>
                </a:cubicBezTo>
                <a:cubicBezTo>
                  <a:pt x="4254396" y="5775898"/>
                  <a:pt x="4359327" y="5765592"/>
                  <a:pt x="4465195" y="5754350"/>
                </a:cubicBezTo>
                <a:cubicBezTo>
                  <a:pt x="4488617" y="5751539"/>
                  <a:pt x="4495175" y="5758097"/>
                  <a:pt x="4495175" y="5780582"/>
                </a:cubicBezTo>
                <a:cubicBezTo>
                  <a:pt x="4494239" y="5878955"/>
                  <a:pt x="4494239" y="5977328"/>
                  <a:pt x="4495175" y="6074764"/>
                </a:cubicBezTo>
                <a:cubicBezTo>
                  <a:pt x="4494239" y="6097249"/>
                  <a:pt x="4486744" y="6106618"/>
                  <a:pt x="4466132" y="6109429"/>
                </a:cubicBezTo>
                <a:close/>
                <a:moveTo>
                  <a:pt x="4460511" y="1343493"/>
                </a:moveTo>
                <a:cubicBezTo>
                  <a:pt x="4354643" y="1324756"/>
                  <a:pt x="4248775" y="1306955"/>
                  <a:pt x="4142906" y="1290091"/>
                </a:cubicBezTo>
                <a:cubicBezTo>
                  <a:pt x="4120421" y="1286344"/>
                  <a:pt x="4115737" y="1276038"/>
                  <a:pt x="4115737" y="1256363"/>
                </a:cubicBezTo>
                <a:cubicBezTo>
                  <a:pt x="4116674" y="1136442"/>
                  <a:pt x="4116674" y="1016521"/>
                  <a:pt x="4115737" y="896599"/>
                </a:cubicBezTo>
                <a:cubicBezTo>
                  <a:pt x="4115737" y="871303"/>
                  <a:pt x="4123232" y="862871"/>
                  <a:pt x="4148528" y="868493"/>
                </a:cubicBezTo>
                <a:cubicBezTo>
                  <a:pt x="4253459" y="890041"/>
                  <a:pt x="4358390" y="911589"/>
                  <a:pt x="4464258" y="932201"/>
                </a:cubicBezTo>
                <a:cubicBezTo>
                  <a:pt x="4487681" y="936885"/>
                  <a:pt x="4494239" y="948128"/>
                  <a:pt x="4493302" y="969676"/>
                </a:cubicBezTo>
                <a:cubicBezTo>
                  <a:pt x="4492365" y="1026826"/>
                  <a:pt x="4493302" y="1084913"/>
                  <a:pt x="4493302" y="1143000"/>
                </a:cubicBezTo>
                <a:cubicBezTo>
                  <a:pt x="4493302" y="1201087"/>
                  <a:pt x="4492365" y="1258237"/>
                  <a:pt x="4494239" y="1315387"/>
                </a:cubicBezTo>
                <a:cubicBezTo>
                  <a:pt x="4494239" y="1341620"/>
                  <a:pt x="4484870" y="1348178"/>
                  <a:pt x="4460511" y="1343493"/>
                </a:cubicBezTo>
                <a:close/>
                <a:moveTo>
                  <a:pt x="4991725" y="5990445"/>
                </a:moveTo>
                <a:cubicBezTo>
                  <a:pt x="4991725" y="6015740"/>
                  <a:pt x="4983293" y="6026046"/>
                  <a:pt x="4957997" y="6029793"/>
                </a:cubicBezTo>
                <a:cubicBezTo>
                  <a:pt x="4868993" y="6043847"/>
                  <a:pt x="4779989" y="6058837"/>
                  <a:pt x="4690984" y="6074764"/>
                </a:cubicBezTo>
                <a:cubicBezTo>
                  <a:pt x="4661004" y="6080385"/>
                  <a:pt x="4652572" y="6071017"/>
                  <a:pt x="4653509" y="6041973"/>
                </a:cubicBezTo>
                <a:cubicBezTo>
                  <a:pt x="4655383" y="5997002"/>
                  <a:pt x="4654446" y="5952032"/>
                  <a:pt x="4654446" y="5906125"/>
                </a:cubicBezTo>
                <a:cubicBezTo>
                  <a:pt x="4654446" y="5859281"/>
                  <a:pt x="4654446" y="5812437"/>
                  <a:pt x="4654446" y="5765592"/>
                </a:cubicBezTo>
                <a:cubicBezTo>
                  <a:pt x="4654446" y="5745917"/>
                  <a:pt x="4657257" y="5732801"/>
                  <a:pt x="4680679" y="5730927"/>
                </a:cubicBezTo>
                <a:cubicBezTo>
                  <a:pt x="4773431" y="5721559"/>
                  <a:pt x="4866182" y="5711252"/>
                  <a:pt x="4958934" y="5700010"/>
                </a:cubicBezTo>
                <a:cubicBezTo>
                  <a:pt x="4983293" y="5697199"/>
                  <a:pt x="4991725" y="5702821"/>
                  <a:pt x="4991725" y="5729054"/>
                </a:cubicBezTo>
                <a:cubicBezTo>
                  <a:pt x="4990788" y="5816184"/>
                  <a:pt x="4990788" y="5903314"/>
                  <a:pt x="4991725" y="5990445"/>
                </a:cubicBezTo>
                <a:close/>
                <a:moveTo>
                  <a:pt x="5442366" y="5940789"/>
                </a:moveTo>
                <a:cubicBezTo>
                  <a:pt x="5442366" y="5942663"/>
                  <a:pt x="5437682" y="5943600"/>
                  <a:pt x="5434872" y="5945474"/>
                </a:cubicBezTo>
                <a:cubicBezTo>
                  <a:pt x="5356173" y="5959527"/>
                  <a:pt x="5276538" y="5973580"/>
                  <a:pt x="5197840" y="5986697"/>
                </a:cubicBezTo>
                <a:cubicBezTo>
                  <a:pt x="5182849" y="5989508"/>
                  <a:pt x="5166922" y="5990445"/>
                  <a:pt x="5151932" y="5991381"/>
                </a:cubicBezTo>
                <a:cubicBezTo>
                  <a:pt x="5137879" y="5975454"/>
                  <a:pt x="5144437" y="5955780"/>
                  <a:pt x="5145374" y="5937979"/>
                </a:cubicBezTo>
                <a:cubicBezTo>
                  <a:pt x="5148184" y="5853659"/>
                  <a:pt x="5137879" y="5768403"/>
                  <a:pt x="5150058" y="5684083"/>
                </a:cubicBezTo>
                <a:cubicBezTo>
                  <a:pt x="5244684" y="5658787"/>
                  <a:pt x="5341183" y="5647544"/>
                  <a:pt x="5438619" y="5645671"/>
                </a:cubicBezTo>
                <a:cubicBezTo>
                  <a:pt x="5450799" y="5744043"/>
                  <a:pt x="5444240" y="5842416"/>
                  <a:pt x="5442366" y="5940789"/>
                </a:cubicBezTo>
                <a:close/>
                <a:moveTo>
                  <a:pt x="5790888" y="5872397"/>
                </a:moveTo>
                <a:cubicBezTo>
                  <a:pt x="5737485" y="5880829"/>
                  <a:pt x="5684083" y="5893008"/>
                  <a:pt x="5630680" y="5905188"/>
                </a:cubicBezTo>
                <a:cubicBezTo>
                  <a:pt x="5605385" y="5910809"/>
                  <a:pt x="5597889" y="5902377"/>
                  <a:pt x="5598826" y="5878019"/>
                </a:cubicBezTo>
                <a:cubicBezTo>
                  <a:pt x="5600700" y="5839606"/>
                  <a:pt x="5598826" y="5800257"/>
                  <a:pt x="5598826" y="5760908"/>
                </a:cubicBezTo>
                <a:cubicBezTo>
                  <a:pt x="5599763" y="5760908"/>
                  <a:pt x="5600700" y="5760908"/>
                  <a:pt x="5602574" y="5760908"/>
                </a:cubicBezTo>
                <a:cubicBezTo>
                  <a:pt x="5602574" y="5714064"/>
                  <a:pt x="5585710" y="5655977"/>
                  <a:pt x="5607258" y="5625059"/>
                </a:cubicBezTo>
                <a:cubicBezTo>
                  <a:pt x="5629744" y="5592269"/>
                  <a:pt x="5693452" y="5603511"/>
                  <a:pt x="5738422" y="5596953"/>
                </a:cubicBezTo>
                <a:cubicBezTo>
                  <a:pt x="5821805" y="5582900"/>
                  <a:pt x="5821805" y="5583836"/>
                  <a:pt x="5821805" y="5669093"/>
                </a:cubicBezTo>
                <a:cubicBezTo>
                  <a:pt x="5821805" y="5723432"/>
                  <a:pt x="5820868" y="5777772"/>
                  <a:pt x="5821805" y="5832111"/>
                </a:cubicBezTo>
                <a:cubicBezTo>
                  <a:pt x="5823679" y="5856470"/>
                  <a:pt x="5817121" y="5867712"/>
                  <a:pt x="5790888" y="5872397"/>
                </a:cubicBezTo>
                <a:close/>
                <a:moveTo>
                  <a:pt x="5829300" y="1562725"/>
                </a:moveTo>
                <a:cubicBezTo>
                  <a:pt x="5829300" y="1571157"/>
                  <a:pt x="5832111" y="1581462"/>
                  <a:pt x="5821805" y="1588021"/>
                </a:cubicBezTo>
                <a:lnTo>
                  <a:pt x="5821805" y="1588021"/>
                </a:lnTo>
                <a:cubicBezTo>
                  <a:pt x="5757160" y="1576778"/>
                  <a:pt x="5693452" y="1564598"/>
                  <a:pt x="5628807" y="1553356"/>
                </a:cubicBezTo>
                <a:cubicBezTo>
                  <a:pt x="5613816" y="1550545"/>
                  <a:pt x="5597889" y="1550545"/>
                  <a:pt x="5598826" y="1527123"/>
                </a:cubicBezTo>
                <a:cubicBezTo>
                  <a:pt x="5599763" y="1415634"/>
                  <a:pt x="5598826" y="1304144"/>
                  <a:pt x="5598826" y="1187971"/>
                </a:cubicBezTo>
                <a:cubicBezTo>
                  <a:pt x="5675651" y="1206708"/>
                  <a:pt x="5747791" y="1224509"/>
                  <a:pt x="5819931" y="1241373"/>
                </a:cubicBezTo>
                <a:cubicBezTo>
                  <a:pt x="5832111" y="1246057"/>
                  <a:pt x="5828363" y="1256363"/>
                  <a:pt x="5828363" y="1264795"/>
                </a:cubicBezTo>
                <a:cubicBezTo>
                  <a:pt x="5828363" y="1273227"/>
                  <a:pt x="5828363" y="1281659"/>
                  <a:pt x="5828363" y="1290091"/>
                </a:cubicBezTo>
                <a:cubicBezTo>
                  <a:pt x="5837732" y="1373474"/>
                  <a:pt x="5838669" y="1456857"/>
                  <a:pt x="5828363" y="1540239"/>
                </a:cubicBezTo>
                <a:cubicBezTo>
                  <a:pt x="5829300" y="1548671"/>
                  <a:pt x="5829300" y="1556167"/>
                  <a:pt x="5829300" y="1562725"/>
                </a:cubicBezTo>
                <a:close/>
                <a:moveTo>
                  <a:pt x="6012930" y="1294775"/>
                </a:moveTo>
                <a:cubicBezTo>
                  <a:pt x="6063521" y="1309766"/>
                  <a:pt x="6115050" y="1321945"/>
                  <a:pt x="6165642" y="1335062"/>
                </a:cubicBezTo>
                <a:cubicBezTo>
                  <a:pt x="6175011" y="1337872"/>
                  <a:pt x="6175011" y="1345367"/>
                  <a:pt x="6175011" y="1352862"/>
                </a:cubicBezTo>
                <a:cubicBezTo>
                  <a:pt x="6175011" y="1447488"/>
                  <a:pt x="6175011" y="1542113"/>
                  <a:pt x="6175011" y="1635802"/>
                </a:cubicBezTo>
                <a:cubicBezTo>
                  <a:pt x="6175011" y="1642360"/>
                  <a:pt x="6173137" y="1647981"/>
                  <a:pt x="6168453" y="1652666"/>
                </a:cubicBezTo>
                <a:cubicBezTo>
                  <a:pt x="6115050" y="1643297"/>
                  <a:pt x="6061647" y="1632991"/>
                  <a:pt x="6008245" y="1623622"/>
                </a:cubicBezTo>
                <a:cubicBezTo>
                  <a:pt x="5989508" y="1620812"/>
                  <a:pt x="5982949" y="1610506"/>
                  <a:pt x="5982949" y="1591768"/>
                </a:cubicBezTo>
                <a:cubicBezTo>
                  <a:pt x="5983886" y="1499953"/>
                  <a:pt x="5983886" y="1408139"/>
                  <a:pt x="5982949" y="1316324"/>
                </a:cubicBezTo>
                <a:cubicBezTo>
                  <a:pt x="5982949" y="1294775"/>
                  <a:pt x="5988570" y="1288217"/>
                  <a:pt x="6012930" y="1294775"/>
                </a:cubicBezTo>
                <a:close/>
                <a:moveTo>
                  <a:pt x="6170326" y="5785267"/>
                </a:moveTo>
                <a:cubicBezTo>
                  <a:pt x="6117861" y="5805878"/>
                  <a:pt x="6062585" y="5811499"/>
                  <a:pt x="6008245" y="5825553"/>
                </a:cubicBezTo>
                <a:cubicBezTo>
                  <a:pt x="5989508" y="5830237"/>
                  <a:pt x="5982949" y="5825553"/>
                  <a:pt x="5982949" y="5805878"/>
                </a:cubicBezTo>
                <a:cubicBezTo>
                  <a:pt x="5983886" y="5730927"/>
                  <a:pt x="5983886" y="5656913"/>
                  <a:pt x="5982949" y="5581962"/>
                </a:cubicBezTo>
                <a:cubicBezTo>
                  <a:pt x="5982949" y="5557604"/>
                  <a:pt x="5997003" y="5554793"/>
                  <a:pt x="6014803" y="5551045"/>
                </a:cubicBezTo>
                <a:cubicBezTo>
                  <a:pt x="6064459" y="5541676"/>
                  <a:pt x="6115987" y="5538866"/>
                  <a:pt x="6165642" y="5522002"/>
                </a:cubicBezTo>
                <a:cubicBezTo>
                  <a:pt x="6168453" y="5523875"/>
                  <a:pt x="6173137" y="5524813"/>
                  <a:pt x="6173137" y="5526687"/>
                </a:cubicBezTo>
                <a:cubicBezTo>
                  <a:pt x="6173137" y="5528560"/>
                  <a:pt x="6173137" y="5531371"/>
                  <a:pt x="6173137" y="5533244"/>
                </a:cubicBezTo>
                <a:cubicBezTo>
                  <a:pt x="6177821" y="5541676"/>
                  <a:pt x="6179695" y="5550109"/>
                  <a:pt x="6179695" y="5560414"/>
                </a:cubicBezTo>
                <a:cubicBezTo>
                  <a:pt x="6175011" y="5635365"/>
                  <a:pt x="6192811" y="5711252"/>
                  <a:pt x="6170326" y="5785267"/>
                </a:cubicBezTo>
                <a:close/>
                <a:moveTo>
                  <a:pt x="6329597" y="1427813"/>
                </a:moveTo>
                <a:cubicBezTo>
                  <a:pt x="6328660" y="1397833"/>
                  <a:pt x="6334281" y="1384716"/>
                  <a:pt x="6368009" y="1397833"/>
                </a:cubicBezTo>
                <a:cubicBezTo>
                  <a:pt x="6402674" y="1410949"/>
                  <a:pt x="6439213" y="1419381"/>
                  <a:pt x="6474814" y="1429687"/>
                </a:cubicBezTo>
                <a:cubicBezTo>
                  <a:pt x="6484183" y="1432498"/>
                  <a:pt x="6485120" y="1439993"/>
                  <a:pt x="6485120" y="1447488"/>
                </a:cubicBezTo>
                <a:cubicBezTo>
                  <a:pt x="6485120" y="1532744"/>
                  <a:pt x="6485120" y="1618001"/>
                  <a:pt x="6485120" y="1703257"/>
                </a:cubicBezTo>
                <a:cubicBezTo>
                  <a:pt x="6485120" y="1709816"/>
                  <a:pt x="6483246" y="1715437"/>
                  <a:pt x="6478561" y="1719184"/>
                </a:cubicBezTo>
                <a:cubicBezTo>
                  <a:pt x="6472004" y="1719184"/>
                  <a:pt x="6466382" y="1720121"/>
                  <a:pt x="6459824" y="1719184"/>
                </a:cubicBezTo>
                <a:cubicBezTo>
                  <a:pt x="6330534" y="1696699"/>
                  <a:pt x="6330534" y="1696699"/>
                  <a:pt x="6330534" y="1567409"/>
                </a:cubicBezTo>
                <a:cubicBezTo>
                  <a:pt x="6330534" y="1520565"/>
                  <a:pt x="6331471" y="1473721"/>
                  <a:pt x="6329597" y="1427813"/>
                </a:cubicBezTo>
                <a:close/>
                <a:moveTo>
                  <a:pt x="6479499" y="5709379"/>
                </a:moveTo>
                <a:cubicBezTo>
                  <a:pt x="6439213" y="5730927"/>
                  <a:pt x="6393305" y="5733738"/>
                  <a:pt x="6351145" y="5746855"/>
                </a:cubicBezTo>
                <a:cubicBezTo>
                  <a:pt x="6332407" y="5752476"/>
                  <a:pt x="6330534" y="5740296"/>
                  <a:pt x="6331471" y="5726243"/>
                </a:cubicBezTo>
                <a:cubicBezTo>
                  <a:pt x="6331471" y="5657850"/>
                  <a:pt x="6331471" y="5589457"/>
                  <a:pt x="6331471" y="5521065"/>
                </a:cubicBezTo>
                <a:cubicBezTo>
                  <a:pt x="6331471" y="5510759"/>
                  <a:pt x="6329597" y="5497643"/>
                  <a:pt x="6344587" y="5495769"/>
                </a:cubicBezTo>
                <a:cubicBezTo>
                  <a:pt x="6389557" y="5490148"/>
                  <a:pt x="6432654" y="5467662"/>
                  <a:pt x="6480435" y="5477968"/>
                </a:cubicBezTo>
                <a:cubicBezTo>
                  <a:pt x="6487930" y="5554793"/>
                  <a:pt x="6488867" y="5632554"/>
                  <a:pt x="6479499" y="5709379"/>
                </a:cubicBezTo>
                <a:close/>
                <a:moveTo>
                  <a:pt x="6743700" y="5462978"/>
                </a:moveTo>
                <a:cubicBezTo>
                  <a:pt x="6747447" y="5485463"/>
                  <a:pt x="6744637" y="5509822"/>
                  <a:pt x="6744637" y="5533244"/>
                </a:cubicBezTo>
                <a:cubicBezTo>
                  <a:pt x="6744637" y="5547298"/>
                  <a:pt x="6744637" y="5561351"/>
                  <a:pt x="6744637" y="5575404"/>
                </a:cubicBezTo>
                <a:cubicBezTo>
                  <a:pt x="6742763" y="5658787"/>
                  <a:pt x="6759627" y="5640049"/>
                  <a:pt x="6673434" y="5665345"/>
                </a:cubicBezTo>
                <a:cubicBezTo>
                  <a:pt x="6649075" y="5672840"/>
                  <a:pt x="6636895" y="5671904"/>
                  <a:pt x="6637832" y="5640986"/>
                </a:cubicBezTo>
                <a:cubicBezTo>
                  <a:pt x="6639706" y="5583836"/>
                  <a:pt x="6636895" y="5525749"/>
                  <a:pt x="6638769" y="5468600"/>
                </a:cubicBezTo>
                <a:cubicBezTo>
                  <a:pt x="6640643" y="5408639"/>
                  <a:pt x="6693108" y="5430187"/>
                  <a:pt x="6724025" y="5422692"/>
                </a:cubicBezTo>
                <a:cubicBezTo>
                  <a:pt x="6760564" y="5412386"/>
                  <a:pt x="6741826" y="5447051"/>
                  <a:pt x="6743700" y="5462978"/>
                </a:cubicBezTo>
                <a:close/>
                <a:moveTo>
                  <a:pt x="7014460" y="5548235"/>
                </a:moveTo>
                <a:cubicBezTo>
                  <a:pt x="7012586" y="5586647"/>
                  <a:pt x="6975110" y="5574467"/>
                  <a:pt x="6953562" y="5585710"/>
                </a:cubicBezTo>
                <a:cubicBezTo>
                  <a:pt x="6918897" y="5603511"/>
                  <a:pt x="6902971" y="5592269"/>
                  <a:pt x="6907655" y="5551982"/>
                </a:cubicBezTo>
                <a:cubicBezTo>
                  <a:pt x="6910466" y="5528560"/>
                  <a:pt x="6907655" y="5505138"/>
                  <a:pt x="6907655" y="5481716"/>
                </a:cubicBezTo>
                <a:cubicBezTo>
                  <a:pt x="6907655" y="5470473"/>
                  <a:pt x="6907655" y="5460167"/>
                  <a:pt x="6907655" y="5448925"/>
                </a:cubicBezTo>
                <a:cubicBezTo>
                  <a:pt x="6907655" y="5372100"/>
                  <a:pt x="6917024" y="5362732"/>
                  <a:pt x="6991975" y="5356173"/>
                </a:cubicBezTo>
                <a:cubicBezTo>
                  <a:pt x="7008839" y="5354299"/>
                  <a:pt x="7014460" y="5358984"/>
                  <a:pt x="7014460" y="5374911"/>
                </a:cubicBezTo>
                <a:cubicBezTo>
                  <a:pt x="7014460" y="5432998"/>
                  <a:pt x="7016334" y="5491084"/>
                  <a:pt x="7014460" y="5548235"/>
                </a:cubicBezTo>
                <a:close/>
                <a:moveTo>
                  <a:pt x="6993848" y="1857844"/>
                </a:moveTo>
                <a:cubicBezTo>
                  <a:pt x="6935762" y="1860654"/>
                  <a:pt x="6907655" y="1833484"/>
                  <a:pt x="6907655" y="1788514"/>
                </a:cubicBezTo>
                <a:cubicBezTo>
                  <a:pt x="6907655" y="1729490"/>
                  <a:pt x="6908592" y="1670466"/>
                  <a:pt x="6907655" y="1611443"/>
                </a:cubicBezTo>
                <a:cubicBezTo>
                  <a:pt x="6906718" y="1582399"/>
                  <a:pt x="6916087" y="1577715"/>
                  <a:pt x="6943257" y="1587084"/>
                </a:cubicBezTo>
                <a:cubicBezTo>
                  <a:pt x="7015397" y="1611443"/>
                  <a:pt x="7015397" y="1609569"/>
                  <a:pt x="7015397" y="1684520"/>
                </a:cubicBezTo>
                <a:cubicBezTo>
                  <a:pt x="7015397" y="1701384"/>
                  <a:pt x="7015397" y="1718248"/>
                  <a:pt x="7015397" y="1736048"/>
                </a:cubicBezTo>
                <a:cubicBezTo>
                  <a:pt x="7015397" y="1756660"/>
                  <a:pt x="7019144" y="1777271"/>
                  <a:pt x="7014460" y="1796009"/>
                </a:cubicBezTo>
                <a:cubicBezTo>
                  <a:pt x="7008839" y="1817557"/>
                  <a:pt x="7036008" y="1855970"/>
                  <a:pt x="6993848" y="1857844"/>
                </a:cubicBezTo>
                <a:close/>
                <a:moveTo>
                  <a:pt x="7176541" y="1711689"/>
                </a:moveTo>
                <a:cubicBezTo>
                  <a:pt x="7175604" y="1680772"/>
                  <a:pt x="7185910" y="1678898"/>
                  <a:pt x="7212143" y="1689204"/>
                </a:cubicBezTo>
                <a:cubicBezTo>
                  <a:pt x="7285220" y="1717311"/>
                  <a:pt x="7285220" y="1716374"/>
                  <a:pt x="7285220" y="1794135"/>
                </a:cubicBezTo>
                <a:cubicBezTo>
                  <a:pt x="7285220" y="1845664"/>
                  <a:pt x="7285220" y="1897193"/>
                  <a:pt x="7285220" y="1951532"/>
                </a:cubicBezTo>
                <a:cubicBezTo>
                  <a:pt x="7176541" y="1926236"/>
                  <a:pt x="7176541" y="1926236"/>
                  <a:pt x="7176541" y="1825053"/>
                </a:cubicBezTo>
                <a:cubicBezTo>
                  <a:pt x="7176541" y="1786640"/>
                  <a:pt x="7177478" y="1749165"/>
                  <a:pt x="7176541" y="1711689"/>
                </a:cubicBezTo>
                <a:close/>
                <a:moveTo>
                  <a:pt x="7286156" y="5316824"/>
                </a:moveTo>
                <a:cubicBezTo>
                  <a:pt x="7284283" y="5361794"/>
                  <a:pt x="7284283" y="5406765"/>
                  <a:pt x="7286156" y="5451736"/>
                </a:cubicBezTo>
                <a:cubicBezTo>
                  <a:pt x="7287094" y="5473284"/>
                  <a:pt x="7280535" y="5484527"/>
                  <a:pt x="7258987" y="5492958"/>
                </a:cubicBezTo>
                <a:cubicBezTo>
                  <a:pt x="7176541" y="5523875"/>
                  <a:pt x="7176541" y="5524813"/>
                  <a:pt x="7176541" y="5411449"/>
                </a:cubicBezTo>
                <a:cubicBezTo>
                  <a:pt x="7176541" y="5402080"/>
                  <a:pt x="7176541" y="5392711"/>
                  <a:pt x="7176541" y="5383343"/>
                </a:cubicBezTo>
                <a:cubicBezTo>
                  <a:pt x="7176541" y="5307455"/>
                  <a:pt x="7176541" y="5308392"/>
                  <a:pt x="7250555" y="5290591"/>
                </a:cubicBezTo>
                <a:cubicBezTo>
                  <a:pt x="7274914" y="5284970"/>
                  <a:pt x="7287094" y="5286844"/>
                  <a:pt x="7286156" y="5316824"/>
                </a:cubicBezTo>
                <a:close/>
                <a:moveTo>
                  <a:pt x="7446364" y="1796009"/>
                </a:moveTo>
                <a:cubicBezTo>
                  <a:pt x="7484776" y="1812873"/>
                  <a:pt x="7518504" y="1826926"/>
                  <a:pt x="7552232" y="1840980"/>
                </a:cubicBezTo>
                <a:cubicBezTo>
                  <a:pt x="7561601" y="1843790"/>
                  <a:pt x="7562538" y="1851285"/>
                  <a:pt x="7562538" y="1858780"/>
                </a:cubicBezTo>
                <a:cubicBezTo>
                  <a:pt x="7559727" y="1924362"/>
                  <a:pt x="7570033" y="1990881"/>
                  <a:pt x="7556917" y="2056463"/>
                </a:cubicBezTo>
                <a:cubicBezTo>
                  <a:pt x="7524126" y="2051779"/>
                  <a:pt x="7496019" y="2033978"/>
                  <a:pt x="7466039" y="2023672"/>
                </a:cubicBezTo>
                <a:cubicBezTo>
                  <a:pt x="7451985" y="2018988"/>
                  <a:pt x="7447301" y="2010556"/>
                  <a:pt x="7447301" y="1995566"/>
                </a:cubicBezTo>
                <a:cubicBezTo>
                  <a:pt x="7446364" y="1930921"/>
                  <a:pt x="7446364" y="1866275"/>
                  <a:pt x="7446364" y="1796009"/>
                </a:cubicBezTo>
                <a:close/>
                <a:moveTo>
                  <a:pt x="7553169" y="5391775"/>
                </a:moveTo>
                <a:cubicBezTo>
                  <a:pt x="7526936" y="5401144"/>
                  <a:pt x="7499766" y="5408639"/>
                  <a:pt x="7473534" y="5418945"/>
                </a:cubicBezTo>
                <a:cubicBezTo>
                  <a:pt x="7453859" y="5426440"/>
                  <a:pt x="7444490" y="5421755"/>
                  <a:pt x="7446364" y="5399270"/>
                </a:cubicBezTo>
                <a:cubicBezTo>
                  <a:pt x="7447301" y="5380532"/>
                  <a:pt x="7446364" y="5361794"/>
                  <a:pt x="7446364" y="5343057"/>
                </a:cubicBezTo>
                <a:cubicBezTo>
                  <a:pt x="7446364" y="5233441"/>
                  <a:pt x="7446364" y="5233441"/>
                  <a:pt x="7555043" y="5205334"/>
                </a:cubicBezTo>
                <a:cubicBezTo>
                  <a:pt x="7566285" y="5268106"/>
                  <a:pt x="7569096" y="5329941"/>
                  <a:pt x="7553169" y="5391775"/>
                </a:cubicBezTo>
                <a:close/>
                <a:moveTo>
                  <a:pt x="7783643" y="5277475"/>
                </a:moveTo>
                <a:cubicBezTo>
                  <a:pt x="7781769" y="5319635"/>
                  <a:pt x="7744294" y="5311203"/>
                  <a:pt x="7716187" y="5324319"/>
                </a:cubicBezTo>
                <a:cubicBezTo>
                  <a:pt x="7716187" y="5280285"/>
                  <a:pt x="7718998" y="5243747"/>
                  <a:pt x="7715250" y="5209082"/>
                </a:cubicBezTo>
                <a:cubicBezTo>
                  <a:pt x="7709629" y="5158490"/>
                  <a:pt x="7728366" y="5133195"/>
                  <a:pt x="7783643" y="5135068"/>
                </a:cubicBezTo>
                <a:cubicBezTo>
                  <a:pt x="7784580" y="5181912"/>
                  <a:pt x="7785516" y="5229694"/>
                  <a:pt x="7783643" y="5277475"/>
                </a:cubicBezTo>
                <a:close/>
                <a:moveTo>
                  <a:pt x="7785516" y="2021798"/>
                </a:moveTo>
                <a:cubicBezTo>
                  <a:pt x="7780832" y="2065832"/>
                  <a:pt x="7784580" y="2111739"/>
                  <a:pt x="7784580" y="2159521"/>
                </a:cubicBezTo>
                <a:cubicBezTo>
                  <a:pt x="7734925" y="2152026"/>
                  <a:pt x="7709629" y="2131414"/>
                  <a:pt x="7715250" y="2078948"/>
                </a:cubicBezTo>
                <a:cubicBezTo>
                  <a:pt x="7719934" y="2033041"/>
                  <a:pt x="7716187" y="1987134"/>
                  <a:pt x="7716187" y="1937479"/>
                </a:cubicBezTo>
                <a:cubicBezTo>
                  <a:pt x="7763968" y="1949658"/>
                  <a:pt x="7791138" y="1968396"/>
                  <a:pt x="7785516" y="2021798"/>
                </a:cubicBezTo>
                <a:close/>
                <a:moveTo>
                  <a:pt x="7997253" y="5208146"/>
                </a:moveTo>
                <a:cubicBezTo>
                  <a:pt x="7983199" y="5212830"/>
                  <a:pt x="7969146" y="5228757"/>
                  <a:pt x="7954156" y="5220325"/>
                </a:cubicBezTo>
                <a:cubicBezTo>
                  <a:pt x="7941039" y="5212830"/>
                  <a:pt x="7948534" y="5195029"/>
                  <a:pt x="7947598" y="5180976"/>
                </a:cubicBezTo>
                <a:cubicBezTo>
                  <a:pt x="7946661" y="5160364"/>
                  <a:pt x="7947598" y="5140690"/>
                  <a:pt x="7947598" y="5120078"/>
                </a:cubicBezTo>
                <a:cubicBezTo>
                  <a:pt x="7947598" y="5061054"/>
                  <a:pt x="7947598" y="5061054"/>
                  <a:pt x="8015990" y="5048875"/>
                </a:cubicBezTo>
                <a:cubicBezTo>
                  <a:pt x="8015990" y="5092908"/>
                  <a:pt x="8015990" y="5136005"/>
                  <a:pt x="8015990" y="5180039"/>
                </a:cubicBezTo>
                <a:cubicBezTo>
                  <a:pt x="8016927" y="5194092"/>
                  <a:pt x="8011306" y="5203461"/>
                  <a:pt x="7997253" y="5208146"/>
                </a:cubicBezTo>
                <a:close/>
                <a:moveTo>
                  <a:pt x="8015990" y="2234471"/>
                </a:moveTo>
                <a:cubicBezTo>
                  <a:pt x="8015053" y="2249462"/>
                  <a:pt x="8025359" y="2279442"/>
                  <a:pt x="8006621" y="2277568"/>
                </a:cubicBezTo>
                <a:cubicBezTo>
                  <a:pt x="7984136" y="2276631"/>
                  <a:pt x="7950408" y="2266325"/>
                  <a:pt x="7948534" y="2233534"/>
                </a:cubicBezTo>
                <a:cubicBezTo>
                  <a:pt x="7945724" y="2181069"/>
                  <a:pt x="7947598" y="2128603"/>
                  <a:pt x="7947598" y="2071453"/>
                </a:cubicBezTo>
                <a:cubicBezTo>
                  <a:pt x="7992568" y="2089254"/>
                  <a:pt x="8025359" y="2106118"/>
                  <a:pt x="8016927" y="2159521"/>
                </a:cubicBezTo>
                <a:cubicBezTo>
                  <a:pt x="8013180" y="2183880"/>
                  <a:pt x="8017864" y="2210112"/>
                  <a:pt x="8015990" y="2234471"/>
                </a:cubicBezTo>
                <a:close/>
                <a:moveTo>
                  <a:pt x="8393555" y="2548328"/>
                </a:moveTo>
                <a:cubicBezTo>
                  <a:pt x="8354206" y="2484620"/>
                  <a:pt x="8378565" y="2425596"/>
                  <a:pt x="8370133" y="2369383"/>
                </a:cubicBezTo>
                <a:cubicBezTo>
                  <a:pt x="8403860" y="2385310"/>
                  <a:pt x="8411356" y="2442460"/>
                  <a:pt x="8393555" y="2548328"/>
                </a:cubicBezTo>
                <a:close/>
                <a:moveTo>
                  <a:pt x="8202430" y="5109773"/>
                </a:moveTo>
                <a:cubicBezTo>
                  <a:pt x="8193999" y="5111646"/>
                  <a:pt x="8179945" y="5125699"/>
                  <a:pt x="8179008" y="5106025"/>
                </a:cubicBezTo>
                <a:cubicBezTo>
                  <a:pt x="8176197" y="5064802"/>
                  <a:pt x="8178071" y="5023579"/>
                  <a:pt x="8179008" y="4982356"/>
                </a:cubicBezTo>
                <a:cubicBezTo>
                  <a:pt x="8179008" y="4970176"/>
                  <a:pt x="8193061" y="4968303"/>
                  <a:pt x="8202430" y="4963618"/>
                </a:cubicBezTo>
                <a:cubicBezTo>
                  <a:pt x="8220231" y="5012336"/>
                  <a:pt x="8219295" y="5061054"/>
                  <a:pt x="8202430" y="5109773"/>
                </a:cubicBezTo>
                <a:close/>
                <a:moveTo>
                  <a:pt x="8211799" y="2403111"/>
                </a:moveTo>
                <a:cubicBezTo>
                  <a:pt x="8194935" y="2401237"/>
                  <a:pt x="8179008" y="2394679"/>
                  <a:pt x="8178071" y="2376878"/>
                </a:cubicBezTo>
                <a:cubicBezTo>
                  <a:pt x="8176197" y="2330034"/>
                  <a:pt x="8170576" y="2282253"/>
                  <a:pt x="8179945" y="2237282"/>
                </a:cubicBezTo>
                <a:cubicBezTo>
                  <a:pt x="8186504" y="2207302"/>
                  <a:pt x="8201493" y="2240093"/>
                  <a:pt x="8212736" y="2245714"/>
                </a:cubicBezTo>
                <a:cubicBezTo>
                  <a:pt x="8221168" y="2298180"/>
                  <a:pt x="8223042" y="2350645"/>
                  <a:pt x="8211799" y="2403111"/>
                </a:cubicBezTo>
                <a:close/>
                <a:moveTo>
                  <a:pt x="8382312" y="5006715"/>
                </a:moveTo>
                <a:cubicBezTo>
                  <a:pt x="8360764" y="5007652"/>
                  <a:pt x="8372007" y="4965492"/>
                  <a:pt x="8372943" y="4943944"/>
                </a:cubicBezTo>
                <a:cubicBezTo>
                  <a:pt x="8373881" y="4920522"/>
                  <a:pt x="8355143" y="4880236"/>
                  <a:pt x="8390744" y="4879298"/>
                </a:cubicBezTo>
                <a:cubicBezTo>
                  <a:pt x="8414166" y="4878362"/>
                  <a:pt x="8392618" y="4920522"/>
                  <a:pt x="8403860" y="4940196"/>
                </a:cubicBezTo>
                <a:cubicBezTo>
                  <a:pt x="8392618" y="4963618"/>
                  <a:pt x="8417913" y="5005778"/>
                  <a:pt x="8382312" y="5006715"/>
                </a:cubicBezTo>
                <a:close/>
                <a:moveTo>
                  <a:pt x="8757066" y="2723526"/>
                </a:moveTo>
                <a:cubicBezTo>
                  <a:pt x="8754256" y="2705725"/>
                  <a:pt x="8756129" y="2686050"/>
                  <a:pt x="8757066" y="2668249"/>
                </a:cubicBezTo>
                <a:cubicBezTo>
                  <a:pt x="8757066" y="2660754"/>
                  <a:pt x="8752382" y="2647638"/>
                  <a:pt x="8767372" y="2648575"/>
                </a:cubicBezTo>
                <a:cubicBezTo>
                  <a:pt x="8776741" y="2649511"/>
                  <a:pt x="8785173" y="2656070"/>
                  <a:pt x="8785173" y="2666376"/>
                </a:cubicBezTo>
                <a:cubicBezTo>
                  <a:pt x="8786110" y="2686987"/>
                  <a:pt x="8785173" y="2706662"/>
                  <a:pt x="8785173" y="2731958"/>
                </a:cubicBezTo>
                <a:cubicBezTo>
                  <a:pt x="8779552" y="2746948"/>
                  <a:pt x="8796415" y="2786297"/>
                  <a:pt x="8774867" y="2785360"/>
                </a:cubicBezTo>
                <a:cubicBezTo>
                  <a:pt x="8740202" y="2783486"/>
                  <a:pt x="8759877" y="2745074"/>
                  <a:pt x="8757066" y="2723526"/>
                </a:cubicBezTo>
                <a:close/>
                <a:moveTo>
                  <a:pt x="8562194" y="2514600"/>
                </a:moveTo>
                <a:cubicBezTo>
                  <a:pt x="8592174" y="2522095"/>
                  <a:pt x="8594985" y="2538959"/>
                  <a:pt x="8594985" y="2559571"/>
                </a:cubicBezTo>
                <a:cubicBezTo>
                  <a:pt x="8594985" y="2590488"/>
                  <a:pt x="8595922" y="2621405"/>
                  <a:pt x="8594048" y="2652322"/>
                </a:cubicBezTo>
                <a:cubicBezTo>
                  <a:pt x="8594048" y="2662628"/>
                  <a:pt x="8601543" y="2680429"/>
                  <a:pt x="8581868" y="2680429"/>
                </a:cubicBezTo>
                <a:cubicBezTo>
                  <a:pt x="8568752" y="2680429"/>
                  <a:pt x="8561257" y="2667313"/>
                  <a:pt x="8561257" y="2653259"/>
                </a:cubicBezTo>
                <a:cubicBezTo>
                  <a:pt x="8562194" y="2608289"/>
                  <a:pt x="8562194" y="2563318"/>
                  <a:pt x="8562194" y="2514600"/>
                </a:cubicBezTo>
                <a:close/>
                <a:moveTo>
                  <a:pt x="8572500" y="4899910"/>
                </a:moveTo>
                <a:cubicBezTo>
                  <a:pt x="8548141" y="4898973"/>
                  <a:pt x="8567815" y="4860561"/>
                  <a:pt x="8560320" y="4839949"/>
                </a:cubicBezTo>
                <a:cubicBezTo>
                  <a:pt x="8568752" y="4818401"/>
                  <a:pt x="8547204" y="4777178"/>
                  <a:pt x="8579995" y="4778115"/>
                </a:cubicBezTo>
                <a:cubicBezTo>
                  <a:pt x="8609038" y="4779052"/>
                  <a:pt x="8592174" y="4818401"/>
                  <a:pt x="8593111" y="4839949"/>
                </a:cubicBezTo>
                <a:cubicBezTo>
                  <a:pt x="8594048" y="4861498"/>
                  <a:pt x="8608102" y="4901784"/>
                  <a:pt x="8572500" y="4899910"/>
                </a:cubicBezTo>
                <a:close/>
                <a:moveTo>
                  <a:pt x="8785173" y="4754693"/>
                </a:moveTo>
                <a:cubicBezTo>
                  <a:pt x="8785173" y="4756567"/>
                  <a:pt x="8785173" y="4757503"/>
                  <a:pt x="8785173" y="4759377"/>
                </a:cubicBezTo>
                <a:cubicBezTo>
                  <a:pt x="8779552" y="4779052"/>
                  <a:pt x="8798289" y="4817464"/>
                  <a:pt x="8768309" y="4816527"/>
                </a:cubicBezTo>
                <a:cubicBezTo>
                  <a:pt x="8738328" y="4815590"/>
                  <a:pt x="8768309" y="4777178"/>
                  <a:pt x="8752382" y="4760314"/>
                </a:cubicBezTo>
                <a:cubicBezTo>
                  <a:pt x="8765498" y="4737829"/>
                  <a:pt x="8737392" y="4699417"/>
                  <a:pt x="8775804" y="4698480"/>
                </a:cubicBezTo>
                <a:cubicBezTo>
                  <a:pt x="8796415" y="4699417"/>
                  <a:pt x="8780488" y="4735955"/>
                  <a:pt x="8785173" y="4754693"/>
                </a:cubicBezTo>
                <a:close/>
                <a:moveTo>
                  <a:pt x="9017520" y="4662878"/>
                </a:moveTo>
                <a:cubicBezTo>
                  <a:pt x="9019394" y="4679742"/>
                  <a:pt x="9016583" y="4697543"/>
                  <a:pt x="9018457" y="4713470"/>
                </a:cubicBezTo>
                <a:cubicBezTo>
                  <a:pt x="9024078" y="4757503"/>
                  <a:pt x="8988477" y="4757503"/>
                  <a:pt x="8964118" y="4758440"/>
                </a:cubicBezTo>
                <a:cubicBezTo>
                  <a:pt x="8933200" y="4760314"/>
                  <a:pt x="8953812" y="4731271"/>
                  <a:pt x="8947254" y="4716281"/>
                </a:cubicBezTo>
                <a:cubicBezTo>
                  <a:pt x="8945380" y="4710659"/>
                  <a:pt x="8947254" y="4704101"/>
                  <a:pt x="8947254" y="4695669"/>
                </a:cubicBezTo>
                <a:cubicBezTo>
                  <a:pt x="8949128" y="4679742"/>
                  <a:pt x="8939759" y="4659130"/>
                  <a:pt x="8952875" y="4644141"/>
                </a:cubicBezTo>
                <a:cubicBezTo>
                  <a:pt x="8965991" y="4628213"/>
                  <a:pt x="8989413" y="4624466"/>
                  <a:pt x="9008151" y="4627276"/>
                </a:cubicBezTo>
                <a:cubicBezTo>
                  <a:pt x="9025952" y="4629150"/>
                  <a:pt x="9016583" y="4649762"/>
                  <a:pt x="9017520" y="4662878"/>
                </a:cubicBezTo>
                <a:close/>
                <a:moveTo>
                  <a:pt x="9017520" y="2800350"/>
                </a:moveTo>
                <a:cubicBezTo>
                  <a:pt x="9016583" y="2807845"/>
                  <a:pt x="9017520" y="2816277"/>
                  <a:pt x="9017520" y="2823772"/>
                </a:cubicBezTo>
                <a:cubicBezTo>
                  <a:pt x="9017520" y="2830331"/>
                  <a:pt x="9019394" y="2836889"/>
                  <a:pt x="9017520" y="2842510"/>
                </a:cubicBezTo>
                <a:cubicBezTo>
                  <a:pt x="9013773" y="2855626"/>
                  <a:pt x="9028763" y="2880922"/>
                  <a:pt x="9004404" y="2878112"/>
                </a:cubicBezTo>
                <a:cubicBezTo>
                  <a:pt x="8983792" y="2875301"/>
                  <a:pt x="8951001" y="2877175"/>
                  <a:pt x="8947254" y="2842510"/>
                </a:cubicBezTo>
                <a:cubicBezTo>
                  <a:pt x="8945380" y="2827520"/>
                  <a:pt x="8944443" y="2810656"/>
                  <a:pt x="8947254" y="2795666"/>
                </a:cubicBezTo>
                <a:cubicBezTo>
                  <a:pt x="8951001" y="2776928"/>
                  <a:pt x="8932264" y="2744137"/>
                  <a:pt x="8962244" y="2743200"/>
                </a:cubicBezTo>
                <a:cubicBezTo>
                  <a:pt x="8990351" y="2743200"/>
                  <a:pt x="9025952" y="2755380"/>
                  <a:pt x="9017520" y="2800350"/>
                </a:cubicBezTo>
                <a:close/>
                <a:moveTo>
                  <a:pt x="9195528" y="2825646"/>
                </a:moveTo>
                <a:cubicBezTo>
                  <a:pt x="9249868" y="2820962"/>
                  <a:pt x="9286406" y="2854690"/>
                  <a:pt x="9286406" y="2908092"/>
                </a:cubicBezTo>
                <a:cubicBezTo>
                  <a:pt x="9276101" y="2919335"/>
                  <a:pt x="9304207" y="2953063"/>
                  <a:pt x="9265795" y="2952126"/>
                </a:cubicBezTo>
                <a:cubicBezTo>
                  <a:pt x="9194592" y="2950252"/>
                  <a:pt x="9176791" y="2933388"/>
                  <a:pt x="9179602" y="2872490"/>
                </a:cubicBezTo>
                <a:cubicBezTo>
                  <a:pt x="9180538" y="2857500"/>
                  <a:pt x="9161801" y="2828457"/>
                  <a:pt x="9195528" y="2825646"/>
                </a:cubicBezTo>
                <a:close/>
                <a:moveTo>
                  <a:pt x="9286406" y="4627276"/>
                </a:moveTo>
                <a:cubicBezTo>
                  <a:pt x="9286406" y="4690048"/>
                  <a:pt x="9274227" y="4704101"/>
                  <a:pt x="9199276" y="4702227"/>
                </a:cubicBezTo>
                <a:cubicBezTo>
                  <a:pt x="9153368" y="4701290"/>
                  <a:pt x="9182412" y="4659130"/>
                  <a:pt x="9180538" y="4637582"/>
                </a:cubicBezTo>
                <a:cubicBezTo>
                  <a:pt x="9175854" y="4584180"/>
                  <a:pt x="9199276" y="4564505"/>
                  <a:pt x="9264858" y="4569190"/>
                </a:cubicBezTo>
                <a:cubicBezTo>
                  <a:pt x="9308892" y="4572000"/>
                  <a:pt x="9274227" y="4611350"/>
                  <a:pt x="9286406" y="4627276"/>
                </a:cubicBezTo>
                <a:close/>
                <a:moveTo>
                  <a:pt x="9555292" y="4579495"/>
                </a:moveTo>
                <a:cubicBezTo>
                  <a:pt x="9555292" y="4645077"/>
                  <a:pt x="9541239" y="4658194"/>
                  <a:pt x="9470036" y="4653509"/>
                </a:cubicBezTo>
                <a:cubicBezTo>
                  <a:pt x="9429750" y="4650699"/>
                  <a:pt x="9451298" y="4615097"/>
                  <a:pt x="9450361" y="4596359"/>
                </a:cubicBezTo>
                <a:cubicBezTo>
                  <a:pt x="9447551" y="4532651"/>
                  <a:pt x="9458793" y="4521409"/>
                  <a:pt x="9534681" y="4525156"/>
                </a:cubicBezTo>
                <a:cubicBezTo>
                  <a:pt x="9576841" y="4527967"/>
                  <a:pt x="9544050" y="4565442"/>
                  <a:pt x="9555292" y="4579495"/>
                </a:cubicBezTo>
                <a:close/>
                <a:moveTo>
                  <a:pt x="9531870" y="3004591"/>
                </a:moveTo>
                <a:cubicBezTo>
                  <a:pt x="9460667" y="3001780"/>
                  <a:pt x="9449424" y="2994285"/>
                  <a:pt x="9449424" y="2935261"/>
                </a:cubicBezTo>
                <a:cubicBezTo>
                  <a:pt x="9458793" y="2924956"/>
                  <a:pt x="9430687" y="2894039"/>
                  <a:pt x="9469099" y="2894039"/>
                </a:cubicBezTo>
                <a:cubicBezTo>
                  <a:pt x="9538429" y="2894976"/>
                  <a:pt x="9558103" y="2909966"/>
                  <a:pt x="9555292" y="2962431"/>
                </a:cubicBezTo>
                <a:cubicBezTo>
                  <a:pt x="9553418" y="2978358"/>
                  <a:pt x="9570282" y="3006465"/>
                  <a:pt x="9531870" y="3004591"/>
                </a:cubicBezTo>
                <a:close/>
                <a:moveTo>
                  <a:pt x="10018114" y="2974611"/>
                </a:moveTo>
                <a:cubicBezTo>
                  <a:pt x="10090254" y="2977421"/>
                  <a:pt x="10095875" y="2979295"/>
                  <a:pt x="10095875" y="3033634"/>
                </a:cubicBezTo>
                <a:cubicBezTo>
                  <a:pt x="10096812" y="3048625"/>
                  <a:pt x="10100559" y="3070173"/>
                  <a:pt x="10064958" y="3068299"/>
                </a:cubicBezTo>
                <a:cubicBezTo>
                  <a:pt x="9990944" y="3065489"/>
                  <a:pt x="9987196" y="3064552"/>
                  <a:pt x="9987196" y="3015834"/>
                </a:cubicBezTo>
                <a:cubicBezTo>
                  <a:pt x="9987196" y="2994285"/>
                  <a:pt x="9981575" y="2972737"/>
                  <a:pt x="10018114" y="2974611"/>
                </a:cubicBezTo>
                <a:close/>
                <a:moveTo>
                  <a:pt x="9740796" y="2942757"/>
                </a:moveTo>
                <a:cubicBezTo>
                  <a:pt x="9810125" y="2943694"/>
                  <a:pt x="9825116" y="2952126"/>
                  <a:pt x="9825116" y="2998033"/>
                </a:cubicBezTo>
                <a:cubicBezTo>
                  <a:pt x="9822305" y="3016771"/>
                  <a:pt x="9836358" y="3044877"/>
                  <a:pt x="9794198" y="3042067"/>
                </a:cubicBezTo>
                <a:cubicBezTo>
                  <a:pt x="9723932" y="3037382"/>
                  <a:pt x="9716436" y="3035508"/>
                  <a:pt x="9719247" y="2985854"/>
                </a:cubicBezTo>
                <a:cubicBezTo>
                  <a:pt x="9720184" y="2969926"/>
                  <a:pt x="9703321" y="2941820"/>
                  <a:pt x="9740796" y="2942757"/>
                </a:cubicBezTo>
                <a:close/>
                <a:moveTo>
                  <a:pt x="9742669" y="4619781"/>
                </a:moveTo>
                <a:cubicBezTo>
                  <a:pt x="9695825" y="4617908"/>
                  <a:pt x="9730489" y="4578559"/>
                  <a:pt x="9718311" y="4563568"/>
                </a:cubicBezTo>
                <a:cubicBezTo>
                  <a:pt x="9718311" y="4498923"/>
                  <a:pt x="9723932" y="4493302"/>
                  <a:pt x="9798883" y="4495176"/>
                </a:cubicBezTo>
                <a:cubicBezTo>
                  <a:pt x="9850411" y="4496112"/>
                  <a:pt x="9822305" y="4537335"/>
                  <a:pt x="9824178" y="4557947"/>
                </a:cubicBezTo>
                <a:cubicBezTo>
                  <a:pt x="9827926" y="4616034"/>
                  <a:pt x="9818557" y="4622592"/>
                  <a:pt x="9742669" y="4619781"/>
                </a:cubicBezTo>
                <a:close/>
                <a:moveTo>
                  <a:pt x="10019987" y="4595422"/>
                </a:moveTo>
                <a:cubicBezTo>
                  <a:pt x="9965649" y="4597296"/>
                  <a:pt x="9995628" y="4557947"/>
                  <a:pt x="9987196" y="4540146"/>
                </a:cubicBezTo>
                <a:cubicBezTo>
                  <a:pt x="9987196" y="4473627"/>
                  <a:pt x="9987196" y="4475501"/>
                  <a:pt x="10063084" y="4473627"/>
                </a:cubicBezTo>
                <a:cubicBezTo>
                  <a:pt x="10115550" y="4471753"/>
                  <a:pt x="10094938" y="4509229"/>
                  <a:pt x="10095875" y="4531714"/>
                </a:cubicBezTo>
                <a:cubicBezTo>
                  <a:pt x="10097749" y="4593548"/>
                  <a:pt x="10094938" y="4592612"/>
                  <a:pt x="10019987" y="4595422"/>
                </a:cubicBezTo>
                <a:close/>
                <a:moveTo>
                  <a:pt x="10255145" y="3024266"/>
                </a:moveTo>
                <a:cubicBezTo>
                  <a:pt x="10261704" y="2972737"/>
                  <a:pt x="10296368" y="3001780"/>
                  <a:pt x="10317917" y="2998033"/>
                </a:cubicBezTo>
                <a:cubicBezTo>
                  <a:pt x="10367571" y="2990538"/>
                  <a:pt x="10366635" y="3023329"/>
                  <a:pt x="10365698" y="3058930"/>
                </a:cubicBezTo>
                <a:cubicBezTo>
                  <a:pt x="10363825" y="3102964"/>
                  <a:pt x="10333844" y="3078605"/>
                  <a:pt x="10316043" y="3082353"/>
                </a:cubicBezTo>
                <a:cubicBezTo>
                  <a:pt x="10271073" y="3087974"/>
                  <a:pt x="10249524" y="3074858"/>
                  <a:pt x="10255145" y="3024266"/>
                </a:cubicBezTo>
                <a:close/>
                <a:moveTo>
                  <a:pt x="10294495" y="4577622"/>
                </a:moveTo>
                <a:cubicBezTo>
                  <a:pt x="10240155" y="4580432"/>
                  <a:pt x="10260767" y="4543894"/>
                  <a:pt x="10257020" y="4522345"/>
                </a:cubicBezTo>
                <a:cubicBezTo>
                  <a:pt x="10257020" y="4460511"/>
                  <a:pt x="10257020" y="4462385"/>
                  <a:pt x="10334780" y="4460511"/>
                </a:cubicBezTo>
                <a:cubicBezTo>
                  <a:pt x="10384436" y="4459574"/>
                  <a:pt x="10364761" y="4494239"/>
                  <a:pt x="10364761" y="4515787"/>
                </a:cubicBezTo>
                <a:cubicBezTo>
                  <a:pt x="10366635" y="4576685"/>
                  <a:pt x="10365698" y="4573874"/>
                  <a:pt x="10294495" y="4577622"/>
                </a:cubicBezTo>
                <a:close/>
                <a:moveTo>
                  <a:pt x="10633647" y="4510166"/>
                </a:moveTo>
                <a:cubicBezTo>
                  <a:pt x="10632710" y="4564505"/>
                  <a:pt x="10632710" y="4561694"/>
                  <a:pt x="10566192" y="4566379"/>
                </a:cubicBezTo>
                <a:cubicBezTo>
                  <a:pt x="10512789" y="4570126"/>
                  <a:pt x="10529653" y="4534525"/>
                  <a:pt x="10525905" y="4497049"/>
                </a:cubicBezTo>
                <a:cubicBezTo>
                  <a:pt x="10510915" y="4449268"/>
                  <a:pt x="10551202" y="4456763"/>
                  <a:pt x="10588677" y="4453016"/>
                </a:cubicBezTo>
                <a:cubicBezTo>
                  <a:pt x="10639268" y="4448331"/>
                  <a:pt x="10633647" y="4478312"/>
                  <a:pt x="10633647" y="4510166"/>
                </a:cubicBezTo>
                <a:close/>
                <a:moveTo>
                  <a:pt x="10634584" y="3056120"/>
                </a:moveTo>
                <a:cubicBezTo>
                  <a:pt x="10632710" y="3090784"/>
                  <a:pt x="10620530" y="3098280"/>
                  <a:pt x="10590551" y="3094532"/>
                </a:cubicBezTo>
                <a:cubicBezTo>
                  <a:pt x="10559633" y="3090784"/>
                  <a:pt x="10522157" y="3103901"/>
                  <a:pt x="10524969" y="3045814"/>
                </a:cubicBezTo>
                <a:cubicBezTo>
                  <a:pt x="10527780" y="3001780"/>
                  <a:pt x="10551202" y="3010212"/>
                  <a:pt x="10580245" y="3011149"/>
                </a:cubicBezTo>
                <a:cubicBezTo>
                  <a:pt x="10609288" y="3009276"/>
                  <a:pt x="10637395" y="3006465"/>
                  <a:pt x="10634584" y="3056120"/>
                </a:cubicBezTo>
                <a:close/>
                <a:moveTo>
                  <a:pt x="10844446" y="3015834"/>
                </a:moveTo>
                <a:cubicBezTo>
                  <a:pt x="10873489" y="3017708"/>
                  <a:pt x="10906280" y="3006465"/>
                  <a:pt x="10904407" y="3059867"/>
                </a:cubicBezTo>
                <a:cubicBezTo>
                  <a:pt x="10903470" y="3106712"/>
                  <a:pt x="10877237" y="3098280"/>
                  <a:pt x="10845383" y="3098280"/>
                </a:cubicBezTo>
                <a:cubicBezTo>
                  <a:pt x="10819151" y="3100153"/>
                  <a:pt x="10792918" y="3102964"/>
                  <a:pt x="10794792" y="3055183"/>
                </a:cubicBezTo>
                <a:cubicBezTo>
                  <a:pt x="10796665" y="3014897"/>
                  <a:pt x="10815403" y="3013960"/>
                  <a:pt x="10844446" y="3015834"/>
                </a:cubicBezTo>
                <a:close/>
                <a:moveTo>
                  <a:pt x="10840698" y="4558884"/>
                </a:moveTo>
                <a:cubicBezTo>
                  <a:pt x="10788233" y="4566379"/>
                  <a:pt x="10800413" y="4530777"/>
                  <a:pt x="10796665" y="4500797"/>
                </a:cubicBezTo>
                <a:cubicBezTo>
                  <a:pt x="10790108" y="4449268"/>
                  <a:pt x="10819151" y="4448331"/>
                  <a:pt x="10856626" y="4453953"/>
                </a:cubicBezTo>
                <a:cubicBezTo>
                  <a:pt x="10909092" y="4439899"/>
                  <a:pt x="10900659" y="4476438"/>
                  <a:pt x="10904407" y="4510166"/>
                </a:cubicBezTo>
                <a:cubicBezTo>
                  <a:pt x="10911903" y="4569190"/>
                  <a:pt x="10872553" y="4554199"/>
                  <a:pt x="10840698" y="4558884"/>
                </a:cubicBezTo>
                <a:close/>
                <a:moveTo>
                  <a:pt x="11131133" y="3018645"/>
                </a:moveTo>
                <a:cubicBezTo>
                  <a:pt x="11152682" y="3015834"/>
                  <a:pt x="11176104" y="3017708"/>
                  <a:pt x="11175167" y="3062678"/>
                </a:cubicBezTo>
                <a:cubicBezTo>
                  <a:pt x="11174230" y="3102027"/>
                  <a:pt x="11157366" y="3105775"/>
                  <a:pt x="11127386" y="3102964"/>
                </a:cubicBezTo>
                <a:cubicBezTo>
                  <a:pt x="11098342" y="3100153"/>
                  <a:pt x="11062741" y="3115144"/>
                  <a:pt x="11062741" y="3058930"/>
                </a:cubicBezTo>
                <a:cubicBezTo>
                  <a:pt x="11063678" y="3009276"/>
                  <a:pt x="11093657" y="3020518"/>
                  <a:pt x="11131133" y="3018645"/>
                </a:cubicBezTo>
                <a:close/>
                <a:moveTo>
                  <a:pt x="11175167" y="4504544"/>
                </a:moveTo>
                <a:cubicBezTo>
                  <a:pt x="11171419" y="4543894"/>
                  <a:pt x="11168608" y="4570126"/>
                  <a:pt x="11122702" y="4555136"/>
                </a:cubicBezTo>
                <a:cubicBezTo>
                  <a:pt x="11080542" y="4564505"/>
                  <a:pt x="11058056" y="4555136"/>
                  <a:pt x="11063678" y="4507355"/>
                </a:cubicBezTo>
                <a:cubicBezTo>
                  <a:pt x="11067425" y="4477375"/>
                  <a:pt x="11059930" y="4447395"/>
                  <a:pt x="11107711" y="4453953"/>
                </a:cubicBezTo>
                <a:cubicBezTo>
                  <a:pt x="11141440" y="4458637"/>
                  <a:pt x="11179852" y="4443647"/>
                  <a:pt x="11175167" y="4504544"/>
                </a:cubicBezTo>
                <a:close/>
                <a:moveTo>
                  <a:pt x="11443116" y="4526093"/>
                </a:moveTo>
                <a:cubicBezTo>
                  <a:pt x="11439368" y="4585117"/>
                  <a:pt x="11395335" y="4553263"/>
                  <a:pt x="11369102" y="4556073"/>
                </a:cubicBezTo>
                <a:cubicBezTo>
                  <a:pt x="11311016" y="4562631"/>
                  <a:pt x="11338185" y="4515787"/>
                  <a:pt x="11334438" y="4491428"/>
                </a:cubicBezTo>
                <a:cubicBezTo>
                  <a:pt x="11326942" y="4443647"/>
                  <a:pt x="11363481" y="4462385"/>
                  <a:pt x="11384092" y="4459574"/>
                </a:cubicBezTo>
                <a:cubicBezTo>
                  <a:pt x="11446864" y="4464258"/>
                  <a:pt x="11446864" y="4464258"/>
                  <a:pt x="11443116" y="4526093"/>
                </a:cubicBezTo>
                <a:close/>
              </a:path>
            </a:pathLst>
          </a:custGeom>
          <a:solidFill>
            <a:srgbClr val="1D1D1D"/>
          </a:solidFill>
          <a:ln w="936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xmlns="" id="{A68217D0-28EA-4043-8B39-8E13A3019F5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50960" y="1037407"/>
            <a:ext cx="4733876" cy="4779579"/>
          </a:xfrm>
          <a:custGeom>
            <a:avLst/>
            <a:gdLst>
              <a:gd name="connsiteX0" fmla="*/ 439926 w 4733876"/>
              <a:gd name="connsiteY0" fmla="*/ 0 h 4779579"/>
              <a:gd name="connsiteX1" fmla="*/ 4390400 w 4733876"/>
              <a:gd name="connsiteY1" fmla="*/ 440311 h 4779579"/>
              <a:gd name="connsiteX2" fmla="*/ 4733876 w 4733876"/>
              <a:gd name="connsiteY2" fmla="*/ 808332 h 4779579"/>
              <a:gd name="connsiteX3" fmla="*/ 4733876 w 4733876"/>
              <a:gd name="connsiteY3" fmla="*/ 4291387 h 4779579"/>
              <a:gd name="connsiteX4" fmla="*/ 4519326 w 4733876"/>
              <a:gd name="connsiteY4" fmla="*/ 4512013 h 4779579"/>
              <a:gd name="connsiteX5" fmla="*/ 439926 w 4733876"/>
              <a:gd name="connsiteY5" fmla="*/ 4779579 h 4779579"/>
              <a:gd name="connsiteX6" fmla="*/ 0 w 4733876"/>
              <a:gd name="connsiteY6" fmla="*/ 4359923 h 4779579"/>
              <a:gd name="connsiteX7" fmla="*/ 0 w 4733876"/>
              <a:gd name="connsiteY7" fmla="*/ 419657 h 4779579"/>
              <a:gd name="connsiteX8" fmla="*/ 439926 w 4733876"/>
              <a:gd name="connsiteY8" fmla="*/ 0 h 47795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733876" h="4779579">
                <a:moveTo>
                  <a:pt x="439926" y="0"/>
                </a:moveTo>
                <a:lnTo>
                  <a:pt x="4390400" y="440311"/>
                </a:lnTo>
                <a:cubicBezTo>
                  <a:pt x="4586251" y="461905"/>
                  <a:pt x="4733876" y="620566"/>
                  <a:pt x="4733876" y="808332"/>
                </a:cubicBezTo>
                <a:lnTo>
                  <a:pt x="4733876" y="4291387"/>
                </a:lnTo>
                <a:cubicBezTo>
                  <a:pt x="4733876" y="4407802"/>
                  <a:pt x="4640380" y="4504503"/>
                  <a:pt x="4519326" y="4512013"/>
                </a:cubicBezTo>
                <a:lnTo>
                  <a:pt x="439926" y="4779579"/>
                </a:lnTo>
                <a:cubicBezTo>
                  <a:pt x="196835" y="4779579"/>
                  <a:pt x="0" y="4591813"/>
                  <a:pt x="0" y="4359923"/>
                </a:cubicBezTo>
                <a:lnTo>
                  <a:pt x="0" y="419657"/>
                </a:lnTo>
                <a:cubicBezTo>
                  <a:pt x="0" y="187766"/>
                  <a:pt x="196835" y="0"/>
                  <a:pt x="439926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xmlns="" id="{C92FF4C8-29AE-488D-8ED6-E429A1F347B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5431266" y="1655156"/>
            <a:ext cx="2068733" cy="3779726"/>
          </a:xfrm>
          <a:custGeom>
            <a:avLst/>
            <a:gdLst>
              <a:gd name="connsiteX0" fmla="*/ 184040 w 2068733"/>
              <a:gd name="connsiteY0" fmla="*/ 0 h 3779726"/>
              <a:gd name="connsiteX1" fmla="*/ 200771 w 2068733"/>
              <a:gd name="connsiteY1" fmla="*/ 939 h 3779726"/>
              <a:gd name="connsiteX2" fmla="*/ 1918155 w 2068733"/>
              <a:gd name="connsiteY2" fmla="*/ 347367 h 3779726"/>
              <a:gd name="connsiteX3" fmla="*/ 2068733 w 2068733"/>
              <a:gd name="connsiteY3" fmla="*/ 638404 h 3779726"/>
              <a:gd name="connsiteX4" fmla="*/ 2068733 w 2068733"/>
              <a:gd name="connsiteY4" fmla="*/ 3392928 h 3779726"/>
              <a:gd name="connsiteX5" fmla="*/ 1974253 w 2068733"/>
              <a:gd name="connsiteY5" fmla="*/ 3567550 h 3779726"/>
              <a:gd name="connsiteX6" fmla="*/ 197819 w 2068733"/>
              <a:gd name="connsiteY6" fmla="*/ 3778787 h 3779726"/>
              <a:gd name="connsiteX7" fmla="*/ 186994 w 2068733"/>
              <a:gd name="connsiteY7" fmla="*/ 3779726 h 3779726"/>
              <a:gd name="connsiteX8" fmla="*/ 0 w 2068733"/>
              <a:gd name="connsiteY8" fmla="*/ 3448319 h 3779726"/>
              <a:gd name="connsiteX9" fmla="*/ 0 w 2068733"/>
              <a:gd name="connsiteY9" fmla="*/ 331407 h 3779726"/>
              <a:gd name="connsiteX10" fmla="*/ 184040 w 2068733"/>
              <a:gd name="connsiteY10" fmla="*/ 0 h 3779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068733" h="3779726">
                <a:moveTo>
                  <a:pt x="184040" y="0"/>
                </a:moveTo>
                <a:cubicBezTo>
                  <a:pt x="189946" y="0"/>
                  <a:pt x="194866" y="0"/>
                  <a:pt x="200771" y="939"/>
                </a:cubicBezTo>
                <a:lnTo>
                  <a:pt x="1918155" y="347367"/>
                </a:lnTo>
                <a:cubicBezTo>
                  <a:pt x="2003778" y="364266"/>
                  <a:pt x="2068733" y="490069"/>
                  <a:pt x="2068733" y="638404"/>
                </a:cubicBezTo>
                <a:lnTo>
                  <a:pt x="2068733" y="3392928"/>
                </a:lnTo>
                <a:cubicBezTo>
                  <a:pt x="2067750" y="3485872"/>
                  <a:pt x="2027399" y="3560979"/>
                  <a:pt x="1974253" y="3567550"/>
                </a:cubicBezTo>
                <a:lnTo>
                  <a:pt x="197819" y="3778787"/>
                </a:lnTo>
                <a:cubicBezTo>
                  <a:pt x="193882" y="3778787"/>
                  <a:pt x="190930" y="3779726"/>
                  <a:pt x="186994" y="3779726"/>
                </a:cubicBezTo>
                <a:cubicBezTo>
                  <a:pt x="83655" y="3775032"/>
                  <a:pt x="0" y="3628574"/>
                  <a:pt x="0" y="3448319"/>
                </a:cubicBezTo>
                <a:lnTo>
                  <a:pt x="0" y="331407"/>
                </a:lnTo>
                <a:cubicBezTo>
                  <a:pt x="0" y="54452"/>
                  <a:pt x="81686" y="7511"/>
                  <a:pt x="18404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xmlns="" id="{B665FCFB-5657-442D-9E5F-1D6BFB9AC86C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7658449" y="2142846"/>
            <a:ext cx="802100" cy="2975804"/>
          </a:xfrm>
          <a:custGeom>
            <a:avLst/>
            <a:gdLst>
              <a:gd name="connsiteX0" fmla="*/ 70265 w 802100"/>
              <a:gd name="connsiteY0" fmla="*/ 110 h 2975804"/>
              <a:gd name="connsiteX1" fmla="*/ 102354 w 802100"/>
              <a:gd name="connsiteY1" fmla="*/ 3317 h 2975804"/>
              <a:gd name="connsiteX2" fmla="*/ 763718 w 802100"/>
              <a:gd name="connsiteY2" fmla="*/ 268067 h 2975804"/>
              <a:gd name="connsiteX3" fmla="*/ 802100 w 802100"/>
              <a:gd name="connsiteY3" fmla="*/ 376971 h 2975804"/>
              <a:gd name="connsiteX4" fmla="*/ 802100 w 802100"/>
              <a:gd name="connsiteY4" fmla="*/ 2697756 h 2975804"/>
              <a:gd name="connsiteX5" fmla="*/ 762734 w 802100"/>
              <a:gd name="connsiteY5" fmla="*/ 2807599 h 2975804"/>
              <a:gd name="connsiteX6" fmla="*/ 149595 w 802100"/>
              <a:gd name="connsiteY6" fmla="*/ 2973772 h 2975804"/>
              <a:gd name="connsiteX7" fmla="*/ 140736 w 802100"/>
              <a:gd name="connsiteY7" fmla="*/ 2974711 h 2975804"/>
              <a:gd name="connsiteX8" fmla="*/ 0 w 802100"/>
              <a:gd name="connsiteY8" fmla="*/ 2875195 h 2975804"/>
              <a:gd name="connsiteX9" fmla="*/ 0 w 802100"/>
              <a:gd name="connsiteY9" fmla="*/ 115976 h 2975804"/>
              <a:gd name="connsiteX10" fmla="*/ 70265 w 802100"/>
              <a:gd name="connsiteY10" fmla="*/ 110 h 2975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02100" h="2975804">
                <a:moveTo>
                  <a:pt x="70265" y="110"/>
                </a:moveTo>
                <a:cubicBezTo>
                  <a:pt x="79657" y="-350"/>
                  <a:pt x="90298" y="618"/>
                  <a:pt x="102354" y="3317"/>
                </a:cubicBezTo>
                <a:lnTo>
                  <a:pt x="763718" y="268067"/>
                </a:lnTo>
                <a:cubicBezTo>
                  <a:pt x="784386" y="268067"/>
                  <a:pt x="802100" y="316886"/>
                  <a:pt x="802100" y="376971"/>
                </a:cubicBezTo>
                <a:lnTo>
                  <a:pt x="802100" y="2697756"/>
                </a:lnTo>
                <a:cubicBezTo>
                  <a:pt x="801116" y="2758780"/>
                  <a:pt x="784386" y="2807599"/>
                  <a:pt x="762734" y="2807599"/>
                </a:cubicBezTo>
                <a:lnTo>
                  <a:pt x="149595" y="2973772"/>
                </a:lnTo>
                <a:cubicBezTo>
                  <a:pt x="146642" y="2974711"/>
                  <a:pt x="143689" y="2973772"/>
                  <a:pt x="140736" y="2974711"/>
                </a:cubicBezTo>
                <a:cubicBezTo>
                  <a:pt x="65940" y="2984099"/>
                  <a:pt x="0" y="2931524"/>
                  <a:pt x="0" y="2875195"/>
                </a:cubicBezTo>
                <a:lnTo>
                  <a:pt x="0" y="115976"/>
                </a:lnTo>
                <a:cubicBezTo>
                  <a:pt x="0" y="76546"/>
                  <a:pt x="4521" y="3332"/>
                  <a:pt x="70265" y="11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xmlns="" id="{E5FB669C-0BC3-4BE6-93AD-58A6DA814AD2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8531413" y="2502584"/>
            <a:ext cx="369683" cy="2376282"/>
          </a:xfrm>
          <a:custGeom>
            <a:avLst/>
            <a:gdLst>
              <a:gd name="connsiteX0" fmla="*/ 37675 w 369683"/>
              <a:gd name="connsiteY0" fmla="*/ 12 h 2376282"/>
              <a:gd name="connsiteX1" fmla="*/ 55113 w 369683"/>
              <a:gd name="connsiteY1" fmla="*/ 5029 h 2376282"/>
              <a:gd name="connsiteX2" fmla="*/ 348398 w 369683"/>
              <a:gd name="connsiteY2" fmla="*/ 178711 h 2376282"/>
              <a:gd name="connsiteX3" fmla="*/ 366114 w 369683"/>
              <a:gd name="connsiteY3" fmla="*/ 266962 h 2376282"/>
              <a:gd name="connsiteX4" fmla="*/ 366114 w 369683"/>
              <a:gd name="connsiteY4" fmla="*/ 2170907 h 2376282"/>
              <a:gd name="connsiteX5" fmla="*/ 347414 w 369683"/>
              <a:gd name="connsiteY5" fmla="*/ 2259157 h 2376282"/>
              <a:gd name="connsiteX6" fmla="*/ 50193 w 369683"/>
              <a:gd name="connsiteY6" fmla="*/ 2373694 h 2376282"/>
              <a:gd name="connsiteX7" fmla="*/ 2953 w 369683"/>
              <a:gd name="connsiteY7" fmla="*/ 2347407 h 2376282"/>
              <a:gd name="connsiteX8" fmla="*/ 0 w 369683"/>
              <a:gd name="connsiteY8" fmla="*/ 2298587 h 2376282"/>
              <a:gd name="connsiteX9" fmla="*/ 0 w 369683"/>
              <a:gd name="connsiteY9" fmla="*/ 70747 h 2376282"/>
              <a:gd name="connsiteX10" fmla="*/ 1968 w 369683"/>
              <a:gd name="connsiteY10" fmla="*/ 30376 h 2376282"/>
              <a:gd name="connsiteX11" fmla="*/ 37675 w 369683"/>
              <a:gd name="connsiteY11" fmla="*/ 12 h 2376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69683" h="2376282">
                <a:moveTo>
                  <a:pt x="37675" y="12"/>
                </a:moveTo>
                <a:cubicBezTo>
                  <a:pt x="43488" y="158"/>
                  <a:pt x="49454" y="1743"/>
                  <a:pt x="55113" y="5029"/>
                </a:cubicBezTo>
                <a:lnTo>
                  <a:pt x="348398" y="178711"/>
                </a:lnTo>
                <a:cubicBezTo>
                  <a:pt x="358240" y="178711"/>
                  <a:pt x="366114" y="218142"/>
                  <a:pt x="366114" y="266962"/>
                </a:cubicBezTo>
                <a:lnTo>
                  <a:pt x="366114" y="2170907"/>
                </a:lnTo>
                <a:cubicBezTo>
                  <a:pt x="365129" y="2219726"/>
                  <a:pt x="382845" y="2246014"/>
                  <a:pt x="347414" y="2259157"/>
                </a:cubicBezTo>
                <a:lnTo>
                  <a:pt x="50193" y="2373694"/>
                </a:lnTo>
                <a:cubicBezTo>
                  <a:pt x="29526" y="2382143"/>
                  <a:pt x="5905" y="2369000"/>
                  <a:pt x="2953" y="2347407"/>
                </a:cubicBezTo>
                <a:cubicBezTo>
                  <a:pt x="984" y="2333324"/>
                  <a:pt x="0" y="2316425"/>
                  <a:pt x="0" y="2298587"/>
                </a:cubicBezTo>
                <a:lnTo>
                  <a:pt x="0" y="70747"/>
                </a:lnTo>
                <a:cubicBezTo>
                  <a:pt x="0" y="55725"/>
                  <a:pt x="984" y="42581"/>
                  <a:pt x="1968" y="30376"/>
                </a:cubicBezTo>
                <a:cubicBezTo>
                  <a:pt x="4182" y="12070"/>
                  <a:pt x="20237" y="-429"/>
                  <a:pt x="37675" y="1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xmlns="" id="{BF4B8359-6FC5-4504-BA6E-B7A7E9378EDB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8940828" y="2755462"/>
            <a:ext cx="290332" cy="1962152"/>
          </a:xfrm>
          <a:custGeom>
            <a:avLst/>
            <a:gdLst>
              <a:gd name="connsiteX0" fmla="*/ 13779 w 290332"/>
              <a:gd name="connsiteY0" fmla="*/ 0 h 1962152"/>
              <a:gd name="connsiteX1" fmla="*/ 276554 w 290332"/>
              <a:gd name="connsiteY1" fmla="*/ 141764 h 1962152"/>
              <a:gd name="connsiteX2" fmla="*/ 290332 w 290332"/>
              <a:gd name="connsiteY2" fmla="*/ 214053 h 1962152"/>
              <a:gd name="connsiteX3" fmla="*/ 290332 w 290332"/>
              <a:gd name="connsiteY3" fmla="*/ 1800674 h 1962152"/>
              <a:gd name="connsiteX4" fmla="*/ 276554 w 290332"/>
              <a:gd name="connsiteY4" fmla="*/ 1872025 h 1962152"/>
              <a:gd name="connsiteX5" fmla="*/ 13779 w 290332"/>
              <a:gd name="connsiteY5" fmla="*/ 1962152 h 1962152"/>
              <a:gd name="connsiteX6" fmla="*/ 0 w 290332"/>
              <a:gd name="connsiteY6" fmla="*/ 1889863 h 1962152"/>
              <a:gd name="connsiteX7" fmla="*/ 0 w 290332"/>
              <a:gd name="connsiteY7" fmla="*/ 72290 h 1962152"/>
              <a:gd name="connsiteX8" fmla="*/ 13779 w 290332"/>
              <a:gd name="connsiteY8" fmla="*/ 0 h 1962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0332" h="1962152">
                <a:moveTo>
                  <a:pt x="13779" y="0"/>
                </a:moveTo>
                <a:lnTo>
                  <a:pt x="276554" y="141764"/>
                </a:lnTo>
                <a:cubicBezTo>
                  <a:pt x="284428" y="141764"/>
                  <a:pt x="290332" y="173684"/>
                  <a:pt x="290332" y="214053"/>
                </a:cubicBezTo>
                <a:lnTo>
                  <a:pt x="290332" y="1800674"/>
                </a:lnTo>
                <a:cubicBezTo>
                  <a:pt x="290332" y="1840105"/>
                  <a:pt x="284428" y="1872025"/>
                  <a:pt x="276554" y="1872025"/>
                </a:cubicBezTo>
                <a:lnTo>
                  <a:pt x="13779" y="1962152"/>
                </a:lnTo>
                <a:cubicBezTo>
                  <a:pt x="5905" y="1962152"/>
                  <a:pt x="0" y="1930232"/>
                  <a:pt x="0" y="1889863"/>
                </a:cubicBezTo>
                <a:lnTo>
                  <a:pt x="0" y="72290"/>
                </a:lnTo>
                <a:cubicBezTo>
                  <a:pt x="0" y="32859"/>
                  <a:pt x="5905" y="0"/>
                  <a:pt x="1377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xmlns="" id="{4E678530-3EB0-4911-AF3A-F1DBE1AC15EF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9261668" y="2927268"/>
            <a:ext cx="411385" cy="1672056"/>
          </a:xfrm>
          <a:custGeom>
            <a:avLst/>
            <a:gdLst>
              <a:gd name="connsiteX0" fmla="*/ 19684 w 411385"/>
              <a:gd name="connsiteY0" fmla="*/ 0 h 1672056"/>
              <a:gd name="connsiteX1" fmla="*/ 391703 w 411385"/>
              <a:gd name="connsiteY1" fmla="*/ 96700 h 1672056"/>
              <a:gd name="connsiteX2" fmla="*/ 411385 w 411385"/>
              <a:gd name="connsiteY2" fmla="*/ 157724 h 1672056"/>
              <a:gd name="connsiteX3" fmla="*/ 411385 w 411385"/>
              <a:gd name="connsiteY3" fmla="*/ 1542498 h 1672056"/>
              <a:gd name="connsiteX4" fmla="*/ 391703 w 411385"/>
              <a:gd name="connsiteY4" fmla="*/ 1603521 h 1672056"/>
              <a:gd name="connsiteX5" fmla="*/ 19684 w 411385"/>
              <a:gd name="connsiteY5" fmla="*/ 1672056 h 1672056"/>
              <a:gd name="connsiteX6" fmla="*/ 0 w 411385"/>
              <a:gd name="connsiteY6" fmla="*/ 1611032 h 1672056"/>
              <a:gd name="connsiteX7" fmla="*/ 0 w 411385"/>
              <a:gd name="connsiteY7" fmla="*/ 61025 h 1672056"/>
              <a:gd name="connsiteX8" fmla="*/ 19684 w 411385"/>
              <a:gd name="connsiteY8" fmla="*/ 0 h 1672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1385" h="1672056">
                <a:moveTo>
                  <a:pt x="19684" y="0"/>
                </a:moveTo>
                <a:lnTo>
                  <a:pt x="391703" y="96700"/>
                </a:lnTo>
                <a:cubicBezTo>
                  <a:pt x="402528" y="96700"/>
                  <a:pt x="411385" y="123926"/>
                  <a:pt x="411385" y="157724"/>
                </a:cubicBezTo>
                <a:lnTo>
                  <a:pt x="411385" y="1542498"/>
                </a:lnTo>
                <a:cubicBezTo>
                  <a:pt x="411385" y="1576296"/>
                  <a:pt x="402528" y="1603521"/>
                  <a:pt x="391703" y="1603521"/>
                </a:cubicBezTo>
                <a:lnTo>
                  <a:pt x="19684" y="1672056"/>
                </a:lnTo>
                <a:cubicBezTo>
                  <a:pt x="8858" y="1672056"/>
                  <a:pt x="0" y="1644830"/>
                  <a:pt x="0" y="1611032"/>
                </a:cubicBezTo>
                <a:lnTo>
                  <a:pt x="0" y="61025"/>
                </a:lnTo>
                <a:cubicBezTo>
                  <a:pt x="0" y="27227"/>
                  <a:pt x="8858" y="0"/>
                  <a:pt x="19684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xmlns="" id="{6A4D73EA-E36A-4B9D-BEA9-75A0753E6955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9757692" y="3052133"/>
            <a:ext cx="636761" cy="1454246"/>
          </a:xfrm>
          <a:custGeom>
            <a:avLst/>
            <a:gdLst>
              <a:gd name="connsiteX0" fmla="*/ 30509 w 636761"/>
              <a:gd name="connsiteY0" fmla="*/ 0 h 1454246"/>
              <a:gd name="connsiteX1" fmla="*/ 606252 w 636761"/>
              <a:gd name="connsiteY1" fmla="*/ 67596 h 1454246"/>
              <a:gd name="connsiteX2" fmla="*/ 636761 w 636761"/>
              <a:gd name="connsiteY2" fmla="*/ 121109 h 1454246"/>
              <a:gd name="connsiteX3" fmla="*/ 636761 w 636761"/>
              <a:gd name="connsiteY3" fmla="*/ 1333137 h 1454246"/>
              <a:gd name="connsiteX4" fmla="*/ 606252 w 636761"/>
              <a:gd name="connsiteY4" fmla="*/ 1386650 h 1454246"/>
              <a:gd name="connsiteX5" fmla="*/ 30509 w 636761"/>
              <a:gd name="connsiteY5" fmla="*/ 1454246 h 1454246"/>
              <a:gd name="connsiteX6" fmla="*/ 0 w 636761"/>
              <a:gd name="connsiteY6" fmla="*/ 1400733 h 1454246"/>
              <a:gd name="connsiteX7" fmla="*/ 0 w 636761"/>
              <a:gd name="connsiteY7" fmla="*/ 53513 h 1454246"/>
              <a:gd name="connsiteX8" fmla="*/ 30509 w 636761"/>
              <a:gd name="connsiteY8" fmla="*/ 0 h 1454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761" h="1454246">
                <a:moveTo>
                  <a:pt x="30509" y="0"/>
                </a:moveTo>
                <a:lnTo>
                  <a:pt x="606252" y="67596"/>
                </a:lnTo>
                <a:cubicBezTo>
                  <a:pt x="622984" y="67596"/>
                  <a:pt x="636761" y="91067"/>
                  <a:pt x="636761" y="121109"/>
                </a:cubicBezTo>
                <a:lnTo>
                  <a:pt x="636761" y="1333137"/>
                </a:lnTo>
                <a:cubicBezTo>
                  <a:pt x="636761" y="1362241"/>
                  <a:pt x="622984" y="1386650"/>
                  <a:pt x="606252" y="1386650"/>
                </a:cubicBezTo>
                <a:lnTo>
                  <a:pt x="30509" y="1454246"/>
                </a:lnTo>
                <a:cubicBezTo>
                  <a:pt x="13779" y="1454246"/>
                  <a:pt x="0" y="1430775"/>
                  <a:pt x="0" y="1400733"/>
                </a:cubicBezTo>
                <a:lnTo>
                  <a:pt x="0" y="53513"/>
                </a:lnTo>
                <a:cubicBezTo>
                  <a:pt x="0" y="24410"/>
                  <a:pt x="13779" y="0"/>
                  <a:pt x="3050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xmlns="" id="{AF385DC4-9BB8-48E6-8627-DE4B0B7020EC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11639430" y="3170425"/>
            <a:ext cx="561964" cy="1257092"/>
          </a:xfrm>
          <a:custGeom>
            <a:avLst/>
            <a:gdLst>
              <a:gd name="connsiteX0" fmla="*/ 62988 w 561964"/>
              <a:gd name="connsiteY0" fmla="*/ 0 h 1257092"/>
              <a:gd name="connsiteX1" fmla="*/ 561964 w 561964"/>
              <a:gd name="connsiteY1" fmla="*/ 0 h 1257092"/>
              <a:gd name="connsiteX2" fmla="*/ 561964 w 561964"/>
              <a:gd name="connsiteY2" fmla="*/ 1257092 h 1257092"/>
              <a:gd name="connsiteX3" fmla="*/ 62988 w 561964"/>
              <a:gd name="connsiteY3" fmla="*/ 1257092 h 1257092"/>
              <a:gd name="connsiteX4" fmla="*/ 0 w 561964"/>
              <a:gd name="connsiteY4" fmla="*/ 1197007 h 1257092"/>
              <a:gd name="connsiteX5" fmla="*/ 0 w 561964"/>
              <a:gd name="connsiteY5" fmla="*/ 60086 h 1257092"/>
              <a:gd name="connsiteX6" fmla="*/ 62988 w 561964"/>
              <a:gd name="connsiteY6" fmla="*/ 0 h 1257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1964" h="1257092">
                <a:moveTo>
                  <a:pt x="62988" y="0"/>
                </a:moveTo>
                <a:lnTo>
                  <a:pt x="561964" y="0"/>
                </a:lnTo>
                <a:lnTo>
                  <a:pt x="561964" y="1257092"/>
                </a:lnTo>
                <a:lnTo>
                  <a:pt x="62988" y="1257092"/>
                </a:lnTo>
                <a:cubicBezTo>
                  <a:pt x="28541" y="1257092"/>
                  <a:pt x="0" y="1230804"/>
                  <a:pt x="0" y="1197007"/>
                </a:cubicBezTo>
                <a:lnTo>
                  <a:pt x="0" y="60086"/>
                </a:lnTo>
                <a:cubicBezTo>
                  <a:pt x="0" y="27226"/>
                  <a:pt x="27557" y="0"/>
                  <a:pt x="62988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AA9EA993-67B0-4474-A375-92A33AF00F90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0499759" y="3141322"/>
            <a:ext cx="1050113" cy="1294647"/>
          </a:xfrm>
          <a:custGeom>
            <a:avLst/>
            <a:gdLst>
              <a:gd name="connsiteX0" fmla="*/ 50193 w 1050113"/>
              <a:gd name="connsiteY0" fmla="*/ 0 h 1294647"/>
              <a:gd name="connsiteX1" fmla="*/ 999920 w 1050113"/>
              <a:gd name="connsiteY1" fmla="*/ 18777 h 1294647"/>
              <a:gd name="connsiteX2" fmla="*/ 1050113 w 1050113"/>
              <a:gd name="connsiteY2" fmla="*/ 66657 h 1294647"/>
              <a:gd name="connsiteX3" fmla="*/ 1050113 w 1050113"/>
              <a:gd name="connsiteY3" fmla="*/ 1228929 h 1294647"/>
              <a:gd name="connsiteX4" fmla="*/ 999920 w 1050113"/>
              <a:gd name="connsiteY4" fmla="*/ 1275870 h 1294647"/>
              <a:gd name="connsiteX5" fmla="*/ 50193 w 1050113"/>
              <a:gd name="connsiteY5" fmla="*/ 1294647 h 1294647"/>
              <a:gd name="connsiteX6" fmla="*/ 0 w 1050113"/>
              <a:gd name="connsiteY6" fmla="*/ 1246767 h 1294647"/>
              <a:gd name="connsiteX7" fmla="*/ 0 w 1050113"/>
              <a:gd name="connsiteY7" fmla="*/ 47881 h 1294647"/>
              <a:gd name="connsiteX8" fmla="*/ 50193 w 1050113"/>
              <a:gd name="connsiteY8" fmla="*/ 0 h 1294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0113" h="1294647">
                <a:moveTo>
                  <a:pt x="50193" y="0"/>
                </a:moveTo>
                <a:lnTo>
                  <a:pt x="999920" y="18777"/>
                </a:lnTo>
                <a:cubicBezTo>
                  <a:pt x="1027477" y="18777"/>
                  <a:pt x="1050113" y="40370"/>
                  <a:pt x="1050113" y="66657"/>
                </a:cubicBezTo>
                <a:lnTo>
                  <a:pt x="1050113" y="1228929"/>
                </a:lnTo>
                <a:cubicBezTo>
                  <a:pt x="1050113" y="1255215"/>
                  <a:pt x="1027477" y="1275870"/>
                  <a:pt x="999920" y="1275870"/>
                </a:cubicBezTo>
                <a:lnTo>
                  <a:pt x="50193" y="1294647"/>
                </a:lnTo>
                <a:cubicBezTo>
                  <a:pt x="22636" y="1294647"/>
                  <a:pt x="0" y="1273054"/>
                  <a:pt x="0" y="1246767"/>
                </a:cubicBezTo>
                <a:lnTo>
                  <a:pt x="0" y="47881"/>
                </a:lnTo>
                <a:cubicBezTo>
                  <a:pt x="0" y="21593"/>
                  <a:pt x="22636" y="0"/>
                  <a:pt x="50193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3625354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14">
            <a:extLst>
              <a:ext uri="{FF2B5EF4-FFF2-40B4-BE49-F238E27FC236}">
                <a16:creationId xmlns:a16="http://schemas.microsoft.com/office/drawing/2014/main" xmlns="" id="{A769A459-AF04-45A7-80CE-4E8DC5AC49C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074943" y="448887"/>
            <a:ext cx="2825140" cy="2825140"/>
          </a:xfrm>
          <a:custGeom>
            <a:avLst/>
            <a:gdLst>
              <a:gd name="connsiteX0" fmla="*/ 1412570 w 2825140"/>
              <a:gd name="connsiteY0" fmla="*/ 0 h 2825140"/>
              <a:gd name="connsiteX1" fmla="*/ 2825140 w 2825140"/>
              <a:gd name="connsiteY1" fmla="*/ 1412570 h 2825140"/>
              <a:gd name="connsiteX2" fmla="*/ 1412570 w 2825140"/>
              <a:gd name="connsiteY2" fmla="*/ 2825140 h 2825140"/>
              <a:gd name="connsiteX3" fmla="*/ 0 w 2825140"/>
              <a:gd name="connsiteY3" fmla="*/ 1412570 h 2825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25140" h="2825140">
                <a:moveTo>
                  <a:pt x="1412570" y="0"/>
                </a:moveTo>
                <a:lnTo>
                  <a:pt x="2825140" y="1412570"/>
                </a:lnTo>
                <a:lnTo>
                  <a:pt x="1412570" y="2825140"/>
                </a:lnTo>
                <a:lnTo>
                  <a:pt x="0" y="141257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그림 개체 틀 15">
            <a:extLst>
              <a:ext uri="{FF2B5EF4-FFF2-40B4-BE49-F238E27FC236}">
                <a16:creationId xmlns:a16="http://schemas.microsoft.com/office/drawing/2014/main" xmlns="" id="{DFE4068D-B3EC-469A-9F6F-A76002F6DBFC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5653743" y="2009396"/>
            <a:ext cx="2825140" cy="2825140"/>
          </a:xfrm>
          <a:custGeom>
            <a:avLst/>
            <a:gdLst>
              <a:gd name="connsiteX0" fmla="*/ 1412571 w 2825140"/>
              <a:gd name="connsiteY0" fmla="*/ 0 h 2825140"/>
              <a:gd name="connsiteX1" fmla="*/ 2825140 w 2825140"/>
              <a:gd name="connsiteY1" fmla="*/ 1412570 h 2825140"/>
              <a:gd name="connsiteX2" fmla="*/ 1412571 w 2825140"/>
              <a:gd name="connsiteY2" fmla="*/ 2825140 h 2825140"/>
              <a:gd name="connsiteX3" fmla="*/ 0 w 2825140"/>
              <a:gd name="connsiteY3" fmla="*/ 1412570 h 2825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25140" h="2825140">
                <a:moveTo>
                  <a:pt x="1412571" y="0"/>
                </a:moveTo>
                <a:lnTo>
                  <a:pt x="2825140" y="1412570"/>
                </a:lnTo>
                <a:lnTo>
                  <a:pt x="1412571" y="2825140"/>
                </a:lnTo>
                <a:lnTo>
                  <a:pt x="0" y="141257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그림 개체 틀 16">
            <a:extLst>
              <a:ext uri="{FF2B5EF4-FFF2-40B4-BE49-F238E27FC236}">
                <a16:creationId xmlns:a16="http://schemas.microsoft.com/office/drawing/2014/main" xmlns="" id="{5C5441D4-AB74-4B7F-B4AC-DD976BF7783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232543" y="448886"/>
            <a:ext cx="2825140" cy="2825140"/>
          </a:xfrm>
          <a:custGeom>
            <a:avLst/>
            <a:gdLst>
              <a:gd name="connsiteX0" fmla="*/ 1412570 w 2825140"/>
              <a:gd name="connsiteY0" fmla="*/ 0 h 2825140"/>
              <a:gd name="connsiteX1" fmla="*/ 2825140 w 2825140"/>
              <a:gd name="connsiteY1" fmla="*/ 1412570 h 2825140"/>
              <a:gd name="connsiteX2" fmla="*/ 1412570 w 2825140"/>
              <a:gd name="connsiteY2" fmla="*/ 2825140 h 2825140"/>
              <a:gd name="connsiteX3" fmla="*/ 0 w 2825140"/>
              <a:gd name="connsiteY3" fmla="*/ 1412570 h 2825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25140" h="2825140">
                <a:moveTo>
                  <a:pt x="1412570" y="0"/>
                </a:moveTo>
                <a:lnTo>
                  <a:pt x="2825140" y="1412570"/>
                </a:lnTo>
                <a:lnTo>
                  <a:pt x="1412570" y="2825140"/>
                </a:lnTo>
                <a:lnTo>
                  <a:pt x="0" y="141257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그림 개체 틀 17">
            <a:extLst>
              <a:ext uri="{FF2B5EF4-FFF2-40B4-BE49-F238E27FC236}">
                <a16:creationId xmlns:a16="http://schemas.microsoft.com/office/drawing/2014/main" xmlns="" id="{9EB123B0-D633-4FA6-9EA7-8A395458C603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206298" y="3569906"/>
            <a:ext cx="2825140" cy="2825140"/>
          </a:xfrm>
          <a:custGeom>
            <a:avLst/>
            <a:gdLst>
              <a:gd name="connsiteX0" fmla="*/ 1412570 w 2825140"/>
              <a:gd name="connsiteY0" fmla="*/ 0 h 2825140"/>
              <a:gd name="connsiteX1" fmla="*/ 2825140 w 2825140"/>
              <a:gd name="connsiteY1" fmla="*/ 1412570 h 2825140"/>
              <a:gd name="connsiteX2" fmla="*/ 1412570 w 2825140"/>
              <a:gd name="connsiteY2" fmla="*/ 2825140 h 2825140"/>
              <a:gd name="connsiteX3" fmla="*/ 0 w 2825140"/>
              <a:gd name="connsiteY3" fmla="*/ 1412570 h 2825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25140" h="2825140">
                <a:moveTo>
                  <a:pt x="1412570" y="0"/>
                </a:moveTo>
                <a:lnTo>
                  <a:pt x="2825140" y="1412570"/>
                </a:lnTo>
                <a:lnTo>
                  <a:pt x="1412570" y="2825140"/>
                </a:lnTo>
                <a:lnTo>
                  <a:pt x="0" y="141257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xmlns="" id="{7DE9F876-6862-4E0C-A11E-9C7D17FE104F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8770034" y="14068"/>
            <a:ext cx="3421966" cy="6843932"/>
          </a:xfrm>
          <a:custGeom>
            <a:avLst/>
            <a:gdLst>
              <a:gd name="connsiteX0" fmla="*/ 3421966 w 3421966"/>
              <a:gd name="connsiteY0" fmla="*/ 0 h 6843932"/>
              <a:gd name="connsiteX1" fmla="*/ 3421966 w 3421966"/>
              <a:gd name="connsiteY1" fmla="*/ 6843932 h 6843932"/>
              <a:gd name="connsiteX2" fmla="*/ 0 w 3421966"/>
              <a:gd name="connsiteY2" fmla="*/ 3421966 h 6843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1966" h="6843932">
                <a:moveTo>
                  <a:pt x="3421966" y="0"/>
                </a:moveTo>
                <a:lnTo>
                  <a:pt x="3421966" y="6843932"/>
                </a:lnTo>
                <a:lnTo>
                  <a:pt x="0" y="342196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3037600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Freeform: Shape 47">
            <a:extLst>
              <a:ext uri="{FF2B5EF4-FFF2-40B4-BE49-F238E27FC236}">
                <a16:creationId xmlns:a16="http://schemas.microsoft.com/office/drawing/2014/main" xmlns="" id="{88E7995C-B9D0-4170-A7FB-0BF547E041A3}"/>
              </a:ext>
            </a:extLst>
          </p:cNvPr>
          <p:cNvSpPr/>
          <p:nvPr userDrawn="1"/>
        </p:nvSpPr>
        <p:spPr>
          <a:xfrm rot="873932">
            <a:off x="6097912" y="2882827"/>
            <a:ext cx="6119791" cy="4803064"/>
          </a:xfrm>
          <a:custGeom>
            <a:avLst/>
            <a:gdLst>
              <a:gd name="connsiteX0" fmla="*/ 2625893 w 6119791"/>
              <a:gd name="connsiteY0" fmla="*/ 3534456 h 4803064"/>
              <a:gd name="connsiteX1" fmla="*/ 2554850 w 6119791"/>
              <a:gd name="connsiteY1" fmla="*/ 3757466 h 4803064"/>
              <a:gd name="connsiteX2" fmla="*/ 2683479 w 6119791"/>
              <a:gd name="connsiteY2" fmla="*/ 3800331 h 4803064"/>
              <a:gd name="connsiteX3" fmla="*/ 2755061 w 6119791"/>
              <a:gd name="connsiteY3" fmla="*/ 3577321 h 4803064"/>
              <a:gd name="connsiteX4" fmla="*/ 2625893 w 6119791"/>
              <a:gd name="connsiteY4" fmla="*/ 3534456 h 4803064"/>
              <a:gd name="connsiteX5" fmla="*/ 330457 w 6119791"/>
              <a:gd name="connsiteY5" fmla="*/ 4085199 h 4803064"/>
              <a:gd name="connsiteX6" fmla="*/ 135627 w 6119791"/>
              <a:gd name="connsiteY6" fmla="*/ 4651134 h 4803064"/>
              <a:gd name="connsiteX7" fmla="*/ 204518 w 6119791"/>
              <a:gd name="connsiteY7" fmla="*/ 4651677 h 4803064"/>
              <a:gd name="connsiteX8" fmla="*/ 236809 w 6119791"/>
              <a:gd name="connsiteY8" fmla="*/ 4628888 h 4803064"/>
              <a:gd name="connsiteX9" fmla="*/ 332609 w 6119791"/>
              <a:gd name="connsiteY9" fmla="*/ 4350533 h 4803064"/>
              <a:gd name="connsiteX10" fmla="*/ 421951 w 6119791"/>
              <a:gd name="connsiteY10" fmla="*/ 4111244 h 4803064"/>
              <a:gd name="connsiteX11" fmla="*/ 330457 w 6119791"/>
              <a:gd name="connsiteY11" fmla="*/ 4085199 h 4803064"/>
              <a:gd name="connsiteX12" fmla="*/ 690379 w 6119791"/>
              <a:gd name="connsiteY12" fmla="*/ 3741933 h 4803064"/>
              <a:gd name="connsiteX13" fmla="*/ 710428 w 6119791"/>
              <a:gd name="connsiteY13" fmla="*/ 3738475 h 4803064"/>
              <a:gd name="connsiteX14" fmla="*/ 1253474 w 6119791"/>
              <a:gd name="connsiteY14" fmla="*/ 3757465 h 4803064"/>
              <a:gd name="connsiteX15" fmla="*/ 1971438 w 6119791"/>
              <a:gd name="connsiteY15" fmla="*/ 3781884 h 4803064"/>
              <a:gd name="connsiteX16" fmla="*/ 2433755 w 6119791"/>
              <a:gd name="connsiteY16" fmla="*/ 3798161 h 4803064"/>
              <a:gd name="connsiteX17" fmla="*/ 2331760 w 6119791"/>
              <a:gd name="connsiteY17" fmla="*/ 4216626 h 4803064"/>
              <a:gd name="connsiteX18" fmla="*/ 616896 w 6119791"/>
              <a:gd name="connsiteY18" fmla="*/ 4662213 h 4803064"/>
              <a:gd name="connsiteX19" fmla="*/ 342835 w 6119791"/>
              <a:gd name="connsiteY19" fmla="*/ 4664698 h 4803064"/>
              <a:gd name="connsiteX20" fmla="*/ 372436 w 6119791"/>
              <a:gd name="connsiteY20" fmla="*/ 4572456 h 4803064"/>
              <a:gd name="connsiteX21" fmla="*/ 588255 w 6119791"/>
              <a:gd name="connsiteY21" fmla="*/ 3957686 h 4803064"/>
              <a:gd name="connsiteX22" fmla="*/ 677597 w 6119791"/>
              <a:gd name="connsiteY22" fmla="*/ 3758009 h 4803064"/>
              <a:gd name="connsiteX23" fmla="*/ 690379 w 6119791"/>
              <a:gd name="connsiteY23" fmla="*/ 3741933 h 4803064"/>
              <a:gd name="connsiteX24" fmla="*/ 2779280 w 6119791"/>
              <a:gd name="connsiteY24" fmla="*/ 3125875 h 4803064"/>
              <a:gd name="connsiteX25" fmla="*/ 2697473 w 6119791"/>
              <a:gd name="connsiteY25" fmla="*/ 3331523 h 4803064"/>
              <a:gd name="connsiteX26" fmla="*/ 2828257 w 6119791"/>
              <a:gd name="connsiteY26" fmla="*/ 3372761 h 4803064"/>
              <a:gd name="connsiteX27" fmla="*/ 2912754 w 6119791"/>
              <a:gd name="connsiteY27" fmla="*/ 3162772 h 4803064"/>
              <a:gd name="connsiteX28" fmla="*/ 2779280 w 6119791"/>
              <a:gd name="connsiteY28" fmla="*/ 3125875 h 4803064"/>
              <a:gd name="connsiteX29" fmla="*/ 493533 w 6119791"/>
              <a:gd name="connsiteY29" fmla="*/ 3696151 h 4803064"/>
              <a:gd name="connsiteX30" fmla="*/ 411187 w 6119791"/>
              <a:gd name="connsiteY30" fmla="*/ 3889860 h 4803064"/>
              <a:gd name="connsiteX31" fmla="*/ 499453 w 6119791"/>
              <a:gd name="connsiteY31" fmla="*/ 3921875 h 4803064"/>
              <a:gd name="connsiteX32" fmla="*/ 583949 w 6119791"/>
              <a:gd name="connsiteY32" fmla="*/ 3728708 h 4803064"/>
              <a:gd name="connsiteX33" fmla="*/ 493533 w 6119791"/>
              <a:gd name="connsiteY33" fmla="*/ 3696151 h 4803064"/>
              <a:gd name="connsiteX34" fmla="*/ 5603767 w 6119791"/>
              <a:gd name="connsiteY34" fmla="*/ 2126943 h 4803064"/>
              <a:gd name="connsiteX35" fmla="*/ 5782452 w 6119791"/>
              <a:gd name="connsiteY35" fmla="*/ 2187714 h 4803064"/>
              <a:gd name="connsiteX36" fmla="*/ 5798060 w 6119791"/>
              <a:gd name="connsiteY36" fmla="*/ 2188800 h 4803064"/>
              <a:gd name="connsiteX37" fmla="*/ 5927767 w 6119791"/>
              <a:gd name="connsiteY37" fmla="*/ 2141593 h 4803064"/>
              <a:gd name="connsiteX38" fmla="*/ 5926690 w 6119791"/>
              <a:gd name="connsiteY38" fmla="*/ 2133453 h 4803064"/>
              <a:gd name="connsiteX39" fmla="*/ 5779223 w 6119791"/>
              <a:gd name="connsiteY39" fmla="*/ 2090045 h 4803064"/>
              <a:gd name="connsiteX40" fmla="*/ 5766305 w 6119791"/>
              <a:gd name="connsiteY40" fmla="*/ 2091673 h 4803064"/>
              <a:gd name="connsiteX41" fmla="*/ 5603767 w 6119791"/>
              <a:gd name="connsiteY41" fmla="*/ 2126943 h 4803064"/>
              <a:gd name="connsiteX42" fmla="*/ 2944508 w 6119791"/>
              <a:gd name="connsiteY42" fmla="*/ 2795294 h 4803064"/>
              <a:gd name="connsiteX43" fmla="*/ 2933744 w 6119791"/>
              <a:gd name="connsiteY43" fmla="*/ 2802483 h 4803064"/>
              <a:gd name="connsiteX44" fmla="*/ 2847094 w 6119791"/>
              <a:gd name="connsiteY44" fmla="*/ 2971775 h 4803064"/>
              <a:gd name="connsiteX45" fmla="*/ 2968189 w 6119791"/>
              <a:gd name="connsiteY45" fmla="*/ 3004332 h 4803064"/>
              <a:gd name="connsiteX46" fmla="*/ 2988103 w 6119791"/>
              <a:gd name="connsiteY46" fmla="*/ 2994023 h 4803064"/>
              <a:gd name="connsiteX47" fmla="*/ 3075291 w 6119791"/>
              <a:gd name="connsiteY47" fmla="*/ 2824731 h 4803064"/>
              <a:gd name="connsiteX48" fmla="*/ 2958502 w 6119791"/>
              <a:gd name="connsiteY48" fmla="*/ 2793802 h 4803064"/>
              <a:gd name="connsiteX49" fmla="*/ 2944508 w 6119791"/>
              <a:gd name="connsiteY49" fmla="*/ 2795294 h 4803064"/>
              <a:gd name="connsiteX50" fmla="*/ 677597 w 6119791"/>
              <a:gd name="connsiteY50" fmla="*/ 3313616 h 4803064"/>
              <a:gd name="connsiteX51" fmla="*/ 575877 w 6119791"/>
              <a:gd name="connsiteY51" fmla="*/ 3516007 h 4803064"/>
              <a:gd name="connsiteX52" fmla="*/ 667910 w 6119791"/>
              <a:gd name="connsiteY52" fmla="*/ 3550734 h 4803064"/>
              <a:gd name="connsiteX53" fmla="*/ 772860 w 6119791"/>
              <a:gd name="connsiteY53" fmla="*/ 3346715 h 4803064"/>
              <a:gd name="connsiteX54" fmla="*/ 677597 w 6119791"/>
              <a:gd name="connsiteY54" fmla="*/ 3313616 h 4803064"/>
              <a:gd name="connsiteX55" fmla="*/ 5095704 w 6119791"/>
              <a:gd name="connsiteY55" fmla="*/ 2084619 h 4803064"/>
              <a:gd name="connsiteX56" fmla="*/ 5104316 w 6119791"/>
              <a:gd name="connsiteY56" fmla="*/ 2088960 h 4803064"/>
              <a:gd name="connsiteX57" fmla="*/ 5414321 w 6119791"/>
              <a:gd name="connsiteY57" fmla="*/ 2201821 h 4803064"/>
              <a:gd name="connsiteX58" fmla="*/ 5577396 w 6119791"/>
              <a:gd name="connsiteY58" fmla="*/ 2218643 h 4803064"/>
              <a:gd name="connsiteX59" fmla="*/ 5095704 w 6119791"/>
              <a:gd name="connsiteY59" fmla="*/ 2084619 h 4803064"/>
              <a:gd name="connsiteX60" fmla="*/ 3103547 w 6119791"/>
              <a:gd name="connsiteY60" fmla="*/ 2537693 h 4803064"/>
              <a:gd name="connsiteX61" fmla="*/ 3090900 w 6119791"/>
              <a:gd name="connsiteY61" fmla="*/ 2544747 h 4803064"/>
              <a:gd name="connsiteX62" fmla="*/ 3008555 w 6119791"/>
              <a:gd name="connsiteY62" fmla="*/ 2667918 h 4803064"/>
              <a:gd name="connsiteX63" fmla="*/ 3131803 w 6119791"/>
              <a:gd name="connsiteY63" fmla="*/ 2702101 h 4803064"/>
              <a:gd name="connsiteX64" fmla="*/ 3150640 w 6119791"/>
              <a:gd name="connsiteY64" fmla="*/ 2695048 h 4803064"/>
              <a:gd name="connsiteX65" fmla="*/ 3231909 w 6119791"/>
              <a:gd name="connsiteY65" fmla="*/ 2570792 h 4803064"/>
              <a:gd name="connsiteX66" fmla="*/ 3119424 w 6119791"/>
              <a:gd name="connsiteY66" fmla="*/ 2537151 h 4803064"/>
              <a:gd name="connsiteX67" fmla="*/ 3103547 w 6119791"/>
              <a:gd name="connsiteY67" fmla="*/ 2537693 h 4803064"/>
              <a:gd name="connsiteX68" fmla="*/ 891399 w 6119791"/>
              <a:gd name="connsiteY68" fmla="*/ 2955973 h 4803064"/>
              <a:gd name="connsiteX69" fmla="*/ 882654 w 6119791"/>
              <a:gd name="connsiteY69" fmla="*/ 2960381 h 4803064"/>
              <a:gd name="connsiteX70" fmla="*/ 761019 w 6119791"/>
              <a:gd name="connsiteY70" fmla="*/ 3160602 h 4803064"/>
              <a:gd name="connsiteX71" fmla="*/ 858972 w 6119791"/>
              <a:gd name="connsiteY71" fmla="*/ 3193158 h 4803064"/>
              <a:gd name="connsiteX72" fmla="*/ 987064 w 6119791"/>
              <a:gd name="connsiteY72" fmla="*/ 2983712 h 4803064"/>
              <a:gd name="connsiteX73" fmla="*/ 902566 w 6119791"/>
              <a:gd name="connsiteY73" fmla="*/ 2956040 h 4803064"/>
              <a:gd name="connsiteX74" fmla="*/ 891399 w 6119791"/>
              <a:gd name="connsiteY74" fmla="*/ 2955973 h 4803064"/>
              <a:gd name="connsiteX75" fmla="*/ 3300261 w 6119791"/>
              <a:gd name="connsiteY75" fmla="*/ 2299491 h 4803064"/>
              <a:gd name="connsiteX76" fmla="*/ 3284114 w 6119791"/>
              <a:gd name="connsiteY76" fmla="*/ 2304917 h 4803064"/>
              <a:gd name="connsiteX77" fmla="*/ 3194234 w 6119791"/>
              <a:gd name="connsiteY77" fmla="*/ 2403669 h 4803064"/>
              <a:gd name="connsiteX78" fmla="*/ 3321251 w 6119791"/>
              <a:gd name="connsiteY78" fmla="*/ 2440567 h 4803064"/>
              <a:gd name="connsiteX79" fmla="*/ 3337396 w 6119791"/>
              <a:gd name="connsiteY79" fmla="*/ 2435141 h 4803064"/>
              <a:gd name="connsiteX80" fmla="*/ 3427815 w 6119791"/>
              <a:gd name="connsiteY80" fmla="*/ 2334760 h 4803064"/>
              <a:gd name="connsiteX81" fmla="*/ 3300261 w 6119791"/>
              <a:gd name="connsiteY81" fmla="*/ 2299491 h 4803064"/>
              <a:gd name="connsiteX82" fmla="*/ 4408419 w 6119791"/>
              <a:gd name="connsiteY82" fmla="*/ 1944628 h 4803064"/>
              <a:gd name="connsiteX83" fmla="*/ 4981605 w 6119791"/>
              <a:gd name="connsiteY83" fmla="*/ 2121516 h 4803064"/>
              <a:gd name="connsiteX84" fmla="*/ 4702278 w 6119791"/>
              <a:gd name="connsiteY84" fmla="*/ 2014082 h 4803064"/>
              <a:gd name="connsiteX85" fmla="*/ 4408419 w 6119791"/>
              <a:gd name="connsiteY85" fmla="*/ 1944628 h 4803064"/>
              <a:gd name="connsiteX86" fmla="*/ 1316242 w 6119791"/>
              <a:gd name="connsiteY86" fmla="*/ 2679448 h 4803064"/>
              <a:gd name="connsiteX87" fmla="*/ 1343892 w 6119791"/>
              <a:gd name="connsiteY87" fmla="*/ 2675515 h 4803064"/>
              <a:gd name="connsiteX88" fmla="*/ 1670582 w 6119791"/>
              <a:gd name="connsiteY88" fmla="*/ 2704272 h 4803064"/>
              <a:gd name="connsiteX89" fmla="*/ 1978434 w 6119791"/>
              <a:gd name="connsiteY89" fmla="*/ 2730318 h 4803064"/>
              <a:gd name="connsiteX90" fmla="*/ 2305123 w 6119791"/>
              <a:gd name="connsiteY90" fmla="*/ 2758533 h 4803064"/>
              <a:gd name="connsiteX91" fmla="*/ 2610285 w 6119791"/>
              <a:gd name="connsiteY91" fmla="*/ 2784035 h 4803064"/>
              <a:gd name="connsiteX92" fmla="*/ 2808343 w 6119791"/>
              <a:gd name="connsiteY92" fmla="*/ 2802483 h 4803064"/>
              <a:gd name="connsiteX93" fmla="*/ 2762595 w 6119791"/>
              <a:gd name="connsiteY93" fmla="*/ 2902323 h 4803064"/>
              <a:gd name="connsiteX94" fmla="*/ 2479501 w 6119791"/>
              <a:gd name="connsiteY94" fmla="*/ 3620729 h 4803064"/>
              <a:gd name="connsiteX95" fmla="*/ 2449361 w 6119791"/>
              <a:gd name="connsiteY95" fmla="*/ 3641891 h 4803064"/>
              <a:gd name="connsiteX96" fmla="*/ 1604921 w 6119791"/>
              <a:gd name="connsiteY96" fmla="*/ 3615847 h 4803064"/>
              <a:gd name="connsiteX97" fmla="*/ 1158751 w 6119791"/>
              <a:gd name="connsiteY97" fmla="*/ 3603366 h 4803064"/>
              <a:gd name="connsiteX98" fmla="*/ 769092 w 6119791"/>
              <a:gd name="connsiteY98" fmla="*/ 3590344 h 4803064"/>
              <a:gd name="connsiteX99" fmla="*/ 776627 w 6119791"/>
              <a:gd name="connsiteY99" fmla="*/ 3570810 h 4803064"/>
              <a:gd name="connsiteX100" fmla="*/ 1295455 w 6119791"/>
              <a:gd name="connsiteY100" fmla="*/ 2698846 h 4803064"/>
              <a:gd name="connsiteX101" fmla="*/ 1316242 w 6119791"/>
              <a:gd name="connsiteY101" fmla="*/ 2679448 h 4803064"/>
              <a:gd name="connsiteX102" fmla="*/ 3528996 w 6119791"/>
              <a:gd name="connsiteY102" fmla="*/ 2104153 h 4803064"/>
              <a:gd name="connsiteX103" fmla="*/ 3427814 w 6119791"/>
              <a:gd name="connsiteY103" fmla="*/ 2173064 h 4803064"/>
              <a:gd name="connsiteX104" fmla="*/ 3554830 w 6119791"/>
              <a:gd name="connsiteY104" fmla="*/ 2212674 h 4803064"/>
              <a:gd name="connsiteX105" fmla="*/ 3572052 w 6119791"/>
              <a:gd name="connsiteY105" fmla="*/ 2209961 h 4803064"/>
              <a:gd name="connsiteX106" fmla="*/ 3678617 w 6119791"/>
              <a:gd name="connsiteY106" fmla="*/ 2136710 h 4803064"/>
              <a:gd name="connsiteX107" fmla="*/ 3559136 w 6119791"/>
              <a:gd name="connsiteY107" fmla="*/ 2103069 h 4803064"/>
              <a:gd name="connsiteX108" fmla="*/ 3543259 w 6119791"/>
              <a:gd name="connsiteY108" fmla="*/ 2100762 h 4803064"/>
              <a:gd name="connsiteX109" fmla="*/ 3528996 w 6119791"/>
              <a:gd name="connsiteY109" fmla="*/ 2104153 h 4803064"/>
              <a:gd name="connsiteX110" fmla="*/ 1307968 w 6119791"/>
              <a:gd name="connsiteY110" fmla="*/ 2657948 h 4803064"/>
              <a:gd name="connsiteX111" fmla="*/ 1293302 w 6119791"/>
              <a:gd name="connsiteY111" fmla="*/ 2670632 h 4803064"/>
              <a:gd name="connsiteX112" fmla="*/ 900413 w 6119791"/>
              <a:gd name="connsiteY112" fmla="*/ 3287571 h 4803064"/>
              <a:gd name="connsiteX113" fmla="*/ 735184 w 6119791"/>
              <a:gd name="connsiteY113" fmla="*/ 3609878 h 4803064"/>
              <a:gd name="connsiteX114" fmla="*/ 805690 w 6119791"/>
              <a:gd name="connsiteY114" fmla="*/ 3609878 h 4803064"/>
              <a:gd name="connsiteX115" fmla="*/ 1502125 w 6119791"/>
              <a:gd name="connsiteY115" fmla="*/ 3631039 h 4803064"/>
              <a:gd name="connsiteX116" fmla="*/ 1894475 w 6119791"/>
              <a:gd name="connsiteY116" fmla="*/ 3642977 h 4803064"/>
              <a:gd name="connsiteX117" fmla="*/ 2467122 w 6119791"/>
              <a:gd name="connsiteY117" fmla="*/ 3660882 h 4803064"/>
              <a:gd name="connsiteX118" fmla="*/ 2492956 w 6119791"/>
              <a:gd name="connsiteY118" fmla="*/ 3641349 h 4803064"/>
              <a:gd name="connsiteX119" fmla="*/ 2517713 w 6119791"/>
              <a:gd name="connsiteY119" fmla="*/ 3558873 h 4803064"/>
              <a:gd name="connsiteX120" fmla="*/ 2813186 w 6119791"/>
              <a:gd name="connsiteY120" fmla="*/ 2837211 h 4803064"/>
              <a:gd name="connsiteX121" fmla="*/ 2835791 w 6119791"/>
              <a:gd name="connsiteY121" fmla="*/ 2787291 h 4803064"/>
              <a:gd name="connsiteX122" fmla="*/ 2822875 w 6119791"/>
              <a:gd name="connsiteY122" fmla="*/ 2785120 h 4803064"/>
              <a:gd name="connsiteX123" fmla="*/ 2490803 w 6119791"/>
              <a:gd name="connsiteY123" fmla="*/ 2757448 h 4803064"/>
              <a:gd name="connsiteX124" fmla="*/ 1883172 w 6119791"/>
              <a:gd name="connsiteY124" fmla="*/ 2703731 h 4803064"/>
              <a:gd name="connsiteX125" fmla="*/ 1326670 w 6119791"/>
              <a:gd name="connsiteY125" fmla="*/ 2655438 h 4803064"/>
              <a:gd name="connsiteX126" fmla="*/ 1307968 w 6119791"/>
              <a:gd name="connsiteY126" fmla="*/ 2657948 h 4803064"/>
              <a:gd name="connsiteX127" fmla="*/ 4088190 w 6119791"/>
              <a:gd name="connsiteY127" fmla="*/ 1923466 h 4803064"/>
              <a:gd name="connsiteX128" fmla="*/ 4086574 w 6119791"/>
              <a:gd name="connsiteY128" fmla="*/ 1935404 h 4803064"/>
              <a:gd name="connsiteX129" fmla="*/ 4417568 w 6119791"/>
              <a:gd name="connsiteY129" fmla="*/ 2000517 h 4803064"/>
              <a:gd name="connsiteX130" fmla="*/ 4229199 w 6119791"/>
              <a:gd name="connsiteY130" fmla="*/ 1939744 h 4803064"/>
              <a:gd name="connsiteX131" fmla="*/ 4088190 w 6119791"/>
              <a:gd name="connsiteY131" fmla="*/ 1923466 h 4803064"/>
              <a:gd name="connsiteX132" fmla="*/ 3818291 w 6119791"/>
              <a:gd name="connsiteY132" fmla="*/ 1970027 h 4803064"/>
              <a:gd name="connsiteX133" fmla="*/ 3756657 w 6119791"/>
              <a:gd name="connsiteY133" fmla="*/ 1998346 h 4803064"/>
              <a:gd name="connsiteX134" fmla="*/ 3899818 w 6119791"/>
              <a:gd name="connsiteY134" fmla="*/ 2036328 h 4803064"/>
              <a:gd name="connsiteX135" fmla="*/ 3918118 w 6119791"/>
              <a:gd name="connsiteY135" fmla="*/ 2036328 h 4803064"/>
              <a:gd name="connsiteX136" fmla="*/ 4081193 w 6119791"/>
              <a:gd name="connsiteY136" fmla="*/ 2000516 h 4803064"/>
              <a:gd name="connsiteX137" fmla="*/ 3879634 w 6119791"/>
              <a:gd name="connsiteY137" fmla="*/ 1959736 h 4803064"/>
              <a:gd name="connsiteX138" fmla="*/ 3818291 w 6119791"/>
              <a:gd name="connsiteY138" fmla="*/ 1970027 h 4803064"/>
              <a:gd name="connsiteX139" fmla="*/ 1087746 w 6119791"/>
              <a:gd name="connsiteY139" fmla="*/ 2666011 h 4803064"/>
              <a:gd name="connsiteX140" fmla="*/ 1068333 w 6119791"/>
              <a:gd name="connsiteY140" fmla="*/ 2686909 h 4803064"/>
              <a:gd name="connsiteX141" fmla="*/ 994599 w 6119791"/>
              <a:gd name="connsiteY141" fmla="*/ 2790547 h 4803064"/>
              <a:gd name="connsiteX142" fmla="*/ 1083402 w 6119791"/>
              <a:gd name="connsiteY142" fmla="*/ 2817677 h 4803064"/>
              <a:gd name="connsiteX143" fmla="*/ 1103854 w 6119791"/>
              <a:gd name="connsiteY143" fmla="*/ 2813877 h 4803064"/>
              <a:gd name="connsiteX144" fmla="*/ 1198040 w 6119791"/>
              <a:gd name="connsiteY144" fmla="*/ 2686909 h 4803064"/>
              <a:gd name="connsiteX145" fmla="*/ 1129687 w 6119791"/>
              <a:gd name="connsiteY145" fmla="*/ 2666832 h 4803064"/>
              <a:gd name="connsiteX146" fmla="*/ 1111018 w 6119791"/>
              <a:gd name="connsiteY146" fmla="*/ 2661653 h 4803064"/>
              <a:gd name="connsiteX147" fmla="*/ 1087746 w 6119791"/>
              <a:gd name="connsiteY147" fmla="*/ 2666011 h 4803064"/>
              <a:gd name="connsiteX148" fmla="*/ 4186869 w 6119791"/>
              <a:gd name="connsiteY148" fmla="*/ 1734423 h 4803064"/>
              <a:gd name="connsiteX149" fmla="*/ 4358098 w 6119791"/>
              <a:gd name="connsiteY149" fmla="*/ 1740066 h 4803064"/>
              <a:gd name="connsiteX150" fmla="*/ 4539203 w 6119791"/>
              <a:gd name="connsiteY150" fmla="*/ 1741152 h 4803064"/>
              <a:gd name="connsiteX151" fmla="*/ 5199039 w 6119791"/>
              <a:gd name="connsiteY151" fmla="*/ 1549612 h 4803064"/>
              <a:gd name="connsiteX152" fmla="*/ 5214513 w 6119791"/>
              <a:gd name="connsiteY152" fmla="*/ 1544186 h 4803064"/>
              <a:gd name="connsiteX153" fmla="*/ 5230794 w 6119791"/>
              <a:gd name="connsiteY153" fmla="*/ 1545271 h 4803064"/>
              <a:gd name="connsiteX154" fmla="*/ 6037021 w 6119791"/>
              <a:gd name="connsiteY154" fmla="*/ 1799210 h 4803064"/>
              <a:gd name="connsiteX155" fmla="*/ 6038804 w 6119791"/>
              <a:gd name="connsiteY155" fmla="*/ 1801006 h 4803064"/>
              <a:gd name="connsiteX156" fmla="*/ 6039477 w 6119791"/>
              <a:gd name="connsiteY156" fmla="*/ 1803595 h 4803064"/>
              <a:gd name="connsiteX157" fmla="*/ 6035407 w 6119791"/>
              <a:gd name="connsiteY157" fmla="*/ 1809519 h 4803064"/>
              <a:gd name="connsiteX158" fmla="*/ 5622606 w 6119791"/>
              <a:gd name="connsiteY158" fmla="*/ 2022221 h 4803064"/>
              <a:gd name="connsiteX159" fmla="*/ 5365346 w 6119791"/>
              <a:gd name="connsiteY159" fmla="*/ 2027646 h 4803064"/>
              <a:gd name="connsiteX160" fmla="*/ 4985373 w 6119791"/>
              <a:gd name="connsiteY160" fmla="*/ 1973386 h 4803064"/>
              <a:gd name="connsiteX161" fmla="*/ 4727575 w 6119791"/>
              <a:gd name="connsiteY161" fmla="*/ 1899050 h 4803064"/>
              <a:gd name="connsiteX162" fmla="*/ 4190987 w 6119791"/>
              <a:gd name="connsiteY162" fmla="*/ 1736268 h 4803064"/>
              <a:gd name="connsiteX163" fmla="*/ 4176455 w 6119791"/>
              <a:gd name="connsiteY163" fmla="*/ 1729756 h 4803064"/>
              <a:gd name="connsiteX164" fmla="*/ 4186869 w 6119791"/>
              <a:gd name="connsiteY164" fmla="*/ 1734423 h 4803064"/>
              <a:gd name="connsiteX165" fmla="*/ 4176992 w 6119791"/>
              <a:gd name="connsiteY165" fmla="*/ 1734098 h 4803064"/>
              <a:gd name="connsiteX166" fmla="*/ 4176455 w 6119791"/>
              <a:gd name="connsiteY166" fmla="*/ 1729756 h 4803064"/>
              <a:gd name="connsiteX167" fmla="*/ 4849040 w 6119791"/>
              <a:gd name="connsiteY167" fmla="*/ 1554691 h 4803064"/>
              <a:gd name="connsiteX168" fmla="*/ 4790006 w 6119791"/>
              <a:gd name="connsiteY168" fmla="*/ 1577285 h 4803064"/>
              <a:gd name="connsiteX169" fmla="*/ 4885267 w 6119791"/>
              <a:gd name="connsiteY169" fmla="*/ 1593564 h 4803064"/>
              <a:gd name="connsiteX170" fmla="*/ 4961692 w 6119791"/>
              <a:gd name="connsiteY170" fmla="*/ 1603874 h 4803064"/>
              <a:gd name="connsiteX171" fmla="*/ 5085479 w 6119791"/>
              <a:gd name="connsiteY171" fmla="*/ 1552325 h 4803064"/>
              <a:gd name="connsiteX172" fmla="*/ 4921192 w 6119791"/>
              <a:gd name="connsiteY172" fmla="*/ 1542626 h 4803064"/>
              <a:gd name="connsiteX173" fmla="*/ 4849040 w 6119791"/>
              <a:gd name="connsiteY173" fmla="*/ 1554691 h 4803064"/>
              <a:gd name="connsiteX174" fmla="*/ 4443941 w 6119791"/>
              <a:gd name="connsiteY174" fmla="*/ 1616895 h 4803064"/>
              <a:gd name="connsiteX175" fmla="*/ 4549966 w 6119791"/>
              <a:gd name="connsiteY175" fmla="*/ 1645653 h 4803064"/>
              <a:gd name="connsiteX176" fmla="*/ 4780856 w 6119791"/>
              <a:gd name="connsiteY176" fmla="*/ 1655962 h 4803064"/>
              <a:gd name="connsiteX177" fmla="*/ 4809380 w 6119791"/>
              <a:gd name="connsiteY177" fmla="*/ 1649452 h 4803064"/>
              <a:gd name="connsiteX178" fmla="*/ 4535251 w 6119791"/>
              <a:gd name="connsiteY178" fmla="*/ 1604737 h 4803064"/>
              <a:gd name="connsiteX179" fmla="*/ 4443941 w 6119791"/>
              <a:gd name="connsiteY179" fmla="*/ 1616895 h 4803064"/>
              <a:gd name="connsiteX180" fmla="*/ 1353378 w 6119791"/>
              <a:gd name="connsiteY180" fmla="*/ 2358770 h 4803064"/>
              <a:gd name="connsiteX181" fmla="*/ 1344970 w 6119791"/>
              <a:gd name="connsiteY181" fmla="*/ 2361890 h 4803064"/>
              <a:gd name="connsiteX182" fmla="*/ 1193734 w 6119791"/>
              <a:gd name="connsiteY182" fmla="*/ 2526840 h 4803064"/>
              <a:gd name="connsiteX183" fmla="*/ 1294378 w 6119791"/>
              <a:gd name="connsiteY183" fmla="*/ 2553971 h 4803064"/>
              <a:gd name="connsiteX184" fmla="*/ 1312677 w 6119791"/>
              <a:gd name="connsiteY184" fmla="*/ 2549630 h 4803064"/>
              <a:gd name="connsiteX185" fmla="*/ 1462836 w 6119791"/>
              <a:gd name="connsiteY185" fmla="*/ 2385765 h 4803064"/>
              <a:gd name="connsiteX186" fmla="*/ 1363806 w 6119791"/>
              <a:gd name="connsiteY186" fmla="*/ 2359720 h 4803064"/>
              <a:gd name="connsiteX187" fmla="*/ 1353378 w 6119791"/>
              <a:gd name="connsiteY187" fmla="*/ 2358770 h 4803064"/>
              <a:gd name="connsiteX188" fmla="*/ 5256626 w 6119791"/>
              <a:gd name="connsiteY188" fmla="*/ 1324431 h 4803064"/>
              <a:gd name="connsiteX189" fmla="*/ 5137683 w 6119791"/>
              <a:gd name="connsiteY189" fmla="*/ 1427527 h 4803064"/>
              <a:gd name="connsiteX190" fmla="*/ 5234561 w 6119791"/>
              <a:gd name="connsiteY190" fmla="*/ 1433495 h 4803064"/>
              <a:gd name="connsiteX191" fmla="*/ 5249092 w 6119791"/>
              <a:gd name="connsiteY191" fmla="*/ 1429154 h 4803064"/>
              <a:gd name="connsiteX192" fmla="*/ 5335206 w 6119791"/>
              <a:gd name="connsiteY192" fmla="*/ 1340167 h 4803064"/>
              <a:gd name="connsiteX193" fmla="*/ 5256626 w 6119791"/>
              <a:gd name="connsiteY193" fmla="*/ 1324431 h 4803064"/>
              <a:gd name="connsiteX194" fmla="*/ 4109718 w 6119791"/>
              <a:gd name="connsiteY194" fmla="*/ 1602788 h 4803064"/>
              <a:gd name="connsiteX195" fmla="*/ 4106488 w 6119791"/>
              <a:gd name="connsiteY195" fmla="*/ 1614183 h 4803064"/>
              <a:gd name="connsiteX196" fmla="*/ 4385814 w 6119791"/>
              <a:gd name="connsiteY196" fmla="*/ 1689604 h 4803064"/>
              <a:gd name="connsiteX197" fmla="*/ 4387967 w 6119791"/>
              <a:gd name="connsiteY197" fmla="*/ 1682551 h 4803064"/>
              <a:gd name="connsiteX198" fmla="*/ 4109718 w 6119791"/>
              <a:gd name="connsiteY198" fmla="*/ 1602788 h 4803064"/>
              <a:gd name="connsiteX199" fmla="*/ 3735666 w 6119791"/>
              <a:gd name="connsiteY199" fmla="*/ 1592478 h 4803064"/>
              <a:gd name="connsiteX200" fmla="*/ 4097339 w 6119791"/>
              <a:gd name="connsiteY200" fmla="*/ 1674954 h 4803064"/>
              <a:gd name="connsiteX201" fmla="*/ 3784010 w 6119791"/>
              <a:gd name="connsiteY201" fmla="*/ 1588545 h 4803064"/>
              <a:gd name="connsiteX202" fmla="*/ 3735666 w 6119791"/>
              <a:gd name="connsiteY202" fmla="*/ 1592478 h 4803064"/>
              <a:gd name="connsiteX203" fmla="*/ 1638829 w 6119791"/>
              <a:gd name="connsiteY203" fmla="*/ 2096015 h 4803064"/>
              <a:gd name="connsiteX204" fmla="*/ 1470908 w 6119791"/>
              <a:gd name="connsiteY204" fmla="*/ 2234379 h 4803064"/>
              <a:gd name="connsiteX205" fmla="*/ 1581778 w 6119791"/>
              <a:gd name="connsiteY205" fmla="*/ 2265307 h 4803064"/>
              <a:gd name="connsiteX206" fmla="*/ 1596310 w 6119791"/>
              <a:gd name="connsiteY206" fmla="*/ 2262594 h 4803064"/>
              <a:gd name="connsiteX207" fmla="*/ 1763691 w 6119791"/>
              <a:gd name="connsiteY207" fmla="*/ 2124773 h 4803064"/>
              <a:gd name="connsiteX208" fmla="*/ 1658204 w 6119791"/>
              <a:gd name="connsiteY208" fmla="*/ 2093301 h 4803064"/>
              <a:gd name="connsiteX209" fmla="*/ 1638829 w 6119791"/>
              <a:gd name="connsiteY209" fmla="*/ 2096015 h 4803064"/>
              <a:gd name="connsiteX210" fmla="*/ 5419433 w 6119791"/>
              <a:gd name="connsiteY210" fmla="*/ 1102100 h 4803064"/>
              <a:gd name="connsiteX211" fmla="*/ 5408401 w 6119791"/>
              <a:gd name="connsiteY211" fmla="*/ 1109017 h 4803064"/>
              <a:gd name="connsiteX212" fmla="*/ 5362116 w 6119791"/>
              <a:gd name="connsiteY212" fmla="*/ 1188780 h 4803064"/>
              <a:gd name="connsiteX213" fmla="*/ 5423470 w 6119791"/>
              <a:gd name="connsiteY213" fmla="*/ 1188239 h 4803064"/>
              <a:gd name="connsiteX214" fmla="*/ 5438002 w 6119791"/>
              <a:gd name="connsiteY214" fmla="*/ 1180100 h 4803064"/>
              <a:gd name="connsiteX215" fmla="*/ 5479982 w 6119791"/>
              <a:gd name="connsiteY215" fmla="*/ 1098708 h 4803064"/>
              <a:gd name="connsiteX216" fmla="*/ 5454215 w 6119791"/>
              <a:gd name="connsiteY216" fmla="*/ 1098369 h 4803064"/>
              <a:gd name="connsiteX217" fmla="*/ 5433696 w 6119791"/>
              <a:gd name="connsiteY217" fmla="*/ 1099252 h 4803064"/>
              <a:gd name="connsiteX218" fmla="*/ 5419433 w 6119791"/>
              <a:gd name="connsiteY218" fmla="*/ 1102100 h 4803064"/>
              <a:gd name="connsiteX219" fmla="*/ 2437858 w 6119791"/>
              <a:gd name="connsiteY219" fmla="*/ 1841466 h 4803064"/>
              <a:gd name="connsiteX220" fmla="*/ 2476945 w 6119791"/>
              <a:gd name="connsiteY220" fmla="*/ 1838006 h 4803064"/>
              <a:gd name="connsiteX221" fmla="*/ 2555927 w 6119791"/>
              <a:gd name="connsiteY221" fmla="*/ 1846959 h 4803064"/>
              <a:gd name="connsiteX222" fmla="*/ 3237831 w 6119791"/>
              <a:gd name="connsiteY222" fmla="*/ 1953852 h 4803064"/>
              <a:gd name="connsiteX223" fmla="*/ 3524694 w 6119791"/>
              <a:gd name="connsiteY223" fmla="*/ 1998346 h 4803064"/>
              <a:gd name="connsiteX224" fmla="*/ 3545682 w 6119791"/>
              <a:gd name="connsiteY224" fmla="*/ 2004314 h 4803064"/>
              <a:gd name="connsiteX225" fmla="*/ 3489171 w 6119791"/>
              <a:gd name="connsiteY225" fmla="*/ 2045552 h 4803064"/>
              <a:gd name="connsiteX226" fmla="*/ 3083365 w 6119791"/>
              <a:gd name="connsiteY226" fmla="*/ 2383051 h 4803064"/>
              <a:gd name="connsiteX227" fmla="*/ 2865393 w 6119791"/>
              <a:gd name="connsiteY227" fmla="*/ 2677685 h 4803064"/>
              <a:gd name="connsiteX228" fmla="*/ 2829335 w 6119791"/>
              <a:gd name="connsiteY228" fmla="*/ 2696677 h 4803064"/>
              <a:gd name="connsiteX229" fmla="*/ 2243230 w 6119791"/>
              <a:gd name="connsiteY229" fmla="*/ 2644586 h 4803064"/>
              <a:gd name="connsiteX230" fmla="*/ 1774455 w 6119791"/>
              <a:gd name="connsiteY230" fmla="*/ 2604434 h 4803064"/>
              <a:gd name="connsiteX231" fmla="*/ 1386949 w 6119791"/>
              <a:gd name="connsiteY231" fmla="*/ 2570250 h 4803064"/>
              <a:gd name="connsiteX232" fmla="*/ 1381567 w 6119791"/>
              <a:gd name="connsiteY232" fmla="*/ 2563195 h 4803064"/>
              <a:gd name="connsiteX233" fmla="*/ 1555945 w 6119791"/>
              <a:gd name="connsiteY233" fmla="*/ 2399330 h 4803064"/>
              <a:gd name="connsiteX234" fmla="*/ 2244845 w 6119791"/>
              <a:gd name="connsiteY234" fmla="*/ 1925637 h 4803064"/>
              <a:gd name="connsiteX235" fmla="*/ 2398771 w 6119791"/>
              <a:gd name="connsiteY235" fmla="*/ 1855098 h 4803064"/>
              <a:gd name="connsiteX236" fmla="*/ 2437858 w 6119791"/>
              <a:gd name="connsiteY236" fmla="*/ 1841466 h 4803064"/>
              <a:gd name="connsiteX237" fmla="*/ 2666257 w 6119791"/>
              <a:gd name="connsiteY237" fmla="*/ 1772080 h 4803064"/>
              <a:gd name="connsiteX238" fmla="*/ 3018242 w 6119791"/>
              <a:gd name="connsiteY238" fmla="*/ 1733012 h 4803064"/>
              <a:gd name="connsiteX239" fmla="*/ 3593043 w 6119791"/>
              <a:gd name="connsiteY239" fmla="*/ 1714021 h 4803064"/>
              <a:gd name="connsiteX240" fmla="*/ 3913274 w 6119791"/>
              <a:gd name="connsiteY240" fmla="*/ 1751461 h 4803064"/>
              <a:gd name="connsiteX241" fmla="*/ 4331458 w 6119791"/>
              <a:gd name="connsiteY241" fmla="*/ 1850216 h 4803064"/>
              <a:gd name="connsiteX242" fmla="*/ 4337918 w 6119791"/>
              <a:gd name="connsiteY242" fmla="*/ 1856726 h 4803064"/>
              <a:gd name="connsiteX243" fmla="*/ 4277637 w 6119791"/>
              <a:gd name="connsiteY243" fmla="*/ 1850758 h 4803064"/>
              <a:gd name="connsiteX244" fmla="*/ 3772803 w 6119791"/>
              <a:gd name="connsiteY244" fmla="*/ 1912073 h 4803064"/>
              <a:gd name="connsiteX245" fmla="*/ 3729209 w 6119791"/>
              <a:gd name="connsiteY245" fmla="*/ 1926180 h 4803064"/>
              <a:gd name="connsiteX246" fmla="*/ 3506393 w 6119791"/>
              <a:gd name="connsiteY246" fmla="*/ 1930522 h 4803064"/>
              <a:gd name="connsiteX247" fmla="*/ 2673253 w 6119791"/>
              <a:gd name="connsiteY247" fmla="*/ 1784018 h 4803064"/>
              <a:gd name="connsiteX248" fmla="*/ 2666258 w 6119791"/>
              <a:gd name="connsiteY248" fmla="*/ 1780762 h 4803064"/>
              <a:gd name="connsiteX249" fmla="*/ 2666257 w 6119791"/>
              <a:gd name="connsiteY249" fmla="*/ 1772080 h 4803064"/>
              <a:gd name="connsiteX250" fmla="*/ 2417111 w 6119791"/>
              <a:gd name="connsiteY250" fmla="*/ 1831223 h 4803064"/>
              <a:gd name="connsiteX251" fmla="*/ 2356252 w 6119791"/>
              <a:gd name="connsiteY251" fmla="*/ 1851842 h 4803064"/>
              <a:gd name="connsiteX252" fmla="*/ 1950447 w 6119791"/>
              <a:gd name="connsiteY252" fmla="*/ 2078651 h 4803064"/>
              <a:gd name="connsiteX253" fmla="*/ 1405248 w 6119791"/>
              <a:gd name="connsiteY253" fmla="*/ 2517616 h 4803064"/>
              <a:gd name="connsiteX254" fmla="*/ 1343893 w 6119791"/>
              <a:gd name="connsiteY254" fmla="*/ 2584899 h 4803064"/>
              <a:gd name="connsiteX255" fmla="*/ 1695340 w 6119791"/>
              <a:gd name="connsiteY255" fmla="*/ 2615829 h 4803064"/>
              <a:gd name="connsiteX256" fmla="*/ 2222778 w 6119791"/>
              <a:gd name="connsiteY256" fmla="*/ 2660864 h 4803064"/>
              <a:gd name="connsiteX257" fmla="*/ 2838483 w 6119791"/>
              <a:gd name="connsiteY257" fmla="*/ 2714581 h 4803064"/>
              <a:gd name="connsiteX258" fmla="*/ 2874541 w 6119791"/>
              <a:gd name="connsiteY258" fmla="*/ 2696133 h 4803064"/>
              <a:gd name="connsiteX259" fmla="*/ 3331476 w 6119791"/>
              <a:gd name="connsiteY259" fmla="*/ 2183916 h 4803064"/>
              <a:gd name="connsiteX260" fmla="*/ 3589814 w 6119791"/>
              <a:gd name="connsiteY260" fmla="*/ 1992919 h 4803064"/>
              <a:gd name="connsiteX261" fmla="*/ 3569900 w 6119791"/>
              <a:gd name="connsiteY261" fmla="*/ 1988036 h 4803064"/>
              <a:gd name="connsiteX262" fmla="*/ 3142568 w 6119791"/>
              <a:gd name="connsiteY262" fmla="*/ 1921839 h 4803064"/>
              <a:gd name="connsiteX263" fmla="*/ 2598983 w 6119791"/>
              <a:gd name="connsiteY263" fmla="*/ 1836107 h 4803064"/>
              <a:gd name="connsiteX264" fmla="*/ 2477415 w 6119791"/>
              <a:gd name="connsiteY264" fmla="*/ 1824440 h 4803064"/>
              <a:gd name="connsiteX265" fmla="*/ 2417111 w 6119791"/>
              <a:gd name="connsiteY265" fmla="*/ 1831223 h 4803064"/>
              <a:gd name="connsiteX266" fmla="*/ 3389601 w 6119791"/>
              <a:gd name="connsiteY266" fmla="*/ 1572402 h 4803064"/>
              <a:gd name="connsiteX267" fmla="*/ 3762577 w 6119791"/>
              <a:gd name="connsiteY267" fmla="*/ 1656505 h 4803064"/>
              <a:gd name="connsiteX268" fmla="*/ 3579588 w 6119791"/>
              <a:gd name="connsiteY268" fmla="*/ 1588679 h 4803064"/>
              <a:gd name="connsiteX269" fmla="*/ 3389601 w 6119791"/>
              <a:gd name="connsiteY269" fmla="*/ 1572402 h 4803064"/>
              <a:gd name="connsiteX270" fmla="*/ 2622664 w 6119791"/>
              <a:gd name="connsiteY270" fmla="*/ 1769367 h 4803064"/>
              <a:gd name="connsiteX271" fmla="*/ 2605978 w 6119791"/>
              <a:gd name="connsiteY271" fmla="*/ 1781303 h 4803064"/>
              <a:gd name="connsiteX272" fmla="*/ 2621587 w 6119791"/>
              <a:gd name="connsiteY272" fmla="*/ 1791613 h 4803064"/>
              <a:gd name="connsiteX273" fmla="*/ 2703393 w 6119791"/>
              <a:gd name="connsiteY273" fmla="*/ 1807349 h 4803064"/>
              <a:gd name="connsiteX274" fmla="*/ 3618877 w 6119791"/>
              <a:gd name="connsiteY274" fmla="*/ 1968503 h 4803064"/>
              <a:gd name="connsiteX275" fmla="*/ 3655474 w 6119791"/>
              <a:gd name="connsiteY275" fmla="*/ 1966332 h 4803064"/>
              <a:gd name="connsiteX276" fmla="*/ 3815322 w 6119791"/>
              <a:gd name="connsiteY276" fmla="*/ 1918583 h 4803064"/>
              <a:gd name="connsiteX277" fmla="*/ 4142010 w 6119791"/>
              <a:gd name="connsiteY277" fmla="*/ 1862152 h 4803064"/>
              <a:gd name="connsiteX278" fmla="*/ 4516598 w 6119791"/>
              <a:gd name="connsiteY278" fmla="*/ 1897964 h 4803064"/>
              <a:gd name="connsiteX279" fmla="*/ 4549429 w 6119791"/>
              <a:gd name="connsiteY279" fmla="*/ 1893079 h 4803064"/>
              <a:gd name="connsiteX280" fmla="*/ 4521441 w 6119791"/>
              <a:gd name="connsiteY280" fmla="*/ 1878431 h 4803064"/>
              <a:gd name="connsiteX281" fmla="*/ 3886363 w 6119791"/>
              <a:gd name="connsiteY281" fmla="*/ 1728130 h 4803064"/>
              <a:gd name="connsiteX282" fmla="*/ 3710372 w 6119791"/>
              <a:gd name="connsiteY282" fmla="*/ 1696116 h 4803064"/>
              <a:gd name="connsiteX283" fmla="*/ 3413820 w 6119791"/>
              <a:gd name="connsiteY283" fmla="*/ 1693945 h 4803064"/>
              <a:gd name="connsiteX284" fmla="*/ 2925132 w 6119791"/>
              <a:gd name="connsiteY284" fmla="*/ 1722703 h 4803064"/>
              <a:gd name="connsiteX285" fmla="*/ 2622664 w 6119791"/>
              <a:gd name="connsiteY285" fmla="*/ 1769367 h 4803064"/>
              <a:gd name="connsiteX286" fmla="*/ 1900395 w 6119791"/>
              <a:gd name="connsiteY286" fmla="*/ 1919125 h 4803064"/>
              <a:gd name="connsiteX287" fmla="*/ 1775531 w 6119791"/>
              <a:gd name="connsiteY287" fmla="*/ 1995090 h 4803064"/>
              <a:gd name="connsiteX288" fmla="*/ 1890706 w 6119791"/>
              <a:gd name="connsiteY288" fmla="*/ 2028730 h 4803064"/>
              <a:gd name="connsiteX289" fmla="*/ 1911158 w 6119791"/>
              <a:gd name="connsiteY289" fmla="*/ 2026562 h 4803064"/>
              <a:gd name="connsiteX290" fmla="*/ 2041404 w 6119791"/>
              <a:gd name="connsiteY290" fmla="*/ 1948968 h 4803064"/>
              <a:gd name="connsiteX291" fmla="*/ 1920847 w 6119791"/>
              <a:gd name="connsiteY291" fmla="*/ 1915870 h 4803064"/>
              <a:gd name="connsiteX292" fmla="*/ 1900395 w 6119791"/>
              <a:gd name="connsiteY292" fmla="*/ 1919125 h 4803064"/>
              <a:gd name="connsiteX293" fmla="*/ 5620454 w 6119791"/>
              <a:gd name="connsiteY293" fmla="*/ 914765 h 4803064"/>
              <a:gd name="connsiteX294" fmla="*/ 5814620 w 6119791"/>
              <a:gd name="connsiteY294" fmla="*/ 938221 h 4803064"/>
              <a:gd name="connsiteX295" fmla="*/ 6010972 w 6119791"/>
              <a:gd name="connsiteY295" fmla="*/ 1693892 h 4803064"/>
              <a:gd name="connsiteX296" fmla="*/ 5298069 w 6119791"/>
              <a:gd name="connsiteY296" fmla="*/ 1475817 h 4803064"/>
              <a:gd name="connsiteX297" fmla="*/ 5288921 w 6119791"/>
              <a:gd name="connsiteY297" fmla="*/ 1470390 h 4803064"/>
              <a:gd name="connsiteX298" fmla="*/ 5620454 w 6119791"/>
              <a:gd name="connsiteY298" fmla="*/ 914765 h 4803064"/>
              <a:gd name="connsiteX299" fmla="*/ 2826642 w 6119791"/>
              <a:gd name="connsiteY299" fmla="*/ 1606586 h 4803064"/>
              <a:gd name="connsiteX300" fmla="*/ 2826642 w 6119791"/>
              <a:gd name="connsiteY300" fmla="*/ 1610384 h 4803064"/>
              <a:gd name="connsiteX301" fmla="*/ 2961192 w 6119791"/>
              <a:gd name="connsiteY301" fmla="*/ 1645110 h 4803064"/>
              <a:gd name="connsiteX302" fmla="*/ 3085517 w 6119791"/>
              <a:gd name="connsiteY302" fmla="*/ 1659761 h 4803064"/>
              <a:gd name="connsiteX303" fmla="*/ 3251821 w 6119791"/>
              <a:gd name="connsiteY303" fmla="*/ 1650537 h 4803064"/>
              <a:gd name="connsiteX304" fmla="*/ 3335781 w 6119791"/>
              <a:gd name="connsiteY304" fmla="*/ 1650537 h 4803064"/>
              <a:gd name="connsiteX305" fmla="*/ 3171630 w 6119791"/>
              <a:gd name="connsiteY305" fmla="*/ 1591393 h 4803064"/>
              <a:gd name="connsiteX306" fmla="*/ 3098436 w 6119791"/>
              <a:gd name="connsiteY306" fmla="*/ 1582169 h 4803064"/>
              <a:gd name="connsiteX307" fmla="*/ 2956349 w 6119791"/>
              <a:gd name="connsiteY307" fmla="*/ 1591935 h 4803064"/>
              <a:gd name="connsiteX308" fmla="*/ 2826642 w 6119791"/>
              <a:gd name="connsiteY308" fmla="*/ 1606586 h 4803064"/>
              <a:gd name="connsiteX309" fmla="*/ 2269601 w 6119791"/>
              <a:gd name="connsiteY309" fmla="*/ 1742780 h 4803064"/>
              <a:gd name="connsiteX310" fmla="*/ 2168957 w 6119791"/>
              <a:gd name="connsiteY310" fmla="*/ 1782932 h 4803064"/>
              <a:gd name="connsiteX311" fmla="*/ 2292745 w 6119791"/>
              <a:gd name="connsiteY311" fmla="*/ 1820914 h 4803064"/>
              <a:gd name="connsiteX312" fmla="*/ 2321269 w 6119791"/>
              <a:gd name="connsiteY312" fmla="*/ 1820372 h 4803064"/>
              <a:gd name="connsiteX313" fmla="*/ 2427833 w 6119791"/>
              <a:gd name="connsiteY313" fmla="*/ 1781304 h 4803064"/>
              <a:gd name="connsiteX314" fmla="*/ 2287901 w 6119791"/>
              <a:gd name="connsiteY314" fmla="*/ 1742237 h 4803064"/>
              <a:gd name="connsiteX315" fmla="*/ 2269601 w 6119791"/>
              <a:gd name="connsiteY315" fmla="*/ 1742780 h 4803064"/>
              <a:gd name="connsiteX316" fmla="*/ 2587073 w 6119791"/>
              <a:gd name="connsiteY316" fmla="*/ 1645816 h 4803064"/>
              <a:gd name="connsiteX317" fmla="*/ 2530630 w 6119791"/>
              <a:gd name="connsiteY317" fmla="*/ 1666272 h 4803064"/>
              <a:gd name="connsiteX318" fmla="*/ 2825566 w 6119791"/>
              <a:gd name="connsiteY318" fmla="*/ 1683092 h 4803064"/>
              <a:gd name="connsiteX319" fmla="*/ 2642729 w 6119791"/>
              <a:gd name="connsiteY319" fmla="*/ 1642026 h 4803064"/>
              <a:gd name="connsiteX320" fmla="*/ 2587073 w 6119791"/>
              <a:gd name="connsiteY320" fmla="*/ 1645816 h 4803064"/>
              <a:gd name="connsiteX321" fmla="*/ 5513352 w 6119791"/>
              <a:gd name="connsiteY321" fmla="*/ 848025 h 4803064"/>
              <a:gd name="connsiteX322" fmla="*/ 5478906 w 6119791"/>
              <a:gd name="connsiteY322" fmla="*/ 954377 h 4803064"/>
              <a:gd name="connsiteX323" fmla="*/ 5517118 w 6119791"/>
              <a:gd name="connsiteY323" fmla="*/ 953833 h 4803064"/>
              <a:gd name="connsiteX324" fmla="*/ 5539183 w 6119791"/>
              <a:gd name="connsiteY324" fmla="*/ 941896 h 4803064"/>
              <a:gd name="connsiteX325" fmla="*/ 5569862 w 6119791"/>
              <a:gd name="connsiteY325" fmla="*/ 848569 h 4803064"/>
              <a:gd name="connsiteX326" fmla="*/ 5513352 w 6119791"/>
              <a:gd name="connsiteY326" fmla="*/ 848025 h 4803064"/>
              <a:gd name="connsiteX327" fmla="*/ 5573091 w 6119791"/>
              <a:gd name="connsiteY327" fmla="*/ 597344 h 4803064"/>
              <a:gd name="connsiteX328" fmla="*/ 5552101 w 6119791"/>
              <a:gd name="connsiteY328" fmla="*/ 704236 h 4803064"/>
              <a:gd name="connsiteX329" fmla="*/ 5583855 w 6119791"/>
              <a:gd name="connsiteY329" fmla="*/ 703693 h 4803064"/>
              <a:gd name="connsiteX330" fmla="*/ 5606996 w 6119791"/>
              <a:gd name="connsiteY330" fmla="*/ 696641 h 4803064"/>
              <a:gd name="connsiteX331" fmla="*/ 5627449 w 6119791"/>
              <a:gd name="connsiteY331" fmla="*/ 597344 h 4803064"/>
              <a:gd name="connsiteX332" fmla="*/ 5573091 w 6119791"/>
              <a:gd name="connsiteY332" fmla="*/ 597344 h 4803064"/>
              <a:gd name="connsiteX333" fmla="*/ 5710533 w 6119791"/>
              <a:gd name="connsiteY333" fmla="*/ 537638 h 4803064"/>
              <a:gd name="connsiteX334" fmla="*/ 5784667 w 6119791"/>
              <a:gd name="connsiteY334" fmla="*/ 822945 h 4803064"/>
              <a:gd name="connsiteX335" fmla="*/ 5653822 w 6119791"/>
              <a:gd name="connsiteY335" fmla="*/ 811129 h 4803064"/>
              <a:gd name="connsiteX336" fmla="*/ 5693077 w 6119791"/>
              <a:gd name="connsiteY336" fmla="*/ 641795 h 4803064"/>
              <a:gd name="connsiteX337" fmla="*/ 5541336 w 6119791"/>
              <a:gd name="connsiteY337" fmla="*/ 1565 h 4803064"/>
              <a:gd name="connsiteX338" fmla="*/ 5570834 w 6119791"/>
              <a:gd name="connsiteY338" fmla="*/ 0 h 4803064"/>
              <a:gd name="connsiteX339" fmla="*/ 5620067 w 6119791"/>
              <a:gd name="connsiteY339" fmla="*/ 189477 h 4803064"/>
              <a:gd name="connsiteX340" fmla="*/ 5619376 w 6119791"/>
              <a:gd name="connsiteY340" fmla="*/ 199615 h 4803064"/>
              <a:gd name="connsiteX341" fmla="*/ 5622702 w 6119791"/>
              <a:gd name="connsiteY341" fmla="*/ 199615 h 4803064"/>
              <a:gd name="connsiteX342" fmla="*/ 5660064 w 6119791"/>
              <a:gd name="connsiteY342" fmla="*/ 343405 h 4803064"/>
              <a:gd name="connsiteX343" fmla="*/ 5640904 w 6119791"/>
              <a:gd name="connsiteY343" fmla="*/ 343405 h 4803064"/>
              <a:gd name="connsiteX344" fmla="*/ 5623438 w 6119791"/>
              <a:gd name="connsiteY344" fmla="*/ 343031 h 4803064"/>
              <a:gd name="connsiteX345" fmla="*/ 5603230 w 6119791"/>
              <a:gd name="connsiteY345" fmla="*/ 378131 h 4803064"/>
              <a:gd name="connsiteX346" fmla="*/ 5596234 w 6119791"/>
              <a:gd name="connsiteY346" fmla="*/ 449755 h 4803064"/>
              <a:gd name="connsiteX347" fmla="*/ 5650592 w 6119791"/>
              <a:gd name="connsiteY347" fmla="*/ 449755 h 4803064"/>
              <a:gd name="connsiteX348" fmla="*/ 5662411 w 6119791"/>
              <a:gd name="connsiteY348" fmla="*/ 352439 h 4803064"/>
              <a:gd name="connsiteX349" fmla="*/ 5699801 w 6119791"/>
              <a:gd name="connsiteY349" fmla="*/ 496336 h 4803064"/>
              <a:gd name="connsiteX350" fmla="*/ 5673752 w 6119791"/>
              <a:gd name="connsiteY350" fmla="*/ 648991 h 4803064"/>
              <a:gd name="connsiteX351" fmla="*/ 5631216 w 6119791"/>
              <a:gd name="connsiteY351" fmla="*/ 826864 h 4803064"/>
              <a:gd name="connsiteX352" fmla="*/ 5789406 w 6119791"/>
              <a:gd name="connsiteY352" fmla="*/ 841184 h 4803064"/>
              <a:gd name="connsiteX353" fmla="*/ 5809937 w 6119791"/>
              <a:gd name="connsiteY353" fmla="*/ 920201 h 4803064"/>
              <a:gd name="connsiteX354" fmla="*/ 5608074 w 6119791"/>
              <a:gd name="connsiteY354" fmla="*/ 895774 h 4803064"/>
              <a:gd name="connsiteX355" fmla="*/ 5255551 w 6119791"/>
              <a:gd name="connsiteY355" fmla="*/ 1479617 h 4803064"/>
              <a:gd name="connsiteX356" fmla="*/ 5276001 w 6119791"/>
              <a:gd name="connsiteY356" fmla="*/ 1487213 h 4803064"/>
              <a:gd name="connsiteX357" fmla="*/ 6016290 w 6119791"/>
              <a:gd name="connsiteY357" fmla="*/ 1714361 h 4803064"/>
              <a:gd name="connsiteX358" fmla="*/ 6032994 w 6119791"/>
              <a:gd name="connsiteY358" fmla="*/ 1778647 h 4803064"/>
              <a:gd name="connsiteX359" fmla="*/ 5224874 w 6119791"/>
              <a:gd name="connsiteY359" fmla="*/ 1524652 h 4803064"/>
              <a:gd name="connsiteX360" fmla="*/ 5210409 w 6119791"/>
              <a:gd name="connsiteY360" fmla="*/ 1524517 h 4803064"/>
              <a:gd name="connsiteX361" fmla="*/ 5196348 w 6119791"/>
              <a:gd name="connsiteY361" fmla="*/ 1530079 h 4803064"/>
              <a:gd name="connsiteX362" fmla="*/ 4609707 w 6119791"/>
              <a:gd name="connsiteY362" fmla="*/ 1719991 h 4803064"/>
              <a:gd name="connsiteX363" fmla="*/ 4076350 w 6119791"/>
              <a:gd name="connsiteY363" fmla="*/ 1697743 h 4803064"/>
              <a:gd name="connsiteX364" fmla="*/ 4064173 w 6119791"/>
              <a:gd name="connsiteY364" fmla="*/ 1699167 h 4803064"/>
              <a:gd name="connsiteX365" fmla="*/ 4051593 w 6119791"/>
              <a:gd name="connsiteY365" fmla="*/ 1702626 h 4803064"/>
              <a:gd name="connsiteX366" fmla="*/ 4072043 w 6119791"/>
              <a:gd name="connsiteY366" fmla="*/ 1717820 h 4803064"/>
              <a:gd name="connsiteX367" fmla="*/ 4079578 w 6119791"/>
              <a:gd name="connsiteY367" fmla="*/ 1720533 h 4803064"/>
              <a:gd name="connsiteX368" fmla="*/ 4749640 w 6119791"/>
              <a:gd name="connsiteY368" fmla="*/ 1924009 h 4803064"/>
              <a:gd name="connsiteX369" fmla="*/ 4976223 w 6119791"/>
              <a:gd name="connsiteY369" fmla="*/ 1990206 h 4803064"/>
              <a:gd name="connsiteX370" fmla="*/ 5292148 w 6119791"/>
              <a:gd name="connsiteY370" fmla="*/ 2038498 h 4803064"/>
              <a:gd name="connsiteX371" fmla="*/ 5597847 w 6119791"/>
              <a:gd name="connsiteY371" fmla="*/ 2043925 h 4803064"/>
              <a:gd name="connsiteX372" fmla="*/ 5971655 w 6119791"/>
              <a:gd name="connsiteY372" fmla="*/ 1882466 h 4803064"/>
              <a:gd name="connsiteX373" fmla="*/ 6044617 w 6119791"/>
              <a:gd name="connsiteY373" fmla="*/ 1823376 h 4803064"/>
              <a:gd name="connsiteX374" fmla="*/ 6071690 w 6119791"/>
              <a:gd name="connsiteY374" fmla="*/ 1927568 h 4803064"/>
              <a:gd name="connsiteX375" fmla="*/ 6062854 w 6119791"/>
              <a:gd name="connsiteY375" fmla="*/ 1930520 h 4803064"/>
              <a:gd name="connsiteX376" fmla="*/ 5946604 w 6119791"/>
              <a:gd name="connsiteY376" fmla="*/ 2018421 h 4803064"/>
              <a:gd name="connsiteX377" fmla="*/ 6047249 w 6119791"/>
              <a:gd name="connsiteY377" fmla="*/ 2045010 h 4803064"/>
              <a:gd name="connsiteX378" fmla="*/ 6070929 w 6119791"/>
              <a:gd name="connsiteY378" fmla="*/ 2039041 h 4803064"/>
              <a:gd name="connsiteX379" fmla="*/ 6094831 w 6119791"/>
              <a:gd name="connsiteY379" fmla="*/ 2016628 h 4803064"/>
              <a:gd name="connsiteX380" fmla="*/ 6119791 w 6119791"/>
              <a:gd name="connsiteY380" fmla="*/ 2112686 h 4803064"/>
              <a:gd name="connsiteX381" fmla="*/ 6002106 w 6119791"/>
              <a:gd name="connsiteY381" fmla="*/ 2193955 h 4803064"/>
              <a:gd name="connsiteX382" fmla="*/ 5716790 w 6119791"/>
              <a:gd name="connsiteY382" fmla="*/ 2288639 h 4803064"/>
              <a:gd name="connsiteX383" fmla="*/ 5371265 w 6119791"/>
              <a:gd name="connsiteY383" fmla="*/ 2281043 h 4803064"/>
              <a:gd name="connsiteX384" fmla="*/ 4729188 w 6119791"/>
              <a:gd name="connsiteY384" fmla="*/ 2141592 h 4803064"/>
              <a:gd name="connsiteX385" fmla="*/ 4258261 w 6119791"/>
              <a:gd name="connsiteY385" fmla="*/ 2084077 h 4803064"/>
              <a:gd name="connsiteX386" fmla="*/ 3516619 w 6119791"/>
              <a:gd name="connsiteY386" fmla="*/ 2401499 h 4803064"/>
              <a:gd name="connsiteX387" fmla="*/ 3163019 w 6119791"/>
              <a:gd name="connsiteY387" fmla="*/ 2903408 h 4803064"/>
              <a:gd name="connsiteX388" fmla="*/ 2833101 w 6119791"/>
              <a:gd name="connsiteY388" fmla="*/ 3739017 h 4803064"/>
              <a:gd name="connsiteX389" fmla="*/ 2731296 w 6119791"/>
              <a:gd name="connsiteY389" fmla="*/ 4112811 h 4803064"/>
              <a:gd name="connsiteX390" fmla="*/ 2584903 w 6119791"/>
              <a:gd name="connsiteY390" fmla="*/ 4150849 h 4803064"/>
              <a:gd name="connsiteX391" fmla="*/ 2626430 w 6119791"/>
              <a:gd name="connsiteY391" fmla="*/ 3996212 h 4803064"/>
              <a:gd name="connsiteX392" fmla="*/ 2499953 w 6119791"/>
              <a:gd name="connsiteY392" fmla="*/ 3952260 h 4803064"/>
              <a:gd name="connsiteX393" fmla="*/ 2438674 w 6119791"/>
              <a:gd name="connsiteY393" fmla="*/ 4188845 h 4803064"/>
              <a:gd name="connsiteX394" fmla="*/ 2351347 w 6119791"/>
              <a:gd name="connsiteY394" fmla="*/ 4211536 h 4803064"/>
              <a:gd name="connsiteX395" fmla="*/ 2453667 w 6119791"/>
              <a:gd name="connsiteY395" fmla="*/ 3782426 h 4803064"/>
              <a:gd name="connsiteX396" fmla="*/ 2177032 w 6119791"/>
              <a:gd name="connsiteY396" fmla="*/ 3772116 h 4803064"/>
              <a:gd name="connsiteX397" fmla="*/ 1448304 w 6119791"/>
              <a:gd name="connsiteY397" fmla="*/ 3747156 h 4803064"/>
              <a:gd name="connsiteX398" fmla="*/ 695358 w 6119791"/>
              <a:gd name="connsiteY398" fmla="*/ 3721655 h 4803064"/>
              <a:gd name="connsiteX399" fmla="*/ 667371 w 6119791"/>
              <a:gd name="connsiteY399" fmla="*/ 3739559 h 4803064"/>
              <a:gd name="connsiteX400" fmla="*/ 566727 w 6119791"/>
              <a:gd name="connsiteY400" fmla="*/ 3963655 h 4803064"/>
              <a:gd name="connsiteX401" fmla="*/ 372436 w 6119791"/>
              <a:gd name="connsiteY401" fmla="*/ 4517111 h 4803064"/>
              <a:gd name="connsiteX402" fmla="*/ 318077 w 6119791"/>
              <a:gd name="connsiteY402" fmla="*/ 4682606 h 4803064"/>
              <a:gd name="connsiteX403" fmla="*/ 546234 w 6119791"/>
              <a:gd name="connsiteY403" fmla="*/ 4680573 h 4803064"/>
              <a:gd name="connsiteX404" fmla="*/ 76687 w 6119791"/>
              <a:gd name="connsiteY404" fmla="*/ 4802580 h 4803064"/>
              <a:gd name="connsiteX405" fmla="*/ 0 w 6119791"/>
              <a:gd name="connsiteY405" fmla="*/ 4803064 h 4803064"/>
              <a:gd name="connsiteX406" fmla="*/ 6459 w 6119791"/>
              <a:gd name="connsiteY406" fmla="*/ 4774847 h 4803064"/>
              <a:gd name="connsiteX407" fmla="*/ 512369 w 6119791"/>
              <a:gd name="connsiteY407" fmla="*/ 3456863 h 4803064"/>
              <a:gd name="connsiteX408" fmla="*/ 1083941 w 6119791"/>
              <a:gd name="connsiteY408" fmla="*/ 2529011 h 4803064"/>
              <a:gd name="connsiteX409" fmla="*/ 1841193 w 6119791"/>
              <a:gd name="connsiteY409" fmla="*/ 1849130 h 4803064"/>
              <a:gd name="connsiteX410" fmla="*/ 2638272 w 6119791"/>
              <a:gd name="connsiteY410" fmla="*/ 1547441 h 4803064"/>
              <a:gd name="connsiteX411" fmla="*/ 3505854 w 6119791"/>
              <a:gd name="connsiteY411" fmla="*/ 1496436 h 4803064"/>
              <a:gd name="connsiteX412" fmla="*/ 3984316 w 6119791"/>
              <a:gd name="connsiteY412" fmla="*/ 1519769 h 4803064"/>
              <a:gd name="connsiteX413" fmla="*/ 4454704 w 6119791"/>
              <a:gd name="connsiteY413" fmla="*/ 1529535 h 4803064"/>
              <a:gd name="connsiteX414" fmla="*/ 4931552 w 6119791"/>
              <a:gd name="connsiteY414" fmla="*/ 1435666 h 4803064"/>
              <a:gd name="connsiteX415" fmla="*/ 5329285 w 6119791"/>
              <a:gd name="connsiteY415" fmla="*/ 1055843 h 4803064"/>
              <a:gd name="connsiteX416" fmla="*/ 5485901 w 6119791"/>
              <a:gd name="connsiteY416" fmla="*/ 563160 h 4803064"/>
              <a:gd name="connsiteX417" fmla="*/ 5539721 w 6119791"/>
              <a:gd name="connsiteY417" fmla="*/ 13501 h 4803064"/>
              <a:gd name="connsiteX418" fmla="*/ 5541336 w 6119791"/>
              <a:gd name="connsiteY418" fmla="*/ 1565 h 4803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</a:cxnLst>
            <a:rect l="l" t="t" r="r" b="b"/>
            <a:pathLst>
              <a:path w="6119791" h="4803064">
                <a:moveTo>
                  <a:pt x="2625893" y="3534456"/>
                </a:moveTo>
                <a:cubicBezTo>
                  <a:pt x="2601672" y="3610420"/>
                  <a:pt x="2578531" y="3682586"/>
                  <a:pt x="2554850" y="3757466"/>
                </a:cubicBezTo>
                <a:cubicBezTo>
                  <a:pt x="2598983" y="3772117"/>
                  <a:pt x="2640423" y="3785681"/>
                  <a:pt x="2683479" y="3800331"/>
                </a:cubicBezTo>
                <a:cubicBezTo>
                  <a:pt x="2707699" y="3724367"/>
                  <a:pt x="2731380" y="3651657"/>
                  <a:pt x="2755061" y="3577321"/>
                </a:cubicBezTo>
                <a:cubicBezTo>
                  <a:pt x="2711467" y="3562671"/>
                  <a:pt x="2669487" y="3548563"/>
                  <a:pt x="2625893" y="3534456"/>
                </a:cubicBezTo>
                <a:close/>
                <a:moveTo>
                  <a:pt x="330457" y="4085199"/>
                </a:moveTo>
                <a:cubicBezTo>
                  <a:pt x="265335" y="4273482"/>
                  <a:pt x="201288" y="4459594"/>
                  <a:pt x="135627" y="4651134"/>
                </a:cubicBezTo>
                <a:cubicBezTo>
                  <a:pt x="163613" y="4651134"/>
                  <a:pt x="184603" y="4649507"/>
                  <a:pt x="204518" y="4651677"/>
                </a:cubicBezTo>
                <a:cubicBezTo>
                  <a:pt x="223355" y="4653304"/>
                  <a:pt x="230889" y="4646250"/>
                  <a:pt x="236809" y="4628888"/>
                </a:cubicBezTo>
                <a:cubicBezTo>
                  <a:pt x="268025" y="4535559"/>
                  <a:pt x="299779" y="4442775"/>
                  <a:pt x="332609" y="4350533"/>
                </a:cubicBezTo>
                <a:cubicBezTo>
                  <a:pt x="361133" y="4270770"/>
                  <a:pt x="391273" y="4192092"/>
                  <a:pt x="421951" y="4111244"/>
                </a:cubicBezTo>
                <a:cubicBezTo>
                  <a:pt x="391812" y="4102562"/>
                  <a:pt x="363286" y="4094423"/>
                  <a:pt x="330457" y="4085199"/>
                </a:cubicBezTo>
                <a:close/>
                <a:moveTo>
                  <a:pt x="690379" y="3741933"/>
                </a:moveTo>
                <a:cubicBezTo>
                  <a:pt x="695627" y="3739017"/>
                  <a:pt x="702086" y="3738204"/>
                  <a:pt x="710428" y="3738475"/>
                </a:cubicBezTo>
                <a:cubicBezTo>
                  <a:pt x="891264" y="3744986"/>
                  <a:pt x="1072640" y="3751497"/>
                  <a:pt x="1253474" y="3757465"/>
                </a:cubicBezTo>
                <a:cubicBezTo>
                  <a:pt x="1492976" y="3765604"/>
                  <a:pt x="1731939" y="3773745"/>
                  <a:pt x="1971438" y="3781884"/>
                </a:cubicBezTo>
                <a:cubicBezTo>
                  <a:pt x="2124826" y="3787308"/>
                  <a:pt x="2277676" y="3792735"/>
                  <a:pt x="2433755" y="3798161"/>
                </a:cubicBezTo>
                <a:lnTo>
                  <a:pt x="2331760" y="4216626"/>
                </a:lnTo>
                <a:lnTo>
                  <a:pt x="616896" y="4662213"/>
                </a:lnTo>
                <a:lnTo>
                  <a:pt x="342835" y="4664698"/>
                </a:lnTo>
                <a:cubicBezTo>
                  <a:pt x="353599" y="4632143"/>
                  <a:pt x="362210" y="4602298"/>
                  <a:pt x="372436" y="4572456"/>
                </a:cubicBezTo>
                <a:cubicBezTo>
                  <a:pt x="444016" y="4367351"/>
                  <a:pt x="513983" y="4161705"/>
                  <a:pt x="588255" y="3957686"/>
                </a:cubicBezTo>
                <a:cubicBezTo>
                  <a:pt x="613013" y="3889318"/>
                  <a:pt x="648534" y="3824748"/>
                  <a:pt x="677597" y="3758009"/>
                </a:cubicBezTo>
                <a:cubicBezTo>
                  <a:pt x="681095" y="3749869"/>
                  <a:pt x="685132" y="3744850"/>
                  <a:pt x="690379" y="3741933"/>
                </a:cubicBezTo>
                <a:close/>
                <a:moveTo>
                  <a:pt x="2779280" y="3125875"/>
                </a:moveTo>
                <a:cubicBezTo>
                  <a:pt x="2751293" y="3194787"/>
                  <a:pt x="2724921" y="3261526"/>
                  <a:pt x="2697473" y="3331523"/>
                </a:cubicBezTo>
                <a:cubicBezTo>
                  <a:pt x="2742683" y="3345629"/>
                  <a:pt x="2785199" y="3359195"/>
                  <a:pt x="2828257" y="3372761"/>
                </a:cubicBezTo>
                <a:cubicBezTo>
                  <a:pt x="2856782" y="3301678"/>
                  <a:pt x="2884229" y="3233310"/>
                  <a:pt x="2912754" y="3162772"/>
                </a:cubicBezTo>
                <a:cubicBezTo>
                  <a:pt x="2867007" y="3150294"/>
                  <a:pt x="2823412" y="3138356"/>
                  <a:pt x="2779280" y="3125875"/>
                </a:cubicBezTo>
                <a:close/>
                <a:moveTo>
                  <a:pt x="493533" y="3696151"/>
                </a:moveTo>
                <a:cubicBezTo>
                  <a:pt x="465546" y="3761263"/>
                  <a:pt x="438636" y="3824748"/>
                  <a:pt x="411187" y="3889860"/>
                </a:cubicBezTo>
                <a:cubicBezTo>
                  <a:pt x="442403" y="3901255"/>
                  <a:pt x="470389" y="3911564"/>
                  <a:pt x="499453" y="3921875"/>
                </a:cubicBezTo>
                <a:cubicBezTo>
                  <a:pt x="527977" y="3856762"/>
                  <a:pt x="555425" y="3793820"/>
                  <a:pt x="583949" y="3728708"/>
                </a:cubicBezTo>
                <a:cubicBezTo>
                  <a:pt x="553272" y="3717855"/>
                  <a:pt x="525286" y="3707546"/>
                  <a:pt x="493533" y="3696151"/>
                </a:cubicBezTo>
                <a:close/>
                <a:moveTo>
                  <a:pt x="5603767" y="2126943"/>
                </a:moveTo>
                <a:cubicBezTo>
                  <a:pt x="5664584" y="2147562"/>
                  <a:pt x="5723249" y="2168181"/>
                  <a:pt x="5782452" y="2187714"/>
                </a:cubicBezTo>
                <a:cubicBezTo>
                  <a:pt x="5787296" y="2189341"/>
                  <a:pt x="5793216" y="2190427"/>
                  <a:pt x="5798060" y="2188800"/>
                </a:cubicBezTo>
                <a:cubicBezTo>
                  <a:pt x="5841654" y="2173607"/>
                  <a:pt x="5884711" y="2157327"/>
                  <a:pt x="5927767" y="2141593"/>
                </a:cubicBezTo>
                <a:cubicBezTo>
                  <a:pt x="5927228" y="2138879"/>
                  <a:pt x="5927229" y="2136167"/>
                  <a:pt x="5926690" y="2133453"/>
                </a:cubicBezTo>
                <a:cubicBezTo>
                  <a:pt x="5877714" y="2118803"/>
                  <a:pt x="5828737" y="2104154"/>
                  <a:pt x="5779223" y="2090045"/>
                </a:cubicBezTo>
                <a:cubicBezTo>
                  <a:pt x="5775455" y="2088960"/>
                  <a:pt x="5770611" y="2090589"/>
                  <a:pt x="5766305" y="2091673"/>
                </a:cubicBezTo>
                <a:cubicBezTo>
                  <a:pt x="5712486" y="2103068"/>
                  <a:pt x="5659741" y="2115005"/>
                  <a:pt x="5603767" y="2126943"/>
                </a:cubicBezTo>
                <a:close/>
                <a:moveTo>
                  <a:pt x="2944508" y="2795294"/>
                </a:moveTo>
                <a:cubicBezTo>
                  <a:pt x="2939665" y="2796922"/>
                  <a:pt x="2935360" y="2799499"/>
                  <a:pt x="2933744" y="2802483"/>
                </a:cubicBezTo>
                <a:cubicBezTo>
                  <a:pt x="2904144" y="2857829"/>
                  <a:pt x="2876157" y="2914260"/>
                  <a:pt x="2847094" y="2971775"/>
                </a:cubicBezTo>
                <a:cubicBezTo>
                  <a:pt x="2889073" y="2983171"/>
                  <a:pt x="2928362" y="2994565"/>
                  <a:pt x="2968189" y="3004332"/>
                </a:cubicBezTo>
                <a:cubicBezTo>
                  <a:pt x="2974108" y="3005961"/>
                  <a:pt x="2985413" y="2999991"/>
                  <a:pt x="2988103" y="2994023"/>
                </a:cubicBezTo>
                <a:cubicBezTo>
                  <a:pt x="3017166" y="2939219"/>
                  <a:pt x="3045152" y="2883331"/>
                  <a:pt x="3075291" y="2824731"/>
                </a:cubicBezTo>
                <a:cubicBezTo>
                  <a:pt x="3034388" y="2813878"/>
                  <a:pt x="2996713" y="2803026"/>
                  <a:pt x="2958502" y="2793802"/>
                </a:cubicBezTo>
                <a:cubicBezTo>
                  <a:pt x="2954734" y="2792988"/>
                  <a:pt x="2949352" y="2793666"/>
                  <a:pt x="2944508" y="2795294"/>
                </a:cubicBezTo>
                <a:close/>
                <a:moveTo>
                  <a:pt x="677597" y="3313616"/>
                </a:moveTo>
                <a:cubicBezTo>
                  <a:pt x="643153" y="3381985"/>
                  <a:pt x="610323" y="3447639"/>
                  <a:pt x="575877" y="3516007"/>
                </a:cubicBezTo>
                <a:cubicBezTo>
                  <a:pt x="608169" y="3528487"/>
                  <a:pt x="637234" y="3539339"/>
                  <a:pt x="667910" y="3550734"/>
                </a:cubicBezTo>
                <a:cubicBezTo>
                  <a:pt x="702894" y="3482908"/>
                  <a:pt x="737338" y="3416169"/>
                  <a:pt x="772860" y="3346715"/>
                </a:cubicBezTo>
                <a:cubicBezTo>
                  <a:pt x="740030" y="3335320"/>
                  <a:pt x="709351" y="3325012"/>
                  <a:pt x="677597" y="3313616"/>
                </a:cubicBezTo>
                <a:close/>
                <a:moveTo>
                  <a:pt x="5095704" y="2084619"/>
                </a:moveTo>
                <a:cubicBezTo>
                  <a:pt x="5096243" y="2085162"/>
                  <a:pt x="5100010" y="2087333"/>
                  <a:pt x="5104316" y="2088960"/>
                </a:cubicBezTo>
                <a:cubicBezTo>
                  <a:pt x="5207651" y="2126400"/>
                  <a:pt x="5312061" y="2161669"/>
                  <a:pt x="5414321" y="2201821"/>
                </a:cubicBezTo>
                <a:cubicBezTo>
                  <a:pt x="5468140" y="2222984"/>
                  <a:pt x="5522498" y="2219186"/>
                  <a:pt x="5577396" y="2218643"/>
                </a:cubicBezTo>
                <a:cubicBezTo>
                  <a:pt x="5420780" y="2154072"/>
                  <a:pt x="5263625" y="2094386"/>
                  <a:pt x="5095704" y="2084619"/>
                </a:cubicBezTo>
                <a:close/>
                <a:moveTo>
                  <a:pt x="3103547" y="2537693"/>
                </a:moveTo>
                <a:cubicBezTo>
                  <a:pt x="3098031" y="2539049"/>
                  <a:pt x="3093053" y="2541490"/>
                  <a:pt x="3090900" y="2544747"/>
                </a:cubicBezTo>
                <a:cubicBezTo>
                  <a:pt x="3062375" y="2584357"/>
                  <a:pt x="3036541" y="2625052"/>
                  <a:pt x="3008555" y="2667918"/>
                </a:cubicBezTo>
                <a:cubicBezTo>
                  <a:pt x="3051611" y="2679855"/>
                  <a:pt x="3091437" y="2691793"/>
                  <a:pt x="3131803" y="2702101"/>
                </a:cubicBezTo>
                <a:cubicBezTo>
                  <a:pt x="3137187" y="2703730"/>
                  <a:pt x="3147410" y="2699389"/>
                  <a:pt x="3150640" y="2695048"/>
                </a:cubicBezTo>
                <a:cubicBezTo>
                  <a:pt x="3178088" y="2654353"/>
                  <a:pt x="3204460" y="2612573"/>
                  <a:pt x="3231909" y="2570792"/>
                </a:cubicBezTo>
                <a:cubicBezTo>
                  <a:pt x="3193697" y="2559397"/>
                  <a:pt x="3157098" y="2546917"/>
                  <a:pt x="3119424" y="2537151"/>
                </a:cubicBezTo>
                <a:cubicBezTo>
                  <a:pt x="3115119" y="2536066"/>
                  <a:pt x="3109063" y="2536337"/>
                  <a:pt x="3103547" y="2537693"/>
                </a:cubicBezTo>
                <a:close/>
                <a:moveTo>
                  <a:pt x="891399" y="2955973"/>
                </a:moveTo>
                <a:cubicBezTo>
                  <a:pt x="887497" y="2956719"/>
                  <a:pt x="883998" y="2958211"/>
                  <a:pt x="882654" y="2960381"/>
                </a:cubicBezTo>
                <a:cubicBezTo>
                  <a:pt x="842288" y="3025493"/>
                  <a:pt x="802461" y="3091691"/>
                  <a:pt x="761019" y="3160602"/>
                </a:cubicBezTo>
                <a:cubicBezTo>
                  <a:pt x="797079" y="3172540"/>
                  <a:pt x="828294" y="3182848"/>
                  <a:pt x="858972" y="3193158"/>
                </a:cubicBezTo>
                <a:cubicBezTo>
                  <a:pt x="902028" y="3121534"/>
                  <a:pt x="944008" y="3053709"/>
                  <a:pt x="987064" y="2983712"/>
                </a:cubicBezTo>
                <a:cubicBezTo>
                  <a:pt x="956387" y="2973403"/>
                  <a:pt x="929476" y="2963637"/>
                  <a:pt x="902566" y="2956040"/>
                </a:cubicBezTo>
                <a:cubicBezTo>
                  <a:pt x="899606" y="2955227"/>
                  <a:pt x="895301" y="2955227"/>
                  <a:pt x="891399" y="2955973"/>
                </a:cubicBezTo>
                <a:close/>
                <a:moveTo>
                  <a:pt x="3300261" y="2299491"/>
                </a:moveTo>
                <a:cubicBezTo>
                  <a:pt x="3295417" y="2298405"/>
                  <a:pt x="3287882" y="2301118"/>
                  <a:pt x="3284114" y="2304917"/>
                </a:cubicBezTo>
                <a:cubicBezTo>
                  <a:pt x="3255051" y="2336387"/>
                  <a:pt x="3225988" y="2368400"/>
                  <a:pt x="3194234" y="2403669"/>
                </a:cubicBezTo>
                <a:cubicBezTo>
                  <a:pt x="3239443" y="2416693"/>
                  <a:pt x="3280347" y="2429173"/>
                  <a:pt x="3321251" y="2440567"/>
                </a:cubicBezTo>
                <a:cubicBezTo>
                  <a:pt x="3326095" y="2441653"/>
                  <a:pt x="3333629" y="2438939"/>
                  <a:pt x="3337396" y="2435141"/>
                </a:cubicBezTo>
                <a:cubicBezTo>
                  <a:pt x="3366998" y="2403127"/>
                  <a:pt x="3396061" y="2370029"/>
                  <a:pt x="3427815" y="2334760"/>
                </a:cubicBezTo>
                <a:cubicBezTo>
                  <a:pt x="3384219" y="2322821"/>
                  <a:pt x="3342240" y="2310885"/>
                  <a:pt x="3300261" y="2299491"/>
                </a:cubicBezTo>
                <a:close/>
                <a:moveTo>
                  <a:pt x="4408419" y="1944628"/>
                </a:moveTo>
                <a:cubicBezTo>
                  <a:pt x="4477309" y="1983695"/>
                  <a:pt x="4872888" y="2106866"/>
                  <a:pt x="4981605" y="2121516"/>
                </a:cubicBezTo>
                <a:cubicBezTo>
                  <a:pt x="4888497" y="2085705"/>
                  <a:pt x="4794310" y="2052606"/>
                  <a:pt x="4702278" y="2014082"/>
                </a:cubicBezTo>
                <a:cubicBezTo>
                  <a:pt x="4608093" y="1974471"/>
                  <a:pt x="4510140" y="1956023"/>
                  <a:pt x="4408419" y="1944628"/>
                </a:cubicBezTo>
                <a:close/>
                <a:moveTo>
                  <a:pt x="1316242" y="2679448"/>
                </a:moveTo>
                <a:cubicBezTo>
                  <a:pt x="1323844" y="2675650"/>
                  <a:pt x="1332590" y="2674429"/>
                  <a:pt x="1343892" y="2675515"/>
                </a:cubicBezTo>
                <a:cubicBezTo>
                  <a:pt x="1452610" y="2685824"/>
                  <a:pt x="1561326" y="2695048"/>
                  <a:pt x="1670582" y="2704272"/>
                </a:cubicBezTo>
                <a:cubicBezTo>
                  <a:pt x="1773378" y="2712954"/>
                  <a:pt x="1875637" y="2721635"/>
                  <a:pt x="1978434" y="2730318"/>
                </a:cubicBezTo>
                <a:cubicBezTo>
                  <a:pt x="2087151" y="2739542"/>
                  <a:pt x="2195868" y="2749307"/>
                  <a:pt x="2305123" y="2758533"/>
                </a:cubicBezTo>
                <a:cubicBezTo>
                  <a:pt x="2406843" y="2767214"/>
                  <a:pt x="2508564" y="2775354"/>
                  <a:pt x="2610285" y="2784035"/>
                </a:cubicBezTo>
                <a:cubicBezTo>
                  <a:pt x="2674869" y="2790003"/>
                  <a:pt x="2739453" y="2796515"/>
                  <a:pt x="2808343" y="2802483"/>
                </a:cubicBezTo>
                <a:cubicBezTo>
                  <a:pt x="2792195" y="2837210"/>
                  <a:pt x="2777664" y="2869766"/>
                  <a:pt x="2762595" y="2902323"/>
                </a:cubicBezTo>
                <a:cubicBezTo>
                  <a:pt x="2652801" y="3135643"/>
                  <a:pt x="2553234" y="3372761"/>
                  <a:pt x="2479501" y="3620729"/>
                </a:cubicBezTo>
                <a:cubicBezTo>
                  <a:pt x="2474119" y="3638636"/>
                  <a:pt x="2466583" y="3642434"/>
                  <a:pt x="2449361" y="3641891"/>
                </a:cubicBezTo>
                <a:cubicBezTo>
                  <a:pt x="2167881" y="3632668"/>
                  <a:pt x="1886400" y="3623985"/>
                  <a:pt x="1604921" y="3615847"/>
                </a:cubicBezTo>
                <a:cubicBezTo>
                  <a:pt x="1456377" y="3611506"/>
                  <a:pt x="1307294" y="3607707"/>
                  <a:pt x="1158751" y="3603366"/>
                </a:cubicBezTo>
                <a:cubicBezTo>
                  <a:pt x="1029582" y="3599569"/>
                  <a:pt x="900952" y="3594685"/>
                  <a:pt x="769092" y="3590344"/>
                </a:cubicBezTo>
                <a:cubicBezTo>
                  <a:pt x="771782" y="3583290"/>
                  <a:pt x="773935" y="3576780"/>
                  <a:pt x="776627" y="3570810"/>
                </a:cubicBezTo>
                <a:cubicBezTo>
                  <a:pt x="924094" y="3264782"/>
                  <a:pt x="1093628" y="2972318"/>
                  <a:pt x="1295455" y="2698846"/>
                </a:cubicBezTo>
                <a:cubicBezTo>
                  <a:pt x="1302181" y="2689621"/>
                  <a:pt x="1308640" y="2683246"/>
                  <a:pt x="1316242" y="2679448"/>
                </a:cubicBezTo>
                <a:close/>
                <a:moveTo>
                  <a:pt x="3528996" y="2104153"/>
                </a:moveTo>
                <a:cubicBezTo>
                  <a:pt x="3496165" y="2124773"/>
                  <a:pt x="3464413" y="2148104"/>
                  <a:pt x="3427814" y="2173064"/>
                </a:cubicBezTo>
                <a:cubicBezTo>
                  <a:pt x="3474100" y="2187714"/>
                  <a:pt x="3514467" y="2200736"/>
                  <a:pt x="3554830" y="2212674"/>
                </a:cubicBezTo>
                <a:cubicBezTo>
                  <a:pt x="3559675" y="2214301"/>
                  <a:pt x="3567748" y="2213216"/>
                  <a:pt x="3572052" y="2209961"/>
                </a:cubicBezTo>
                <a:cubicBezTo>
                  <a:pt x="3606498" y="2186630"/>
                  <a:pt x="3640943" y="2162755"/>
                  <a:pt x="3678617" y="2136710"/>
                </a:cubicBezTo>
                <a:cubicBezTo>
                  <a:pt x="3636099" y="2124773"/>
                  <a:pt x="3597886" y="2112834"/>
                  <a:pt x="3559136" y="2103069"/>
                </a:cubicBezTo>
                <a:cubicBezTo>
                  <a:pt x="3554292" y="2101712"/>
                  <a:pt x="3548641" y="2100762"/>
                  <a:pt x="3543259" y="2100762"/>
                </a:cubicBezTo>
                <a:cubicBezTo>
                  <a:pt x="3537877" y="2100762"/>
                  <a:pt x="3532764" y="2101711"/>
                  <a:pt x="3528996" y="2104153"/>
                </a:cubicBezTo>
                <a:close/>
                <a:moveTo>
                  <a:pt x="1307968" y="2657948"/>
                </a:moveTo>
                <a:cubicBezTo>
                  <a:pt x="1302586" y="2660322"/>
                  <a:pt x="1297877" y="2664392"/>
                  <a:pt x="1293302" y="2670632"/>
                </a:cubicBezTo>
                <a:cubicBezTo>
                  <a:pt x="1149063" y="2868139"/>
                  <a:pt x="1015051" y="3071615"/>
                  <a:pt x="900413" y="3287571"/>
                </a:cubicBezTo>
                <a:cubicBezTo>
                  <a:pt x="844978" y="3392294"/>
                  <a:pt x="792235" y="3498102"/>
                  <a:pt x="735184" y="3609878"/>
                </a:cubicBezTo>
                <a:cubicBezTo>
                  <a:pt x="762634" y="3609878"/>
                  <a:pt x="784162" y="3609335"/>
                  <a:pt x="805690" y="3609878"/>
                </a:cubicBezTo>
                <a:cubicBezTo>
                  <a:pt x="1037656" y="3616931"/>
                  <a:pt x="1269621" y="3623985"/>
                  <a:pt x="1502125" y="3631039"/>
                </a:cubicBezTo>
                <a:cubicBezTo>
                  <a:pt x="1632908" y="3634838"/>
                  <a:pt x="1763691" y="3639178"/>
                  <a:pt x="1894475" y="3642977"/>
                </a:cubicBezTo>
                <a:cubicBezTo>
                  <a:pt x="2085537" y="3648945"/>
                  <a:pt x="2276060" y="3654372"/>
                  <a:pt x="2467122" y="3660882"/>
                </a:cubicBezTo>
                <a:cubicBezTo>
                  <a:pt x="2483268" y="3661426"/>
                  <a:pt x="2489189" y="3655457"/>
                  <a:pt x="2492956" y="3641349"/>
                </a:cubicBezTo>
                <a:cubicBezTo>
                  <a:pt x="2500492" y="3613676"/>
                  <a:pt x="2509102" y="3586004"/>
                  <a:pt x="2517713" y="3558873"/>
                </a:cubicBezTo>
                <a:cubicBezTo>
                  <a:pt x="2597367" y="3310361"/>
                  <a:pt x="2701780" y="3072158"/>
                  <a:pt x="2813186" y="2837211"/>
                </a:cubicBezTo>
                <a:cubicBezTo>
                  <a:pt x="2820722" y="2821475"/>
                  <a:pt x="2827718" y="2804653"/>
                  <a:pt x="2835791" y="2787291"/>
                </a:cubicBezTo>
                <a:cubicBezTo>
                  <a:pt x="2829333" y="2786206"/>
                  <a:pt x="2826104" y="2785120"/>
                  <a:pt x="2822875" y="2785120"/>
                </a:cubicBezTo>
                <a:cubicBezTo>
                  <a:pt x="2712005" y="2775896"/>
                  <a:pt x="2601673" y="2767214"/>
                  <a:pt x="2490803" y="2757448"/>
                </a:cubicBezTo>
                <a:cubicBezTo>
                  <a:pt x="2288439" y="2740085"/>
                  <a:pt x="2086075" y="2721635"/>
                  <a:pt x="1883172" y="2703731"/>
                </a:cubicBezTo>
                <a:cubicBezTo>
                  <a:pt x="1697491" y="2687451"/>
                  <a:pt x="1512351" y="2671717"/>
                  <a:pt x="1326670" y="2655438"/>
                </a:cubicBezTo>
                <a:cubicBezTo>
                  <a:pt x="1319405" y="2654895"/>
                  <a:pt x="1313350" y="2655573"/>
                  <a:pt x="1307968" y="2657948"/>
                </a:cubicBezTo>
                <a:close/>
                <a:moveTo>
                  <a:pt x="4088190" y="1923466"/>
                </a:moveTo>
                <a:cubicBezTo>
                  <a:pt x="4087652" y="1927264"/>
                  <a:pt x="4087114" y="1931063"/>
                  <a:pt x="4086574" y="1935404"/>
                </a:cubicBezTo>
                <a:cubicBezTo>
                  <a:pt x="4197445" y="1958192"/>
                  <a:pt x="4302932" y="2001058"/>
                  <a:pt x="4417568" y="2000517"/>
                </a:cubicBezTo>
                <a:cubicBezTo>
                  <a:pt x="4355137" y="1979898"/>
                  <a:pt x="4293243" y="1955479"/>
                  <a:pt x="4229199" y="1939744"/>
                </a:cubicBezTo>
                <a:cubicBezTo>
                  <a:pt x="4183451" y="1928349"/>
                  <a:pt x="4135552" y="1928349"/>
                  <a:pt x="4088190" y="1923466"/>
                </a:cubicBezTo>
                <a:close/>
                <a:moveTo>
                  <a:pt x="3818291" y="1970027"/>
                </a:moveTo>
                <a:cubicBezTo>
                  <a:pt x="3797791" y="1976224"/>
                  <a:pt x="3777243" y="1985425"/>
                  <a:pt x="3756657" y="1998346"/>
                </a:cubicBezTo>
                <a:cubicBezTo>
                  <a:pt x="3803480" y="2010826"/>
                  <a:pt x="3851919" y="2023848"/>
                  <a:pt x="3899818" y="2036328"/>
                </a:cubicBezTo>
                <a:cubicBezTo>
                  <a:pt x="3905740" y="2037956"/>
                  <a:pt x="3912197" y="2037413"/>
                  <a:pt x="3918118" y="2036328"/>
                </a:cubicBezTo>
                <a:cubicBezTo>
                  <a:pt x="3973014" y="2024391"/>
                  <a:pt x="4028449" y="2011911"/>
                  <a:pt x="4081193" y="2000516"/>
                </a:cubicBezTo>
                <a:cubicBezTo>
                  <a:pt x="4014927" y="1979152"/>
                  <a:pt x="3947609" y="1956726"/>
                  <a:pt x="3879634" y="1959736"/>
                </a:cubicBezTo>
                <a:cubicBezTo>
                  <a:pt x="3859243" y="1960639"/>
                  <a:pt x="3838791" y="1963831"/>
                  <a:pt x="3818291" y="1970027"/>
                </a:cubicBezTo>
                <a:close/>
                <a:moveTo>
                  <a:pt x="1087746" y="2666011"/>
                </a:moveTo>
                <a:cubicBezTo>
                  <a:pt x="1080744" y="2670097"/>
                  <a:pt x="1074387" y="2676939"/>
                  <a:pt x="1068333" y="2686909"/>
                </a:cubicBezTo>
                <a:cubicBezTo>
                  <a:pt x="1046804" y="2722178"/>
                  <a:pt x="1020433" y="2754734"/>
                  <a:pt x="994599" y="2790547"/>
                </a:cubicBezTo>
                <a:cubicBezTo>
                  <a:pt x="1027430" y="2800856"/>
                  <a:pt x="1055416" y="2810080"/>
                  <a:pt x="1083402" y="2817677"/>
                </a:cubicBezTo>
                <a:cubicBezTo>
                  <a:pt x="1089322" y="2819304"/>
                  <a:pt x="1100625" y="2818218"/>
                  <a:pt x="1103854" y="2813877"/>
                </a:cubicBezTo>
                <a:cubicBezTo>
                  <a:pt x="1135070" y="2773183"/>
                  <a:pt x="1165748" y="2730861"/>
                  <a:pt x="1198040" y="2686909"/>
                </a:cubicBezTo>
                <a:cubicBezTo>
                  <a:pt x="1173820" y="2679856"/>
                  <a:pt x="1150678" y="2674971"/>
                  <a:pt x="1129687" y="2666832"/>
                </a:cubicBezTo>
                <a:cubicBezTo>
                  <a:pt x="1122960" y="2664120"/>
                  <a:pt x="1116771" y="2662356"/>
                  <a:pt x="1111018" y="2661653"/>
                </a:cubicBezTo>
                <a:cubicBezTo>
                  <a:pt x="1102390" y="2660598"/>
                  <a:pt x="1094746" y="2661926"/>
                  <a:pt x="1087746" y="2666011"/>
                </a:cubicBezTo>
                <a:close/>
                <a:moveTo>
                  <a:pt x="4186869" y="1734423"/>
                </a:moveTo>
                <a:lnTo>
                  <a:pt x="4358098" y="1740066"/>
                </a:lnTo>
                <a:cubicBezTo>
                  <a:pt x="4418511" y="1741965"/>
                  <a:pt x="4478924" y="1743050"/>
                  <a:pt x="4539203" y="1741152"/>
                </a:cubicBezTo>
                <a:cubicBezTo>
                  <a:pt x="4774399" y="1733554"/>
                  <a:pt x="4998291" y="1681465"/>
                  <a:pt x="5199039" y="1549612"/>
                </a:cubicBezTo>
                <a:cubicBezTo>
                  <a:pt x="5203077" y="1546898"/>
                  <a:pt x="5208728" y="1545000"/>
                  <a:pt x="5214513" y="1544186"/>
                </a:cubicBezTo>
                <a:cubicBezTo>
                  <a:pt x="5220299" y="1543372"/>
                  <a:pt x="5226220" y="1543643"/>
                  <a:pt x="5230794" y="1545271"/>
                </a:cubicBezTo>
                <a:cubicBezTo>
                  <a:pt x="5499896" y="1629375"/>
                  <a:pt x="5768459" y="1714021"/>
                  <a:pt x="6037021" y="1799210"/>
                </a:cubicBezTo>
                <a:lnTo>
                  <a:pt x="6038804" y="1801006"/>
                </a:lnTo>
                <a:lnTo>
                  <a:pt x="6039477" y="1803595"/>
                </a:lnTo>
                <a:lnTo>
                  <a:pt x="6035407" y="1809519"/>
                </a:lnTo>
                <a:cubicBezTo>
                  <a:pt x="5913774" y="1912071"/>
                  <a:pt x="5782990" y="1996176"/>
                  <a:pt x="5622606" y="2022221"/>
                </a:cubicBezTo>
                <a:cubicBezTo>
                  <a:pt x="5537033" y="2035786"/>
                  <a:pt x="5450918" y="2037413"/>
                  <a:pt x="5365346" y="2027646"/>
                </a:cubicBezTo>
                <a:cubicBezTo>
                  <a:pt x="5238329" y="2012454"/>
                  <a:pt x="5110774" y="1997260"/>
                  <a:pt x="4985373" y="1973386"/>
                </a:cubicBezTo>
                <a:cubicBezTo>
                  <a:pt x="4898184" y="1956565"/>
                  <a:pt x="4813149" y="1925093"/>
                  <a:pt x="4727575" y="1899050"/>
                </a:cubicBezTo>
                <a:cubicBezTo>
                  <a:pt x="4548890" y="1845330"/>
                  <a:pt x="4369670" y="1790527"/>
                  <a:pt x="4190987" y="1736268"/>
                </a:cubicBezTo>
                <a:close/>
                <a:moveTo>
                  <a:pt x="4176455" y="1729756"/>
                </a:moveTo>
                <a:lnTo>
                  <a:pt x="4186869" y="1734423"/>
                </a:lnTo>
                <a:lnTo>
                  <a:pt x="4176992" y="1734098"/>
                </a:lnTo>
                <a:cubicBezTo>
                  <a:pt x="4176993" y="1732469"/>
                  <a:pt x="4176455" y="1730841"/>
                  <a:pt x="4176455" y="1729756"/>
                </a:cubicBezTo>
                <a:close/>
                <a:moveTo>
                  <a:pt x="4849040" y="1554691"/>
                </a:moveTo>
                <a:cubicBezTo>
                  <a:pt x="4826906" y="1560498"/>
                  <a:pt x="4806959" y="1568061"/>
                  <a:pt x="4790006" y="1577285"/>
                </a:cubicBezTo>
                <a:cubicBezTo>
                  <a:pt x="4822834" y="1582712"/>
                  <a:pt x="4854050" y="1588679"/>
                  <a:pt x="4885267" y="1593564"/>
                </a:cubicBezTo>
                <a:cubicBezTo>
                  <a:pt x="4910562" y="1597903"/>
                  <a:pt x="4938549" y="1609298"/>
                  <a:pt x="4961692" y="1603874"/>
                </a:cubicBezTo>
                <a:cubicBezTo>
                  <a:pt x="5002595" y="1593020"/>
                  <a:pt x="5040268" y="1571860"/>
                  <a:pt x="5085479" y="1552325"/>
                </a:cubicBezTo>
                <a:cubicBezTo>
                  <a:pt x="5029506" y="1541201"/>
                  <a:pt x="4972591" y="1538217"/>
                  <a:pt x="4921192" y="1542626"/>
                </a:cubicBezTo>
                <a:cubicBezTo>
                  <a:pt x="4895493" y="1544830"/>
                  <a:pt x="4871174" y="1548883"/>
                  <a:pt x="4849040" y="1554691"/>
                </a:cubicBezTo>
                <a:close/>
                <a:moveTo>
                  <a:pt x="4443941" y="1616895"/>
                </a:moveTo>
                <a:cubicBezTo>
                  <a:pt x="4478385" y="1626119"/>
                  <a:pt x="4515522" y="1633173"/>
                  <a:pt x="4549966" y="1645653"/>
                </a:cubicBezTo>
                <a:cubicBezTo>
                  <a:pt x="4626391" y="1673327"/>
                  <a:pt x="4702817" y="1678209"/>
                  <a:pt x="4780856" y="1655962"/>
                </a:cubicBezTo>
                <a:cubicBezTo>
                  <a:pt x="4788390" y="1653792"/>
                  <a:pt x="4795926" y="1652708"/>
                  <a:pt x="4809380" y="1649452"/>
                </a:cubicBezTo>
                <a:cubicBezTo>
                  <a:pt x="4715732" y="1625848"/>
                  <a:pt x="4626021" y="1602244"/>
                  <a:pt x="4535251" y="1604737"/>
                </a:cubicBezTo>
                <a:cubicBezTo>
                  <a:pt x="4504993" y="1605568"/>
                  <a:pt x="4474618" y="1609299"/>
                  <a:pt x="4443941" y="1616895"/>
                </a:cubicBezTo>
                <a:close/>
                <a:moveTo>
                  <a:pt x="1353378" y="2358770"/>
                </a:moveTo>
                <a:cubicBezTo>
                  <a:pt x="1349813" y="2359041"/>
                  <a:pt x="1346584" y="2359991"/>
                  <a:pt x="1344970" y="2361890"/>
                </a:cubicBezTo>
                <a:cubicBezTo>
                  <a:pt x="1294915" y="2415608"/>
                  <a:pt x="1245403" y="2469867"/>
                  <a:pt x="1193734" y="2526840"/>
                </a:cubicBezTo>
                <a:cubicBezTo>
                  <a:pt x="1230870" y="2537151"/>
                  <a:pt x="1262625" y="2546375"/>
                  <a:pt x="1294378" y="2553971"/>
                </a:cubicBezTo>
                <a:cubicBezTo>
                  <a:pt x="1299761" y="2555599"/>
                  <a:pt x="1308909" y="2553429"/>
                  <a:pt x="1312677" y="2549630"/>
                </a:cubicBezTo>
                <a:cubicBezTo>
                  <a:pt x="1362730" y="2495912"/>
                  <a:pt x="1411168" y="2442195"/>
                  <a:pt x="1462836" y="2385765"/>
                </a:cubicBezTo>
                <a:cubicBezTo>
                  <a:pt x="1427314" y="2376541"/>
                  <a:pt x="1395560" y="2367317"/>
                  <a:pt x="1363806" y="2359720"/>
                </a:cubicBezTo>
                <a:cubicBezTo>
                  <a:pt x="1360846" y="2358906"/>
                  <a:pt x="1356944" y="2358498"/>
                  <a:pt x="1353378" y="2358770"/>
                </a:cubicBezTo>
                <a:close/>
                <a:moveTo>
                  <a:pt x="5256626" y="1324431"/>
                </a:moveTo>
                <a:cubicBezTo>
                  <a:pt x="5217338" y="1358615"/>
                  <a:pt x="5177511" y="1393343"/>
                  <a:pt x="5137683" y="1427527"/>
                </a:cubicBezTo>
                <a:cubicBezTo>
                  <a:pt x="5170514" y="1434039"/>
                  <a:pt x="5202807" y="1434039"/>
                  <a:pt x="5234561" y="1433495"/>
                </a:cubicBezTo>
                <a:cubicBezTo>
                  <a:pt x="5239405" y="1433495"/>
                  <a:pt x="5245863" y="1432410"/>
                  <a:pt x="5249092" y="1429154"/>
                </a:cubicBezTo>
                <a:cubicBezTo>
                  <a:pt x="5277618" y="1400396"/>
                  <a:pt x="5305604" y="1370553"/>
                  <a:pt x="5335206" y="1340167"/>
                </a:cubicBezTo>
                <a:cubicBezTo>
                  <a:pt x="5307757" y="1327687"/>
                  <a:pt x="5278694" y="1346137"/>
                  <a:pt x="5256626" y="1324431"/>
                </a:cubicBezTo>
                <a:close/>
                <a:moveTo>
                  <a:pt x="4109718" y="1602788"/>
                </a:moveTo>
                <a:cubicBezTo>
                  <a:pt x="4108641" y="1606586"/>
                  <a:pt x="4107565" y="1610383"/>
                  <a:pt x="4106488" y="1614183"/>
                </a:cubicBezTo>
                <a:cubicBezTo>
                  <a:pt x="4201212" y="1634258"/>
                  <a:pt x="4285710" y="1691232"/>
                  <a:pt x="4385814" y="1689604"/>
                </a:cubicBezTo>
                <a:cubicBezTo>
                  <a:pt x="4386354" y="1687433"/>
                  <a:pt x="4387430" y="1684722"/>
                  <a:pt x="4387967" y="1682551"/>
                </a:cubicBezTo>
                <a:cubicBezTo>
                  <a:pt x="4295396" y="1655962"/>
                  <a:pt x="4202289" y="1629375"/>
                  <a:pt x="4109718" y="1602788"/>
                </a:cubicBezTo>
                <a:close/>
                <a:moveTo>
                  <a:pt x="3735666" y="1592478"/>
                </a:moveTo>
                <a:cubicBezTo>
                  <a:pt x="3853532" y="1631003"/>
                  <a:pt x="3963865" y="1694487"/>
                  <a:pt x="4097339" y="1674954"/>
                </a:cubicBezTo>
                <a:cubicBezTo>
                  <a:pt x="3992792" y="1638396"/>
                  <a:pt x="3894840" y="1587298"/>
                  <a:pt x="3784010" y="1588545"/>
                </a:cubicBezTo>
                <a:cubicBezTo>
                  <a:pt x="3768177" y="1588722"/>
                  <a:pt x="3752081" y="1589969"/>
                  <a:pt x="3735666" y="1592478"/>
                </a:cubicBezTo>
                <a:close/>
                <a:moveTo>
                  <a:pt x="1638829" y="2096015"/>
                </a:moveTo>
                <a:cubicBezTo>
                  <a:pt x="1583931" y="2140507"/>
                  <a:pt x="1529573" y="2185543"/>
                  <a:pt x="1470908" y="2234379"/>
                </a:cubicBezTo>
                <a:cubicBezTo>
                  <a:pt x="1511812" y="2245773"/>
                  <a:pt x="1546795" y="2256083"/>
                  <a:pt x="1581778" y="2265307"/>
                </a:cubicBezTo>
                <a:cubicBezTo>
                  <a:pt x="1586084" y="2266392"/>
                  <a:pt x="1592543" y="2265307"/>
                  <a:pt x="1596310" y="2262594"/>
                </a:cubicBezTo>
                <a:cubicBezTo>
                  <a:pt x="1652282" y="2217557"/>
                  <a:pt x="1707180" y="2171978"/>
                  <a:pt x="1763691" y="2124773"/>
                </a:cubicBezTo>
                <a:cubicBezTo>
                  <a:pt x="1727631" y="2113920"/>
                  <a:pt x="1693187" y="2103068"/>
                  <a:pt x="1658204" y="2093301"/>
                </a:cubicBezTo>
                <a:cubicBezTo>
                  <a:pt x="1652282" y="2091674"/>
                  <a:pt x="1643672" y="2092760"/>
                  <a:pt x="1638829" y="2096015"/>
                </a:cubicBezTo>
                <a:close/>
                <a:moveTo>
                  <a:pt x="5419433" y="1102100"/>
                </a:moveTo>
                <a:cubicBezTo>
                  <a:pt x="5414724" y="1103592"/>
                  <a:pt x="5410553" y="1105762"/>
                  <a:pt x="5408401" y="1109017"/>
                </a:cubicBezTo>
                <a:cubicBezTo>
                  <a:pt x="5392254" y="1133436"/>
                  <a:pt x="5378800" y="1159481"/>
                  <a:pt x="5362116" y="1188780"/>
                </a:cubicBezTo>
                <a:cubicBezTo>
                  <a:pt x="5384720" y="1188781"/>
                  <a:pt x="5404096" y="1189323"/>
                  <a:pt x="5423470" y="1188239"/>
                </a:cubicBezTo>
                <a:cubicBezTo>
                  <a:pt x="5428852" y="1188239"/>
                  <a:pt x="5435849" y="1184441"/>
                  <a:pt x="5438002" y="1180100"/>
                </a:cubicBezTo>
                <a:cubicBezTo>
                  <a:pt x="5451994" y="1155139"/>
                  <a:pt x="5464374" y="1129638"/>
                  <a:pt x="5479982" y="1098708"/>
                </a:cubicBezTo>
                <a:cubicBezTo>
                  <a:pt x="5470024" y="1098708"/>
                  <a:pt x="5461682" y="1098437"/>
                  <a:pt x="5454215" y="1098369"/>
                </a:cubicBezTo>
                <a:cubicBezTo>
                  <a:pt x="5446747" y="1098301"/>
                  <a:pt x="5440154" y="1098437"/>
                  <a:pt x="5433696" y="1099252"/>
                </a:cubicBezTo>
                <a:cubicBezTo>
                  <a:pt x="5429390" y="1099794"/>
                  <a:pt x="5424142" y="1100608"/>
                  <a:pt x="5419433" y="1102100"/>
                </a:cubicBezTo>
                <a:close/>
                <a:moveTo>
                  <a:pt x="2437858" y="1841466"/>
                </a:moveTo>
                <a:cubicBezTo>
                  <a:pt x="2450876" y="1838820"/>
                  <a:pt x="2463894" y="1837871"/>
                  <a:pt x="2476945" y="1838006"/>
                </a:cubicBezTo>
                <a:cubicBezTo>
                  <a:pt x="2503048" y="1838278"/>
                  <a:pt x="2529286" y="1842890"/>
                  <a:pt x="2555927" y="1846959"/>
                </a:cubicBezTo>
                <a:cubicBezTo>
                  <a:pt x="2783047" y="1882771"/>
                  <a:pt x="3010708" y="1918583"/>
                  <a:pt x="3237831" y="1953852"/>
                </a:cubicBezTo>
                <a:cubicBezTo>
                  <a:pt x="3333092" y="1969045"/>
                  <a:pt x="3428892" y="1983152"/>
                  <a:pt x="3524694" y="1998346"/>
                </a:cubicBezTo>
                <a:cubicBezTo>
                  <a:pt x="3530613" y="1999431"/>
                  <a:pt x="3536533" y="2001602"/>
                  <a:pt x="3545682" y="2004314"/>
                </a:cubicBezTo>
                <a:cubicBezTo>
                  <a:pt x="3525231" y="2019507"/>
                  <a:pt x="3507470" y="2032530"/>
                  <a:pt x="3489171" y="2045552"/>
                </a:cubicBezTo>
                <a:cubicBezTo>
                  <a:pt x="3346010" y="2148647"/>
                  <a:pt x="3204461" y="2253370"/>
                  <a:pt x="3083365" y="2383051"/>
                </a:cubicBezTo>
                <a:cubicBezTo>
                  <a:pt x="2999406" y="2473122"/>
                  <a:pt x="2925673" y="2570250"/>
                  <a:pt x="2865393" y="2677685"/>
                </a:cubicBezTo>
                <a:cubicBezTo>
                  <a:pt x="2856782" y="2693421"/>
                  <a:pt x="2847093" y="2698304"/>
                  <a:pt x="2829335" y="2696677"/>
                </a:cubicBezTo>
                <a:cubicBezTo>
                  <a:pt x="2633966" y="2678770"/>
                  <a:pt x="2438598" y="2661408"/>
                  <a:pt x="2243230" y="2644586"/>
                </a:cubicBezTo>
                <a:cubicBezTo>
                  <a:pt x="2087151" y="2631021"/>
                  <a:pt x="1930535" y="2617998"/>
                  <a:pt x="1774455" y="2604434"/>
                </a:cubicBezTo>
                <a:cubicBezTo>
                  <a:pt x="1645286" y="2593040"/>
                  <a:pt x="1516117" y="2581645"/>
                  <a:pt x="1386949" y="2570250"/>
                </a:cubicBezTo>
                <a:cubicBezTo>
                  <a:pt x="1384796" y="2568080"/>
                  <a:pt x="1383180" y="2565366"/>
                  <a:pt x="1381567" y="2563195"/>
                </a:cubicBezTo>
                <a:cubicBezTo>
                  <a:pt x="1439692" y="2508392"/>
                  <a:pt x="1495665" y="2451418"/>
                  <a:pt x="1555945" y="2399330"/>
                </a:cubicBezTo>
                <a:cubicBezTo>
                  <a:pt x="1767997" y="2215387"/>
                  <a:pt x="1995656" y="2054234"/>
                  <a:pt x="2244845" y="1925637"/>
                </a:cubicBezTo>
                <a:cubicBezTo>
                  <a:pt x="2294897" y="1899592"/>
                  <a:pt x="2348180" y="1880601"/>
                  <a:pt x="2398771" y="1855098"/>
                </a:cubicBezTo>
                <a:cubicBezTo>
                  <a:pt x="2411823" y="1848451"/>
                  <a:pt x="2424841" y="1844110"/>
                  <a:pt x="2437858" y="1841466"/>
                </a:cubicBezTo>
                <a:close/>
                <a:moveTo>
                  <a:pt x="2666257" y="1772080"/>
                </a:moveTo>
                <a:cubicBezTo>
                  <a:pt x="2783586" y="1758515"/>
                  <a:pt x="2900375" y="1738981"/>
                  <a:pt x="3018242" y="1733012"/>
                </a:cubicBezTo>
                <a:cubicBezTo>
                  <a:pt x="3209843" y="1722703"/>
                  <a:pt x="3401982" y="1723788"/>
                  <a:pt x="3593043" y="1714021"/>
                </a:cubicBezTo>
                <a:cubicBezTo>
                  <a:pt x="3702837" y="1708594"/>
                  <a:pt x="3807787" y="1724330"/>
                  <a:pt x="3913274" y="1751461"/>
                </a:cubicBezTo>
                <a:cubicBezTo>
                  <a:pt x="4052132" y="1787272"/>
                  <a:pt x="4192064" y="1817659"/>
                  <a:pt x="4331458" y="1850216"/>
                </a:cubicBezTo>
                <a:cubicBezTo>
                  <a:pt x="4333611" y="1850758"/>
                  <a:pt x="4335764" y="1851843"/>
                  <a:pt x="4337918" y="1856726"/>
                </a:cubicBezTo>
                <a:cubicBezTo>
                  <a:pt x="4318003" y="1854557"/>
                  <a:pt x="4297551" y="1853473"/>
                  <a:pt x="4277637" y="1850758"/>
                </a:cubicBezTo>
                <a:cubicBezTo>
                  <a:pt x="4104336" y="1826883"/>
                  <a:pt x="3936956" y="1855099"/>
                  <a:pt x="3772803" y="1912073"/>
                </a:cubicBezTo>
                <a:cubicBezTo>
                  <a:pt x="3758271" y="1916956"/>
                  <a:pt x="3742664" y="1919127"/>
                  <a:pt x="3729209" y="1926180"/>
                </a:cubicBezTo>
                <a:cubicBezTo>
                  <a:pt x="3655476" y="1964164"/>
                  <a:pt x="3581202" y="1944086"/>
                  <a:pt x="3506393" y="1930522"/>
                </a:cubicBezTo>
                <a:cubicBezTo>
                  <a:pt x="3228681" y="1881687"/>
                  <a:pt x="2950967" y="1832852"/>
                  <a:pt x="2673253" y="1784018"/>
                </a:cubicBezTo>
                <a:cubicBezTo>
                  <a:pt x="2671100" y="1783475"/>
                  <a:pt x="2668948" y="1781847"/>
                  <a:pt x="2666258" y="1780762"/>
                </a:cubicBezTo>
                <a:cubicBezTo>
                  <a:pt x="2666794" y="1778048"/>
                  <a:pt x="2666795" y="1774793"/>
                  <a:pt x="2666257" y="1772080"/>
                </a:cubicBezTo>
                <a:close/>
                <a:moveTo>
                  <a:pt x="2417111" y="1831223"/>
                </a:moveTo>
                <a:cubicBezTo>
                  <a:pt x="2396953" y="1835564"/>
                  <a:pt x="2376704" y="1842211"/>
                  <a:pt x="2356252" y="1851842"/>
                </a:cubicBezTo>
                <a:cubicBezTo>
                  <a:pt x="2215782" y="1918583"/>
                  <a:pt x="2079616" y="1992378"/>
                  <a:pt x="1950447" y="2078651"/>
                </a:cubicBezTo>
                <a:cubicBezTo>
                  <a:pt x="1755618" y="2208333"/>
                  <a:pt x="1569938" y="2349410"/>
                  <a:pt x="1405248" y="2517616"/>
                </a:cubicBezTo>
                <a:cubicBezTo>
                  <a:pt x="1385334" y="2538235"/>
                  <a:pt x="1366498" y="2560483"/>
                  <a:pt x="1343893" y="2584899"/>
                </a:cubicBezTo>
                <a:cubicBezTo>
                  <a:pt x="1464988" y="2595752"/>
                  <a:pt x="1580164" y="2606061"/>
                  <a:pt x="1695340" y="2615829"/>
                </a:cubicBezTo>
                <a:cubicBezTo>
                  <a:pt x="1871331" y="2631021"/>
                  <a:pt x="2046785" y="2645672"/>
                  <a:pt x="2222778" y="2660864"/>
                </a:cubicBezTo>
                <a:cubicBezTo>
                  <a:pt x="2427833" y="2678770"/>
                  <a:pt x="2633426" y="2696133"/>
                  <a:pt x="2838483" y="2714581"/>
                </a:cubicBezTo>
                <a:cubicBezTo>
                  <a:pt x="2856243" y="2716210"/>
                  <a:pt x="2865930" y="2711869"/>
                  <a:pt x="2874541" y="2696133"/>
                </a:cubicBezTo>
                <a:cubicBezTo>
                  <a:pt x="2988102" y="2490487"/>
                  <a:pt x="3146335" y="2324992"/>
                  <a:pt x="3331476" y="2183916"/>
                </a:cubicBezTo>
                <a:cubicBezTo>
                  <a:pt x="3415436" y="2119889"/>
                  <a:pt x="3501548" y="2058032"/>
                  <a:pt x="3589814" y="1992919"/>
                </a:cubicBezTo>
                <a:cubicBezTo>
                  <a:pt x="3580666" y="1990206"/>
                  <a:pt x="3575282" y="1988578"/>
                  <a:pt x="3569900" y="1988036"/>
                </a:cubicBezTo>
                <a:cubicBezTo>
                  <a:pt x="3427276" y="1965789"/>
                  <a:pt x="3285191" y="1944085"/>
                  <a:pt x="3142568" y="1921839"/>
                </a:cubicBezTo>
                <a:cubicBezTo>
                  <a:pt x="2961192" y="1893623"/>
                  <a:pt x="2779819" y="1865951"/>
                  <a:pt x="2598983" y="1836107"/>
                </a:cubicBezTo>
                <a:cubicBezTo>
                  <a:pt x="2557810" y="1829324"/>
                  <a:pt x="2517579" y="1823626"/>
                  <a:pt x="2477415" y="1824440"/>
                </a:cubicBezTo>
                <a:cubicBezTo>
                  <a:pt x="2457334" y="1824848"/>
                  <a:pt x="2437269" y="1826882"/>
                  <a:pt x="2417111" y="1831223"/>
                </a:cubicBezTo>
                <a:close/>
                <a:moveTo>
                  <a:pt x="3389601" y="1572402"/>
                </a:moveTo>
                <a:cubicBezTo>
                  <a:pt x="3508544" y="1628290"/>
                  <a:pt x="3628026" y="1674954"/>
                  <a:pt x="3762577" y="1656505"/>
                </a:cubicBezTo>
                <a:cubicBezTo>
                  <a:pt x="3701223" y="1633173"/>
                  <a:pt x="3642558" y="1602788"/>
                  <a:pt x="3579588" y="1588679"/>
                </a:cubicBezTo>
                <a:cubicBezTo>
                  <a:pt x="3518232" y="1574573"/>
                  <a:pt x="3453110" y="1577285"/>
                  <a:pt x="3389601" y="1572402"/>
                </a:cubicBezTo>
                <a:close/>
                <a:moveTo>
                  <a:pt x="2622664" y="1769367"/>
                </a:moveTo>
                <a:cubicBezTo>
                  <a:pt x="2616742" y="1770452"/>
                  <a:pt x="2611361" y="1777506"/>
                  <a:pt x="2605978" y="1781303"/>
                </a:cubicBezTo>
                <a:cubicBezTo>
                  <a:pt x="2611361" y="1784559"/>
                  <a:pt x="2616204" y="1789986"/>
                  <a:pt x="2621587" y="1791613"/>
                </a:cubicBezTo>
                <a:cubicBezTo>
                  <a:pt x="2648497" y="1797583"/>
                  <a:pt x="2675945" y="1802465"/>
                  <a:pt x="2703393" y="1807349"/>
                </a:cubicBezTo>
                <a:cubicBezTo>
                  <a:pt x="3008554" y="1861066"/>
                  <a:pt x="3313716" y="1915327"/>
                  <a:pt x="3618877" y="1968503"/>
                </a:cubicBezTo>
                <a:cubicBezTo>
                  <a:pt x="3630717" y="1970674"/>
                  <a:pt x="3644171" y="1969589"/>
                  <a:pt x="3655474" y="1966332"/>
                </a:cubicBezTo>
                <a:cubicBezTo>
                  <a:pt x="3708756" y="1951138"/>
                  <a:pt x="3762038" y="1934860"/>
                  <a:pt x="3815322" y="1918583"/>
                </a:cubicBezTo>
                <a:cubicBezTo>
                  <a:pt x="3921885" y="1886026"/>
                  <a:pt x="4028986" y="1854013"/>
                  <a:pt x="4142010" y="1862152"/>
                </a:cubicBezTo>
                <a:cubicBezTo>
                  <a:pt x="4266873" y="1871376"/>
                  <a:pt x="4391735" y="1886026"/>
                  <a:pt x="4516598" y="1897964"/>
                </a:cubicBezTo>
                <a:cubicBezTo>
                  <a:pt x="4527361" y="1899049"/>
                  <a:pt x="4538665" y="1894709"/>
                  <a:pt x="4549429" y="1893079"/>
                </a:cubicBezTo>
                <a:cubicBezTo>
                  <a:pt x="4540279" y="1888197"/>
                  <a:pt x="4531130" y="1881144"/>
                  <a:pt x="4521441" y="1878431"/>
                </a:cubicBezTo>
                <a:cubicBezTo>
                  <a:pt x="4309929" y="1827968"/>
                  <a:pt x="4098415" y="1777506"/>
                  <a:pt x="3886363" y="1728130"/>
                </a:cubicBezTo>
                <a:cubicBezTo>
                  <a:pt x="3828238" y="1714564"/>
                  <a:pt x="3769573" y="1698829"/>
                  <a:pt x="3710372" y="1696116"/>
                </a:cubicBezTo>
                <a:cubicBezTo>
                  <a:pt x="3605421" y="1690146"/>
                  <a:pt x="3500471" y="1693946"/>
                  <a:pt x="3413820" y="1693945"/>
                </a:cubicBezTo>
                <a:cubicBezTo>
                  <a:pt x="3238367" y="1703712"/>
                  <a:pt x="3081750" y="1708596"/>
                  <a:pt x="2925132" y="1722703"/>
                </a:cubicBezTo>
                <a:cubicBezTo>
                  <a:pt x="2823951" y="1731385"/>
                  <a:pt x="2723307" y="1752546"/>
                  <a:pt x="2622664" y="1769367"/>
                </a:cubicBezTo>
                <a:close/>
                <a:moveTo>
                  <a:pt x="1900395" y="1919125"/>
                </a:moveTo>
                <a:cubicBezTo>
                  <a:pt x="1860030" y="1943000"/>
                  <a:pt x="1820740" y="1967417"/>
                  <a:pt x="1775531" y="1995090"/>
                </a:cubicBezTo>
                <a:cubicBezTo>
                  <a:pt x="1818587" y="2007570"/>
                  <a:pt x="1854647" y="2018422"/>
                  <a:pt x="1890706" y="2028730"/>
                </a:cubicBezTo>
                <a:cubicBezTo>
                  <a:pt x="1897165" y="2030359"/>
                  <a:pt x="1905777" y="2029816"/>
                  <a:pt x="1911158" y="2026562"/>
                </a:cubicBezTo>
                <a:cubicBezTo>
                  <a:pt x="1953677" y="2002144"/>
                  <a:pt x="1995119" y="1976642"/>
                  <a:pt x="2041404" y="1948968"/>
                </a:cubicBezTo>
                <a:cubicBezTo>
                  <a:pt x="1998347" y="1937032"/>
                  <a:pt x="1959597" y="1926179"/>
                  <a:pt x="1920847" y="1915870"/>
                </a:cubicBezTo>
                <a:cubicBezTo>
                  <a:pt x="1914927" y="1914242"/>
                  <a:pt x="1906315" y="1915870"/>
                  <a:pt x="1900395" y="1919125"/>
                </a:cubicBezTo>
                <a:close/>
                <a:moveTo>
                  <a:pt x="5620454" y="914765"/>
                </a:moveTo>
                <a:lnTo>
                  <a:pt x="5814620" y="938221"/>
                </a:lnTo>
                <a:lnTo>
                  <a:pt x="6010972" y="1693892"/>
                </a:lnTo>
                <a:lnTo>
                  <a:pt x="5298069" y="1475817"/>
                </a:lnTo>
                <a:cubicBezTo>
                  <a:pt x="5295916" y="1475275"/>
                  <a:pt x="5294840" y="1474190"/>
                  <a:pt x="5288921" y="1470390"/>
                </a:cubicBezTo>
                <a:cubicBezTo>
                  <a:pt x="5448766" y="1314121"/>
                  <a:pt x="5562328" y="1131806"/>
                  <a:pt x="5620454" y="914765"/>
                </a:cubicBezTo>
                <a:close/>
                <a:moveTo>
                  <a:pt x="2826642" y="1606586"/>
                </a:moveTo>
                <a:cubicBezTo>
                  <a:pt x="2826641" y="1607671"/>
                  <a:pt x="2826641" y="1609298"/>
                  <a:pt x="2826642" y="1610384"/>
                </a:cubicBezTo>
                <a:cubicBezTo>
                  <a:pt x="2871313" y="1621778"/>
                  <a:pt x="2916523" y="1632631"/>
                  <a:pt x="2961192" y="1645110"/>
                </a:cubicBezTo>
                <a:cubicBezTo>
                  <a:pt x="3002095" y="1656506"/>
                  <a:pt x="3042461" y="1663559"/>
                  <a:pt x="3085517" y="1659761"/>
                </a:cubicBezTo>
                <a:cubicBezTo>
                  <a:pt x="3140952" y="1654877"/>
                  <a:pt x="3196388" y="1652708"/>
                  <a:pt x="3251821" y="1650537"/>
                </a:cubicBezTo>
                <a:cubicBezTo>
                  <a:pt x="3279809" y="1649452"/>
                  <a:pt x="3307795" y="1650538"/>
                  <a:pt x="3335781" y="1650537"/>
                </a:cubicBezTo>
                <a:cubicBezTo>
                  <a:pt x="3281423" y="1626663"/>
                  <a:pt x="3227064" y="1607671"/>
                  <a:pt x="3171630" y="1591393"/>
                </a:cubicBezTo>
                <a:cubicBezTo>
                  <a:pt x="3147949" y="1584340"/>
                  <a:pt x="3122654" y="1581626"/>
                  <a:pt x="3098436" y="1582169"/>
                </a:cubicBezTo>
                <a:cubicBezTo>
                  <a:pt x="3051073" y="1583254"/>
                  <a:pt x="3003712" y="1587594"/>
                  <a:pt x="2956349" y="1591935"/>
                </a:cubicBezTo>
                <a:cubicBezTo>
                  <a:pt x="2912753" y="1595191"/>
                  <a:pt x="2869697" y="1601160"/>
                  <a:pt x="2826642" y="1606586"/>
                </a:cubicBezTo>
                <a:close/>
                <a:moveTo>
                  <a:pt x="2269601" y="1742780"/>
                </a:moveTo>
                <a:cubicBezTo>
                  <a:pt x="2237847" y="1755259"/>
                  <a:pt x="2206632" y="1767738"/>
                  <a:pt x="2168957" y="1782932"/>
                </a:cubicBezTo>
                <a:cubicBezTo>
                  <a:pt x="2214166" y="1797039"/>
                  <a:pt x="2253455" y="1809519"/>
                  <a:pt x="2292745" y="1820914"/>
                </a:cubicBezTo>
                <a:cubicBezTo>
                  <a:pt x="2301357" y="1823626"/>
                  <a:pt x="2312659" y="1823627"/>
                  <a:pt x="2321269" y="1820372"/>
                </a:cubicBezTo>
                <a:cubicBezTo>
                  <a:pt x="2355715" y="1808977"/>
                  <a:pt x="2389622" y="1795412"/>
                  <a:pt x="2427833" y="1781304"/>
                </a:cubicBezTo>
                <a:cubicBezTo>
                  <a:pt x="2378857" y="1767738"/>
                  <a:pt x="2333648" y="1754717"/>
                  <a:pt x="2287901" y="1742237"/>
                </a:cubicBezTo>
                <a:cubicBezTo>
                  <a:pt x="2281980" y="1740609"/>
                  <a:pt x="2274984" y="1741151"/>
                  <a:pt x="2269601" y="1742780"/>
                </a:cubicBezTo>
                <a:close/>
                <a:moveTo>
                  <a:pt x="2587073" y="1645816"/>
                </a:moveTo>
                <a:cubicBezTo>
                  <a:pt x="2568403" y="1649568"/>
                  <a:pt x="2549602" y="1656098"/>
                  <a:pt x="2530630" y="1666272"/>
                </a:cubicBezTo>
                <a:cubicBezTo>
                  <a:pt x="2626430" y="1701541"/>
                  <a:pt x="2723844" y="1727587"/>
                  <a:pt x="2825566" y="1683092"/>
                </a:cubicBezTo>
                <a:cubicBezTo>
                  <a:pt x="2764682" y="1669527"/>
                  <a:pt x="2704218" y="1645153"/>
                  <a:pt x="2642729" y="1642026"/>
                </a:cubicBezTo>
                <a:cubicBezTo>
                  <a:pt x="2624282" y="1641089"/>
                  <a:pt x="2605744" y="1642063"/>
                  <a:pt x="2587073" y="1645816"/>
                </a:cubicBezTo>
                <a:close/>
                <a:moveTo>
                  <a:pt x="5513352" y="848025"/>
                </a:moveTo>
                <a:cubicBezTo>
                  <a:pt x="5502048" y="883295"/>
                  <a:pt x="5490745" y="917479"/>
                  <a:pt x="5478906" y="954377"/>
                </a:cubicBezTo>
                <a:cubicBezTo>
                  <a:pt x="5494514" y="954377"/>
                  <a:pt x="5506353" y="956004"/>
                  <a:pt x="5517118" y="953833"/>
                </a:cubicBezTo>
                <a:cubicBezTo>
                  <a:pt x="5525191" y="952206"/>
                  <a:pt x="5537032" y="947865"/>
                  <a:pt x="5539183" y="941896"/>
                </a:cubicBezTo>
                <a:cubicBezTo>
                  <a:pt x="5550486" y="912053"/>
                  <a:pt x="5559636" y="881126"/>
                  <a:pt x="5569862" y="848569"/>
                </a:cubicBezTo>
                <a:cubicBezTo>
                  <a:pt x="5549410" y="848025"/>
                  <a:pt x="5531649" y="848025"/>
                  <a:pt x="5513352" y="848025"/>
                </a:cubicBezTo>
                <a:close/>
                <a:moveTo>
                  <a:pt x="5573091" y="597344"/>
                </a:moveTo>
                <a:cubicBezTo>
                  <a:pt x="5566094" y="632612"/>
                  <a:pt x="5559098" y="667339"/>
                  <a:pt x="5552101" y="704236"/>
                </a:cubicBezTo>
                <a:cubicBezTo>
                  <a:pt x="5564480" y="704236"/>
                  <a:pt x="5574166" y="705320"/>
                  <a:pt x="5583855" y="703693"/>
                </a:cubicBezTo>
                <a:cubicBezTo>
                  <a:pt x="5591928" y="702608"/>
                  <a:pt x="5605921" y="700438"/>
                  <a:pt x="5606996" y="696641"/>
                </a:cubicBezTo>
                <a:cubicBezTo>
                  <a:pt x="5615071" y="664083"/>
                  <a:pt x="5620991" y="631528"/>
                  <a:pt x="5627449" y="597344"/>
                </a:cubicBezTo>
                <a:cubicBezTo>
                  <a:pt x="5606460" y="597344"/>
                  <a:pt x="5590313" y="597344"/>
                  <a:pt x="5573091" y="597344"/>
                </a:cubicBezTo>
                <a:close/>
                <a:moveTo>
                  <a:pt x="5710533" y="537638"/>
                </a:moveTo>
                <a:lnTo>
                  <a:pt x="5784667" y="822945"/>
                </a:lnTo>
                <a:lnTo>
                  <a:pt x="5653822" y="811129"/>
                </a:lnTo>
                <a:cubicBezTo>
                  <a:pt x="5668892" y="754834"/>
                  <a:pt x="5681875" y="698404"/>
                  <a:pt x="5693077" y="641795"/>
                </a:cubicBezTo>
                <a:close/>
                <a:moveTo>
                  <a:pt x="5541336" y="1565"/>
                </a:moveTo>
                <a:lnTo>
                  <a:pt x="5570834" y="0"/>
                </a:lnTo>
                <a:lnTo>
                  <a:pt x="5620067" y="189477"/>
                </a:lnTo>
                <a:lnTo>
                  <a:pt x="5619376" y="199615"/>
                </a:lnTo>
                <a:lnTo>
                  <a:pt x="5622702" y="199615"/>
                </a:lnTo>
                <a:lnTo>
                  <a:pt x="5660064" y="343405"/>
                </a:lnTo>
                <a:lnTo>
                  <a:pt x="5640904" y="343405"/>
                </a:lnTo>
                <a:cubicBezTo>
                  <a:pt x="5634041" y="342320"/>
                  <a:pt x="5628256" y="342184"/>
                  <a:pt x="5623438" y="343031"/>
                </a:cubicBezTo>
                <a:cubicBezTo>
                  <a:pt x="5608982" y="345575"/>
                  <a:pt x="5603230" y="356969"/>
                  <a:pt x="5603230" y="378131"/>
                </a:cubicBezTo>
                <a:cubicBezTo>
                  <a:pt x="5603767" y="401464"/>
                  <a:pt x="5598923" y="424795"/>
                  <a:pt x="5596234" y="449755"/>
                </a:cubicBezTo>
                <a:cubicBezTo>
                  <a:pt x="5615609" y="449755"/>
                  <a:pt x="5632831" y="449755"/>
                  <a:pt x="5650592" y="449755"/>
                </a:cubicBezTo>
                <a:lnTo>
                  <a:pt x="5662411" y="352439"/>
                </a:lnTo>
                <a:lnTo>
                  <a:pt x="5699801" y="496336"/>
                </a:lnTo>
                <a:lnTo>
                  <a:pt x="5673752" y="648991"/>
                </a:lnTo>
                <a:cubicBezTo>
                  <a:pt x="5661693" y="708440"/>
                  <a:pt x="5647632" y="767720"/>
                  <a:pt x="5631216" y="826864"/>
                </a:cubicBezTo>
                <a:lnTo>
                  <a:pt x="5789406" y="841184"/>
                </a:lnTo>
                <a:lnTo>
                  <a:pt x="5809937" y="920201"/>
                </a:lnTo>
                <a:lnTo>
                  <a:pt x="5608074" y="895774"/>
                </a:lnTo>
                <a:cubicBezTo>
                  <a:pt x="5549409" y="1124753"/>
                  <a:pt x="5426700" y="1315750"/>
                  <a:pt x="5255551" y="1479617"/>
                </a:cubicBezTo>
                <a:cubicBezTo>
                  <a:pt x="5265778" y="1483415"/>
                  <a:pt x="5270621" y="1485585"/>
                  <a:pt x="5276001" y="1487213"/>
                </a:cubicBezTo>
                <a:lnTo>
                  <a:pt x="6016290" y="1714361"/>
                </a:lnTo>
                <a:lnTo>
                  <a:pt x="6032994" y="1778647"/>
                </a:lnTo>
                <a:lnTo>
                  <a:pt x="5224874" y="1524652"/>
                </a:lnTo>
                <a:cubicBezTo>
                  <a:pt x="5220837" y="1523296"/>
                  <a:pt x="5215589" y="1523432"/>
                  <a:pt x="5210409" y="1524517"/>
                </a:cubicBezTo>
                <a:cubicBezTo>
                  <a:pt x="5205228" y="1525603"/>
                  <a:pt x="5200116" y="1527637"/>
                  <a:pt x="5196348" y="1530079"/>
                </a:cubicBezTo>
                <a:cubicBezTo>
                  <a:pt x="5018204" y="1648908"/>
                  <a:pt x="4819607" y="1702084"/>
                  <a:pt x="4609707" y="1719991"/>
                </a:cubicBezTo>
                <a:cubicBezTo>
                  <a:pt x="4431023" y="1735183"/>
                  <a:pt x="4253418" y="1721076"/>
                  <a:pt x="4076350" y="1697743"/>
                </a:cubicBezTo>
                <a:cubicBezTo>
                  <a:pt x="4072313" y="1697200"/>
                  <a:pt x="4068278" y="1698014"/>
                  <a:pt x="4064173" y="1699167"/>
                </a:cubicBezTo>
                <a:cubicBezTo>
                  <a:pt x="4060069" y="1700321"/>
                  <a:pt x="4055898" y="1701812"/>
                  <a:pt x="4051593" y="1702626"/>
                </a:cubicBezTo>
                <a:cubicBezTo>
                  <a:pt x="4058588" y="1707510"/>
                  <a:pt x="4065046" y="1712935"/>
                  <a:pt x="4072043" y="1717820"/>
                </a:cubicBezTo>
                <a:cubicBezTo>
                  <a:pt x="4074197" y="1719447"/>
                  <a:pt x="4076887" y="1719447"/>
                  <a:pt x="4079578" y="1720533"/>
                </a:cubicBezTo>
                <a:cubicBezTo>
                  <a:pt x="4302932" y="1788359"/>
                  <a:pt x="4526285" y="1856183"/>
                  <a:pt x="4749640" y="1924009"/>
                </a:cubicBezTo>
                <a:cubicBezTo>
                  <a:pt x="4824989" y="1946799"/>
                  <a:pt x="4899259" y="1974472"/>
                  <a:pt x="4976223" y="1990206"/>
                </a:cubicBezTo>
                <a:cubicBezTo>
                  <a:pt x="5080634" y="2011368"/>
                  <a:pt x="5186123" y="2024933"/>
                  <a:pt x="5292148" y="2038498"/>
                </a:cubicBezTo>
                <a:cubicBezTo>
                  <a:pt x="5393869" y="2051520"/>
                  <a:pt x="5495590" y="2056946"/>
                  <a:pt x="5597847" y="2043925"/>
                </a:cubicBezTo>
                <a:cubicBezTo>
                  <a:pt x="5739934" y="2026425"/>
                  <a:pt x="5859919" y="1964976"/>
                  <a:pt x="5971655" y="1882466"/>
                </a:cubicBezTo>
                <a:lnTo>
                  <a:pt x="6044617" y="1823376"/>
                </a:lnTo>
                <a:lnTo>
                  <a:pt x="6071690" y="1927568"/>
                </a:lnTo>
                <a:lnTo>
                  <a:pt x="6062854" y="1930520"/>
                </a:lnTo>
                <a:cubicBezTo>
                  <a:pt x="6024105" y="1958735"/>
                  <a:pt x="5985892" y="1988578"/>
                  <a:pt x="5946604" y="2018421"/>
                </a:cubicBezTo>
                <a:cubicBezTo>
                  <a:pt x="5979972" y="2027646"/>
                  <a:pt x="6013341" y="2037413"/>
                  <a:pt x="6047249" y="2045010"/>
                </a:cubicBezTo>
                <a:cubicBezTo>
                  <a:pt x="6054782" y="2046638"/>
                  <a:pt x="6065547" y="2043925"/>
                  <a:pt x="6070929" y="2039041"/>
                </a:cubicBezTo>
                <a:lnTo>
                  <a:pt x="6094831" y="2016628"/>
                </a:lnTo>
                <a:lnTo>
                  <a:pt x="6119791" y="2112686"/>
                </a:lnTo>
                <a:lnTo>
                  <a:pt x="6002106" y="2193955"/>
                </a:lnTo>
                <a:cubicBezTo>
                  <a:pt x="5916061" y="2242382"/>
                  <a:pt x="5821202" y="2274531"/>
                  <a:pt x="5716790" y="2288639"/>
                </a:cubicBezTo>
                <a:cubicBezTo>
                  <a:pt x="5601616" y="2304373"/>
                  <a:pt x="5484825" y="2303831"/>
                  <a:pt x="5371265" y="2281043"/>
                </a:cubicBezTo>
                <a:cubicBezTo>
                  <a:pt x="5156522" y="2237633"/>
                  <a:pt x="4942855" y="2188256"/>
                  <a:pt x="4729188" y="2141592"/>
                </a:cubicBezTo>
                <a:cubicBezTo>
                  <a:pt x="4574186" y="2107408"/>
                  <a:pt x="4417569" y="2082450"/>
                  <a:pt x="4258261" y="2084077"/>
                </a:cubicBezTo>
                <a:cubicBezTo>
                  <a:pt x="3967632" y="2087333"/>
                  <a:pt x="3721674" y="2195311"/>
                  <a:pt x="3516619" y="2401499"/>
                </a:cubicBezTo>
                <a:cubicBezTo>
                  <a:pt x="3370226" y="2548546"/>
                  <a:pt x="3258818" y="2720008"/>
                  <a:pt x="3163019" y="2903408"/>
                </a:cubicBezTo>
                <a:cubicBezTo>
                  <a:pt x="3023087" y="3169827"/>
                  <a:pt x="2920290" y="3451438"/>
                  <a:pt x="2833101" y="3739017"/>
                </a:cubicBezTo>
                <a:lnTo>
                  <a:pt x="2731296" y="4112811"/>
                </a:lnTo>
                <a:lnTo>
                  <a:pt x="2584903" y="4150849"/>
                </a:lnTo>
                <a:lnTo>
                  <a:pt x="2626430" y="3996212"/>
                </a:lnTo>
                <a:cubicBezTo>
                  <a:pt x="2583911" y="3981561"/>
                  <a:pt x="2543548" y="3966911"/>
                  <a:pt x="2499953" y="3952260"/>
                </a:cubicBezTo>
                <a:lnTo>
                  <a:pt x="2438674" y="4188845"/>
                </a:lnTo>
                <a:lnTo>
                  <a:pt x="2351347" y="4211536"/>
                </a:lnTo>
                <a:lnTo>
                  <a:pt x="2453667" y="3782426"/>
                </a:lnTo>
                <a:cubicBezTo>
                  <a:pt x="2361096" y="3779169"/>
                  <a:pt x="2269063" y="3775372"/>
                  <a:pt x="2177032" y="3772116"/>
                </a:cubicBezTo>
                <a:cubicBezTo>
                  <a:pt x="1934302" y="3763977"/>
                  <a:pt x="1691572" y="3755839"/>
                  <a:pt x="1448304" y="3747156"/>
                </a:cubicBezTo>
                <a:cubicBezTo>
                  <a:pt x="1197502" y="3738475"/>
                  <a:pt x="946698" y="3730337"/>
                  <a:pt x="695358" y="3721655"/>
                </a:cubicBezTo>
                <a:cubicBezTo>
                  <a:pt x="680289" y="3721111"/>
                  <a:pt x="673292" y="3726537"/>
                  <a:pt x="667371" y="3739559"/>
                </a:cubicBezTo>
                <a:cubicBezTo>
                  <a:pt x="634003" y="3814439"/>
                  <a:pt x="595251" y="3887148"/>
                  <a:pt x="566727" y="3963655"/>
                </a:cubicBezTo>
                <a:cubicBezTo>
                  <a:pt x="499453" y="4147055"/>
                  <a:pt x="436482" y="4332082"/>
                  <a:pt x="372436" y="4517111"/>
                </a:cubicBezTo>
                <a:cubicBezTo>
                  <a:pt x="353599" y="4571371"/>
                  <a:pt x="336378" y="4626174"/>
                  <a:pt x="318077" y="4682606"/>
                </a:cubicBezTo>
                <a:lnTo>
                  <a:pt x="546234" y="4680573"/>
                </a:lnTo>
                <a:lnTo>
                  <a:pt x="76687" y="4802580"/>
                </a:lnTo>
                <a:lnTo>
                  <a:pt x="0" y="4803064"/>
                </a:lnTo>
                <a:cubicBezTo>
                  <a:pt x="2691" y="4791669"/>
                  <a:pt x="3767" y="4782987"/>
                  <a:pt x="6459" y="4774847"/>
                </a:cubicBezTo>
                <a:cubicBezTo>
                  <a:pt x="145316" y="4323944"/>
                  <a:pt x="306237" y="3881722"/>
                  <a:pt x="512369" y="3456863"/>
                </a:cubicBezTo>
                <a:cubicBezTo>
                  <a:pt x="672216" y="3128045"/>
                  <a:pt x="855743" y="2814963"/>
                  <a:pt x="1083941" y="2529011"/>
                </a:cubicBezTo>
                <a:cubicBezTo>
                  <a:pt x="1298684" y="2259880"/>
                  <a:pt x="1545181" y="2026561"/>
                  <a:pt x="1841193" y="1849130"/>
                </a:cubicBezTo>
                <a:cubicBezTo>
                  <a:pt x="2088766" y="1700455"/>
                  <a:pt x="2355176" y="1601703"/>
                  <a:pt x="2638272" y="1547441"/>
                </a:cubicBezTo>
                <a:cubicBezTo>
                  <a:pt x="2925132" y="1492639"/>
                  <a:pt x="3215225" y="1484500"/>
                  <a:pt x="3505854" y="1496436"/>
                </a:cubicBezTo>
                <a:cubicBezTo>
                  <a:pt x="3665162" y="1502949"/>
                  <a:pt x="3824471" y="1514343"/>
                  <a:pt x="3984316" y="1519769"/>
                </a:cubicBezTo>
                <a:cubicBezTo>
                  <a:pt x="4140934" y="1525738"/>
                  <a:pt x="4298086" y="1531706"/>
                  <a:pt x="4454704" y="1529535"/>
                </a:cubicBezTo>
                <a:cubicBezTo>
                  <a:pt x="4618319" y="1527366"/>
                  <a:pt x="4779241" y="1501321"/>
                  <a:pt x="4931552" y="1435666"/>
                </a:cubicBezTo>
                <a:cubicBezTo>
                  <a:pt x="5110774" y="1358074"/>
                  <a:pt x="5238867" y="1226764"/>
                  <a:pt x="5329285" y="1055843"/>
                </a:cubicBezTo>
                <a:cubicBezTo>
                  <a:pt x="5411091" y="901201"/>
                  <a:pt x="5455224" y="734622"/>
                  <a:pt x="5485901" y="563160"/>
                </a:cubicBezTo>
                <a:cubicBezTo>
                  <a:pt x="5519271" y="381387"/>
                  <a:pt x="5532187" y="197987"/>
                  <a:pt x="5539721" y="13501"/>
                </a:cubicBezTo>
                <a:cubicBezTo>
                  <a:pt x="5539722" y="10245"/>
                  <a:pt x="5540799" y="6447"/>
                  <a:pt x="5541336" y="1565"/>
                </a:cubicBezTo>
                <a:close/>
              </a:path>
            </a:pathLst>
          </a:custGeom>
          <a:solidFill>
            <a:schemeClr val="accent2">
              <a:alpha val="20000"/>
            </a:schemeClr>
          </a:solidFill>
          <a:ln w="371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xmlns="" id="{0D4E8CA3-46EB-4156-AF13-1F14931C6A89}"/>
              </a:ext>
            </a:extLst>
          </p:cNvPr>
          <p:cNvSpPr/>
          <p:nvPr/>
        </p:nvSpPr>
        <p:spPr>
          <a:xfrm rot="21540000" flipH="1">
            <a:off x="910513" y="-184734"/>
            <a:ext cx="10191792" cy="7117459"/>
          </a:xfrm>
          <a:custGeom>
            <a:avLst/>
            <a:gdLst>
              <a:gd name="connsiteX0" fmla="*/ 3538362 w 10182433"/>
              <a:gd name="connsiteY0" fmla="*/ 6482621 h 7110923"/>
              <a:gd name="connsiteX1" fmla="*/ 3726853 w 10182433"/>
              <a:gd name="connsiteY1" fmla="*/ 6517614 h 7110923"/>
              <a:gd name="connsiteX2" fmla="*/ 3652886 w 10182433"/>
              <a:gd name="connsiteY2" fmla="*/ 6838924 h 7110923"/>
              <a:gd name="connsiteX3" fmla="*/ 3466783 w 10182433"/>
              <a:gd name="connsiteY3" fmla="*/ 6813475 h 7110923"/>
              <a:gd name="connsiteX4" fmla="*/ 3538362 w 10182433"/>
              <a:gd name="connsiteY4" fmla="*/ 6482621 h 7110923"/>
              <a:gd name="connsiteX5" fmla="*/ 488324 w 10182433"/>
              <a:gd name="connsiteY5" fmla="*/ 6058719 h 7110923"/>
              <a:gd name="connsiteX6" fmla="*/ 623528 w 10182433"/>
              <a:gd name="connsiteY6" fmla="*/ 6096894 h 7110923"/>
              <a:gd name="connsiteX7" fmla="*/ 491505 w 10182433"/>
              <a:gd name="connsiteY7" fmla="*/ 6447629 h 7110923"/>
              <a:gd name="connsiteX8" fmla="*/ 349938 w 10182433"/>
              <a:gd name="connsiteY8" fmla="*/ 6855626 h 7110923"/>
              <a:gd name="connsiteX9" fmla="*/ 302221 w 10182433"/>
              <a:gd name="connsiteY9" fmla="*/ 6889029 h 7110923"/>
              <a:gd name="connsiteX10" fmla="*/ 200420 w 10182433"/>
              <a:gd name="connsiteY10" fmla="*/ 6888233 h 7110923"/>
              <a:gd name="connsiteX11" fmla="*/ 488324 w 10182433"/>
              <a:gd name="connsiteY11" fmla="*/ 6058719 h 7110923"/>
              <a:gd name="connsiteX12" fmla="*/ 3694244 w 10182433"/>
              <a:gd name="connsiteY12" fmla="*/ 5863865 h 7110923"/>
              <a:gd name="connsiteX13" fmla="*/ 3881143 w 10182433"/>
              <a:gd name="connsiteY13" fmla="*/ 5928287 h 7110923"/>
              <a:gd name="connsiteX14" fmla="*/ 3782524 w 10182433"/>
              <a:gd name="connsiteY14" fmla="*/ 6292542 h 7110923"/>
              <a:gd name="connsiteX15" fmla="*/ 3591648 w 10182433"/>
              <a:gd name="connsiteY15" fmla="*/ 6256752 h 7110923"/>
              <a:gd name="connsiteX16" fmla="*/ 3694244 w 10182433"/>
              <a:gd name="connsiteY16" fmla="*/ 5863865 h 7110923"/>
              <a:gd name="connsiteX17" fmla="*/ 1049817 w 10182433"/>
              <a:gd name="connsiteY17" fmla="*/ 5550512 h 7110923"/>
              <a:gd name="connsiteX18" fmla="*/ 1001303 w 10182433"/>
              <a:gd name="connsiteY18" fmla="*/ 5579143 h 7110923"/>
              <a:gd name="connsiteX19" fmla="*/ 869280 w 10182433"/>
              <a:gd name="connsiteY19" fmla="*/ 5871818 h 7110923"/>
              <a:gd name="connsiteX20" fmla="*/ 550358 w 10182433"/>
              <a:gd name="connsiteY20" fmla="*/ 6772911 h 7110923"/>
              <a:gd name="connsiteX21" fmla="*/ 506616 w 10182433"/>
              <a:gd name="connsiteY21" fmla="*/ 6908115 h 7110923"/>
              <a:gd name="connsiteX22" fmla="*/ 3335557 w 10182433"/>
              <a:gd name="connsiteY22" fmla="*/ 6882665 h 7110923"/>
              <a:gd name="connsiteX23" fmla="*/ 3596421 w 10182433"/>
              <a:gd name="connsiteY23" fmla="*/ 5637996 h 7110923"/>
              <a:gd name="connsiteX24" fmla="*/ 2913244 w 10182433"/>
              <a:gd name="connsiteY24" fmla="*/ 5614137 h 7110923"/>
              <a:gd name="connsiteX25" fmla="*/ 1852291 w 10182433"/>
              <a:gd name="connsiteY25" fmla="*/ 5578346 h 7110923"/>
              <a:gd name="connsiteX26" fmla="*/ 1049817 w 10182433"/>
              <a:gd name="connsiteY26" fmla="*/ 5550512 h 7110923"/>
              <a:gd name="connsiteX27" fmla="*/ 1027548 w 10182433"/>
              <a:gd name="connsiteY27" fmla="*/ 5525857 h 7110923"/>
              <a:gd name="connsiteX28" fmla="*/ 2140196 w 10182433"/>
              <a:gd name="connsiteY28" fmla="*/ 5563236 h 7110923"/>
              <a:gd name="connsiteX29" fmla="*/ 3217055 w 10182433"/>
              <a:gd name="connsiteY29" fmla="*/ 5599821 h 7110923"/>
              <a:gd name="connsiteX30" fmla="*/ 3625846 w 10182433"/>
              <a:gd name="connsiteY30" fmla="*/ 5614932 h 7110923"/>
              <a:gd name="connsiteX31" fmla="*/ 3471555 w 10182433"/>
              <a:gd name="connsiteY31" fmla="*/ 6256752 h 7110923"/>
              <a:gd name="connsiteX32" fmla="*/ 3350666 w 10182433"/>
              <a:gd name="connsiteY32" fmla="*/ 6908912 h 7110923"/>
              <a:gd name="connsiteX33" fmla="*/ 470031 w 10182433"/>
              <a:gd name="connsiteY33" fmla="*/ 6934362 h 7110923"/>
              <a:gd name="connsiteX34" fmla="*/ 550358 w 10182433"/>
              <a:gd name="connsiteY34" fmla="*/ 6691790 h 7110923"/>
              <a:gd name="connsiteX35" fmla="*/ 837467 w 10182433"/>
              <a:gd name="connsiteY35" fmla="*/ 5880567 h 7110923"/>
              <a:gd name="connsiteX36" fmla="*/ 986191 w 10182433"/>
              <a:gd name="connsiteY36" fmla="*/ 5552100 h 7110923"/>
              <a:gd name="connsiteX37" fmla="*/ 1027548 w 10182433"/>
              <a:gd name="connsiteY37" fmla="*/ 5525857 h 7110923"/>
              <a:gd name="connsiteX38" fmla="*/ 729306 w 10182433"/>
              <a:gd name="connsiteY38" fmla="*/ 5488475 h 7110923"/>
              <a:gd name="connsiteX39" fmla="*/ 862917 w 10182433"/>
              <a:gd name="connsiteY39" fmla="*/ 5536195 h 7110923"/>
              <a:gd name="connsiteX40" fmla="*/ 738054 w 10182433"/>
              <a:gd name="connsiteY40" fmla="*/ 5819329 h 7110923"/>
              <a:gd name="connsiteX41" fmla="*/ 607622 w 10182433"/>
              <a:gd name="connsiteY41" fmla="*/ 5772403 h 7110923"/>
              <a:gd name="connsiteX42" fmla="*/ 729306 w 10182433"/>
              <a:gd name="connsiteY42" fmla="*/ 5488475 h 7110923"/>
              <a:gd name="connsiteX43" fmla="*/ 3880349 w 10182433"/>
              <a:gd name="connsiteY43" fmla="*/ 5251473 h 7110923"/>
              <a:gd name="connsiteX44" fmla="*/ 4071224 w 10182433"/>
              <a:gd name="connsiteY44" fmla="*/ 5314302 h 7110923"/>
              <a:gd name="connsiteX45" fmla="*/ 3965445 w 10182433"/>
              <a:gd name="connsiteY45" fmla="*/ 5641177 h 7110923"/>
              <a:gd name="connsiteX46" fmla="*/ 3775367 w 10182433"/>
              <a:gd name="connsiteY46" fmla="*/ 5578347 h 7110923"/>
              <a:gd name="connsiteX47" fmla="*/ 3880349 w 10182433"/>
              <a:gd name="connsiteY47" fmla="*/ 5251473 h 7110923"/>
              <a:gd name="connsiteX48" fmla="*/ 1001302 w 10182433"/>
              <a:gd name="connsiteY48" fmla="*/ 4927779 h 7110923"/>
              <a:gd name="connsiteX49" fmla="*/ 1142075 w 10182433"/>
              <a:gd name="connsiteY49" fmla="*/ 4976293 h 7110923"/>
              <a:gd name="connsiteX50" fmla="*/ 986988 w 10182433"/>
              <a:gd name="connsiteY50" fmla="*/ 5275332 h 7110923"/>
              <a:gd name="connsiteX51" fmla="*/ 850988 w 10182433"/>
              <a:gd name="connsiteY51" fmla="*/ 5224431 h 7110923"/>
              <a:gd name="connsiteX52" fmla="*/ 1001302 w 10182433"/>
              <a:gd name="connsiteY52" fmla="*/ 4927779 h 7110923"/>
              <a:gd name="connsiteX53" fmla="*/ 4107012 w 10182433"/>
              <a:gd name="connsiteY53" fmla="*/ 4652599 h 7110923"/>
              <a:gd name="connsiteX54" fmla="*/ 4304250 w 10182433"/>
              <a:gd name="connsiteY54" fmla="*/ 4706680 h 7110923"/>
              <a:gd name="connsiteX55" fmla="*/ 4179388 w 10182433"/>
              <a:gd name="connsiteY55" fmla="*/ 5014469 h 7110923"/>
              <a:gd name="connsiteX56" fmla="*/ 3986125 w 10182433"/>
              <a:gd name="connsiteY56" fmla="*/ 4954025 h 7110923"/>
              <a:gd name="connsiteX57" fmla="*/ 4107012 w 10182433"/>
              <a:gd name="connsiteY57" fmla="*/ 4652599 h 7110923"/>
              <a:gd name="connsiteX58" fmla="*/ 1317243 w 10182433"/>
              <a:gd name="connsiteY58" fmla="*/ 4403566 h 7110923"/>
              <a:gd name="connsiteX59" fmla="*/ 1333745 w 10182433"/>
              <a:gd name="connsiteY59" fmla="*/ 4403665 h 7110923"/>
              <a:gd name="connsiteX60" fmla="*/ 1458610 w 10182433"/>
              <a:gd name="connsiteY60" fmla="*/ 4444225 h 7110923"/>
              <a:gd name="connsiteX61" fmla="*/ 1269325 w 10182433"/>
              <a:gd name="connsiteY61" fmla="*/ 4751218 h 7110923"/>
              <a:gd name="connsiteX62" fmla="*/ 1124577 w 10182433"/>
              <a:gd name="connsiteY62" fmla="*/ 4703500 h 7110923"/>
              <a:gd name="connsiteX63" fmla="*/ 1304320 w 10182433"/>
              <a:gd name="connsiteY63" fmla="*/ 4410028 h 7110923"/>
              <a:gd name="connsiteX64" fmla="*/ 1317243 w 10182433"/>
              <a:gd name="connsiteY64" fmla="*/ 4403566 h 7110923"/>
              <a:gd name="connsiteX65" fmla="*/ 4371854 w 10182433"/>
              <a:gd name="connsiteY65" fmla="*/ 4165866 h 7110923"/>
              <a:gd name="connsiteX66" fmla="*/ 4544437 w 10182433"/>
              <a:gd name="connsiteY66" fmla="*/ 4211199 h 7110923"/>
              <a:gd name="connsiteX67" fmla="*/ 4415596 w 10182433"/>
              <a:gd name="connsiteY67" fmla="*/ 4459337 h 7110923"/>
              <a:gd name="connsiteX68" fmla="*/ 4386168 w 10182433"/>
              <a:gd name="connsiteY68" fmla="*/ 4474448 h 7110923"/>
              <a:gd name="connsiteX69" fmla="*/ 4207223 w 10182433"/>
              <a:gd name="connsiteY69" fmla="*/ 4426729 h 7110923"/>
              <a:gd name="connsiteX70" fmla="*/ 4335269 w 10182433"/>
              <a:gd name="connsiteY70" fmla="*/ 4178590 h 7110923"/>
              <a:gd name="connsiteX71" fmla="*/ 4371854 w 10182433"/>
              <a:gd name="connsiteY71" fmla="*/ 4165866 h 7110923"/>
              <a:gd name="connsiteX72" fmla="*/ 1985903 w 10182433"/>
              <a:gd name="connsiteY72" fmla="*/ 3992487 h 7110923"/>
              <a:gd name="connsiteX73" fmla="*/ 1914326 w 10182433"/>
              <a:gd name="connsiteY73" fmla="*/ 4026684 h 7110923"/>
              <a:gd name="connsiteX74" fmla="*/ 1147642 w 10182433"/>
              <a:gd name="connsiteY74" fmla="*/ 5304758 h 7110923"/>
              <a:gd name="connsiteX75" fmla="*/ 1136507 w 10182433"/>
              <a:gd name="connsiteY75" fmla="*/ 5333389 h 7110923"/>
              <a:gd name="connsiteX76" fmla="*/ 1712316 w 10182433"/>
              <a:gd name="connsiteY76" fmla="*/ 5352477 h 7110923"/>
              <a:gd name="connsiteX77" fmla="*/ 2371632 w 10182433"/>
              <a:gd name="connsiteY77" fmla="*/ 5370770 h 7110923"/>
              <a:gd name="connsiteX78" fmla="*/ 3619483 w 10182433"/>
              <a:gd name="connsiteY78" fmla="*/ 5408945 h 7110923"/>
              <a:gd name="connsiteX79" fmla="*/ 3664022 w 10182433"/>
              <a:gd name="connsiteY79" fmla="*/ 5377927 h 7110923"/>
              <a:gd name="connsiteX80" fmla="*/ 4082357 w 10182433"/>
              <a:gd name="connsiteY80" fmla="*/ 4324929 h 7110923"/>
              <a:gd name="connsiteX81" fmla="*/ 4149960 w 10182433"/>
              <a:gd name="connsiteY81" fmla="*/ 4178590 h 7110923"/>
              <a:gd name="connsiteX82" fmla="*/ 3857284 w 10182433"/>
              <a:gd name="connsiteY82" fmla="*/ 4151550 h 7110923"/>
              <a:gd name="connsiteX83" fmla="*/ 3406339 w 10182433"/>
              <a:gd name="connsiteY83" fmla="*/ 4114170 h 7110923"/>
              <a:gd name="connsiteX84" fmla="*/ 2923583 w 10182433"/>
              <a:gd name="connsiteY84" fmla="*/ 4072814 h 7110923"/>
              <a:gd name="connsiteX85" fmla="*/ 2468661 w 10182433"/>
              <a:gd name="connsiteY85" fmla="*/ 4034638 h 7110923"/>
              <a:gd name="connsiteX86" fmla="*/ 1985903 w 10182433"/>
              <a:gd name="connsiteY86" fmla="*/ 3992487 h 7110923"/>
              <a:gd name="connsiteX87" fmla="*/ 1641780 w 10182433"/>
              <a:gd name="connsiteY87" fmla="*/ 3972169 h 7110923"/>
              <a:gd name="connsiteX88" fmla="*/ 1669368 w 10182433"/>
              <a:gd name="connsiteY88" fmla="*/ 3979761 h 7110923"/>
              <a:gd name="connsiteX89" fmla="*/ 1770375 w 10182433"/>
              <a:gd name="connsiteY89" fmla="*/ 4009189 h 7110923"/>
              <a:gd name="connsiteX90" fmla="*/ 1631193 w 10182433"/>
              <a:gd name="connsiteY90" fmla="*/ 4195291 h 7110923"/>
              <a:gd name="connsiteX91" fmla="*/ 1600971 w 10182433"/>
              <a:gd name="connsiteY91" fmla="*/ 4200860 h 7110923"/>
              <a:gd name="connsiteX92" fmla="*/ 1469745 w 10182433"/>
              <a:gd name="connsiteY92" fmla="*/ 4161094 h 7110923"/>
              <a:gd name="connsiteX93" fmla="*/ 1578703 w 10182433"/>
              <a:gd name="connsiteY93" fmla="*/ 4009188 h 7110923"/>
              <a:gd name="connsiteX94" fmla="*/ 1641780 w 10182433"/>
              <a:gd name="connsiteY94" fmla="*/ 3972169 h 7110923"/>
              <a:gd name="connsiteX95" fmla="*/ 1960454 w 10182433"/>
              <a:gd name="connsiteY95" fmla="*/ 3963059 h 7110923"/>
              <a:gd name="connsiteX96" fmla="*/ 2782812 w 10182433"/>
              <a:gd name="connsiteY96" fmla="*/ 4033844 h 7110923"/>
              <a:gd name="connsiteX97" fmla="*/ 3680723 w 10182433"/>
              <a:gd name="connsiteY97" fmla="*/ 4112580 h 7110923"/>
              <a:gd name="connsiteX98" fmla="*/ 4171434 w 10182433"/>
              <a:gd name="connsiteY98" fmla="*/ 4153140 h 7110923"/>
              <a:gd name="connsiteX99" fmla="*/ 4190521 w 10182433"/>
              <a:gd name="connsiteY99" fmla="*/ 4156322 h 7110923"/>
              <a:gd name="connsiteX100" fmla="*/ 4157117 w 10182433"/>
              <a:gd name="connsiteY100" fmla="*/ 4229491 h 7110923"/>
              <a:gd name="connsiteX101" fmla="*/ 3720489 w 10182433"/>
              <a:gd name="connsiteY101" fmla="*/ 5287261 h 7110923"/>
              <a:gd name="connsiteX102" fmla="*/ 3683905 w 10182433"/>
              <a:gd name="connsiteY102" fmla="*/ 5408149 h 7110923"/>
              <a:gd name="connsiteX103" fmla="*/ 3645729 w 10182433"/>
              <a:gd name="connsiteY103" fmla="*/ 5436780 h 7110923"/>
              <a:gd name="connsiteX104" fmla="*/ 2799514 w 10182433"/>
              <a:gd name="connsiteY104" fmla="*/ 5410536 h 7110923"/>
              <a:gd name="connsiteX105" fmla="*/ 2219728 w 10182433"/>
              <a:gd name="connsiteY105" fmla="*/ 5393038 h 7110923"/>
              <a:gd name="connsiteX106" fmla="*/ 1190589 w 10182433"/>
              <a:gd name="connsiteY106" fmla="*/ 5362022 h 7110923"/>
              <a:gd name="connsiteX107" fmla="*/ 1086401 w 10182433"/>
              <a:gd name="connsiteY107" fmla="*/ 5362022 h 7110923"/>
              <a:gd name="connsiteX108" fmla="*/ 1330563 w 10182433"/>
              <a:gd name="connsiteY108" fmla="*/ 4889603 h 7110923"/>
              <a:gd name="connsiteX109" fmla="*/ 1911145 w 10182433"/>
              <a:gd name="connsiteY109" fmla="*/ 3985330 h 7110923"/>
              <a:gd name="connsiteX110" fmla="*/ 1960454 w 10182433"/>
              <a:gd name="connsiteY110" fmla="*/ 3963059 h 7110923"/>
              <a:gd name="connsiteX111" fmla="*/ 4609653 w 10182433"/>
              <a:gd name="connsiteY111" fmla="*/ 3789682 h 7110923"/>
              <a:gd name="connsiteX112" fmla="*/ 4775874 w 10182433"/>
              <a:gd name="connsiteY112" fmla="*/ 3838990 h 7110923"/>
              <a:gd name="connsiteX113" fmla="*/ 4655782 w 10182433"/>
              <a:gd name="connsiteY113" fmla="*/ 4021118 h 7110923"/>
              <a:gd name="connsiteX114" fmla="*/ 4627945 w 10182433"/>
              <a:gd name="connsiteY114" fmla="*/ 4031456 h 7110923"/>
              <a:gd name="connsiteX115" fmla="*/ 4445818 w 10182433"/>
              <a:gd name="connsiteY115" fmla="*/ 3981352 h 7110923"/>
              <a:gd name="connsiteX116" fmla="*/ 4567501 w 10182433"/>
              <a:gd name="connsiteY116" fmla="*/ 3800815 h 7110923"/>
              <a:gd name="connsiteX117" fmla="*/ 4609653 w 10182433"/>
              <a:gd name="connsiteY117" fmla="*/ 3789682 h 7110923"/>
              <a:gd name="connsiteX118" fmla="*/ 1999922 w 10182433"/>
              <a:gd name="connsiteY118" fmla="*/ 3528221 h 7110923"/>
              <a:gd name="connsiteX119" fmla="*/ 2015331 w 10182433"/>
              <a:gd name="connsiteY119" fmla="*/ 3529614 h 7110923"/>
              <a:gd name="connsiteX120" fmla="*/ 2161670 w 10182433"/>
              <a:gd name="connsiteY120" fmla="*/ 3567789 h 7110923"/>
              <a:gd name="connsiteX121" fmla="*/ 1939776 w 10182433"/>
              <a:gd name="connsiteY121" fmla="*/ 3807972 h 7110923"/>
              <a:gd name="connsiteX122" fmla="*/ 1912736 w 10182433"/>
              <a:gd name="connsiteY122" fmla="*/ 3814335 h 7110923"/>
              <a:gd name="connsiteX123" fmla="*/ 1764011 w 10182433"/>
              <a:gd name="connsiteY123" fmla="*/ 3774569 h 7110923"/>
              <a:gd name="connsiteX124" fmla="*/ 1987496 w 10182433"/>
              <a:gd name="connsiteY124" fmla="*/ 3532795 h 7110923"/>
              <a:gd name="connsiteX125" fmla="*/ 1999922 w 10182433"/>
              <a:gd name="connsiteY125" fmla="*/ 3528221 h 7110923"/>
              <a:gd name="connsiteX126" fmla="*/ 4876879 w 10182433"/>
              <a:gd name="connsiteY126" fmla="*/ 3441334 h 7110923"/>
              <a:gd name="connsiteX127" fmla="*/ 5065369 w 10182433"/>
              <a:gd name="connsiteY127" fmla="*/ 3493029 h 7110923"/>
              <a:gd name="connsiteX128" fmla="*/ 4931756 w 10182433"/>
              <a:gd name="connsiteY128" fmla="*/ 3640162 h 7110923"/>
              <a:gd name="connsiteX129" fmla="*/ 4907897 w 10182433"/>
              <a:gd name="connsiteY129" fmla="*/ 3648115 h 7110923"/>
              <a:gd name="connsiteX130" fmla="*/ 4720201 w 10182433"/>
              <a:gd name="connsiteY130" fmla="*/ 3594032 h 7110923"/>
              <a:gd name="connsiteX131" fmla="*/ 4853020 w 10182433"/>
              <a:gd name="connsiteY131" fmla="*/ 3449287 h 7110923"/>
              <a:gd name="connsiteX132" fmla="*/ 4876879 w 10182433"/>
              <a:gd name="connsiteY132" fmla="*/ 3441334 h 7110923"/>
              <a:gd name="connsiteX133" fmla="*/ 8540105 w 10182433"/>
              <a:gd name="connsiteY133" fmla="*/ 3134340 h 7110923"/>
              <a:gd name="connsiteX134" fmla="*/ 8758021 w 10182433"/>
              <a:gd name="connsiteY134" fmla="*/ 3197965 h 7110923"/>
              <a:gd name="connsiteX135" fmla="*/ 8759612 w 10182433"/>
              <a:gd name="connsiteY135" fmla="*/ 3209896 h 7110923"/>
              <a:gd name="connsiteX136" fmla="*/ 8567940 w 10182433"/>
              <a:gd name="connsiteY136" fmla="*/ 3279089 h 7110923"/>
              <a:gd name="connsiteX137" fmla="*/ 8544877 w 10182433"/>
              <a:gd name="connsiteY137" fmla="*/ 3277498 h 7110923"/>
              <a:gd name="connsiteX138" fmla="*/ 8280830 w 10182433"/>
              <a:gd name="connsiteY138" fmla="*/ 3188423 h 7110923"/>
              <a:gd name="connsiteX139" fmla="*/ 8521016 w 10182433"/>
              <a:gd name="connsiteY139" fmla="*/ 3136727 h 7110923"/>
              <a:gd name="connsiteX140" fmla="*/ 8540105 w 10182433"/>
              <a:gd name="connsiteY140" fmla="*/ 3134340 h 7110923"/>
              <a:gd name="connsiteX141" fmla="*/ 7530052 w 10182433"/>
              <a:gd name="connsiteY141" fmla="*/ 3126387 h 7110923"/>
              <a:gd name="connsiteX142" fmla="*/ 8241861 w 10182433"/>
              <a:gd name="connsiteY142" fmla="*/ 3322831 h 7110923"/>
              <a:gd name="connsiteX143" fmla="*/ 8000881 w 10182433"/>
              <a:gd name="connsiteY143" fmla="*/ 3298175 h 7110923"/>
              <a:gd name="connsiteX144" fmla="*/ 7542778 w 10182433"/>
              <a:gd name="connsiteY144" fmla="*/ 3132750 h 7110923"/>
              <a:gd name="connsiteX145" fmla="*/ 7530052 w 10182433"/>
              <a:gd name="connsiteY145" fmla="*/ 3126387 h 7110923"/>
              <a:gd name="connsiteX146" fmla="*/ 5235964 w 10182433"/>
              <a:gd name="connsiteY146" fmla="*/ 3150048 h 7110923"/>
              <a:gd name="connsiteX147" fmla="*/ 5259426 w 10182433"/>
              <a:gd name="connsiteY147" fmla="*/ 3153430 h 7110923"/>
              <a:gd name="connsiteX148" fmla="*/ 5435987 w 10182433"/>
              <a:gd name="connsiteY148" fmla="*/ 3202738 h 7110923"/>
              <a:gd name="connsiteX149" fmla="*/ 5278513 w 10182433"/>
              <a:gd name="connsiteY149" fmla="*/ 3310105 h 7110923"/>
              <a:gd name="connsiteX150" fmla="*/ 5253063 w 10182433"/>
              <a:gd name="connsiteY150" fmla="*/ 3314083 h 7110923"/>
              <a:gd name="connsiteX151" fmla="*/ 5065369 w 10182433"/>
              <a:gd name="connsiteY151" fmla="*/ 3256024 h 7110923"/>
              <a:gd name="connsiteX152" fmla="*/ 5214887 w 10182433"/>
              <a:gd name="connsiteY152" fmla="*/ 3155020 h 7110923"/>
              <a:gd name="connsiteX153" fmla="*/ 5235964 w 10182433"/>
              <a:gd name="connsiteY153" fmla="*/ 3150048 h 7110923"/>
              <a:gd name="connsiteX154" fmla="*/ 2450370 w 10182433"/>
              <a:gd name="connsiteY154" fmla="*/ 3139113 h 7110923"/>
              <a:gd name="connsiteX155" fmla="*/ 2606251 w 10182433"/>
              <a:gd name="connsiteY155" fmla="*/ 3185242 h 7110923"/>
              <a:gd name="connsiteX156" fmla="*/ 2358908 w 10182433"/>
              <a:gd name="connsiteY156" fmla="*/ 3387252 h 7110923"/>
              <a:gd name="connsiteX157" fmla="*/ 2337434 w 10182433"/>
              <a:gd name="connsiteY157" fmla="*/ 3391228 h 7110923"/>
              <a:gd name="connsiteX158" fmla="*/ 2173599 w 10182433"/>
              <a:gd name="connsiteY158" fmla="*/ 3345896 h 7110923"/>
              <a:gd name="connsiteX159" fmla="*/ 2421739 w 10182433"/>
              <a:gd name="connsiteY159" fmla="*/ 3143091 h 7110923"/>
              <a:gd name="connsiteX160" fmla="*/ 2450370 w 10182433"/>
              <a:gd name="connsiteY160" fmla="*/ 3139113 h 7110923"/>
              <a:gd name="connsiteX161" fmla="*/ 8976335 w 10182433"/>
              <a:gd name="connsiteY161" fmla="*/ 2894851 h 7110923"/>
              <a:gd name="connsiteX162" fmla="*/ 8995820 w 10182433"/>
              <a:gd name="connsiteY162" fmla="*/ 2895745 h 7110923"/>
              <a:gd name="connsiteX163" fmla="*/ 9119094 w 10182433"/>
              <a:gd name="connsiteY163" fmla="*/ 2921991 h 7110923"/>
              <a:gd name="connsiteX164" fmla="*/ 8971167 w 10182433"/>
              <a:gd name="connsiteY164" fmla="*/ 3059582 h 7110923"/>
              <a:gd name="connsiteX165" fmla="*/ 8936173 w 10182433"/>
              <a:gd name="connsiteY165" fmla="*/ 3068331 h 7110923"/>
              <a:gd name="connsiteX166" fmla="*/ 8787448 w 10182433"/>
              <a:gd name="connsiteY166" fmla="*/ 3029358 h 7110923"/>
              <a:gd name="connsiteX167" fmla="*/ 8959235 w 10182433"/>
              <a:gd name="connsiteY167" fmla="*/ 2900518 h 7110923"/>
              <a:gd name="connsiteX168" fmla="*/ 8976335 w 10182433"/>
              <a:gd name="connsiteY168" fmla="*/ 2894851 h 7110923"/>
              <a:gd name="connsiteX169" fmla="*/ 5733035 w 10182433"/>
              <a:gd name="connsiteY169" fmla="*/ 2943341 h 7110923"/>
              <a:gd name="connsiteX170" fmla="*/ 6030883 w 10182433"/>
              <a:gd name="connsiteY170" fmla="*/ 3003114 h 7110923"/>
              <a:gd name="connsiteX171" fmla="*/ 5789903 w 10182433"/>
              <a:gd name="connsiteY171" fmla="*/ 3055605 h 7110923"/>
              <a:gd name="connsiteX172" fmla="*/ 5762861 w 10182433"/>
              <a:gd name="connsiteY172" fmla="*/ 3055605 h 7110923"/>
              <a:gd name="connsiteX173" fmla="*/ 5551308 w 10182433"/>
              <a:gd name="connsiteY173" fmla="*/ 2999933 h 7110923"/>
              <a:gd name="connsiteX174" fmla="*/ 5733035 w 10182433"/>
              <a:gd name="connsiteY174" fmla="*/ 2943341 h 7110923"/>
              <a:gd name="connsiteX175" fmla="*/ 6514433 w 10182433"/>
              <a:gd name="connsiteY175" fmla="*/ 2921197 h 7110923"/>
              <a:gd name="connsiteX176" fmla="*/ 6948676 w 10182433"/>
              <a:gd name="connsiteY176" fmla="*/ 3022998 h 7110923"/>
              <a:gd name="connsiteX177" fmla="*/ 7361445 w 10182433"/>
              <a:gd name="connsiteY177" fmla="*/ 3180469 h 7110923"/>
              <a:gd name="connsiteX178" fmla="*/ 6514433 w 10182433"/>
              <a:gd name="connsiteY178" fmla="*/ 2921197 h 7110923"/>
              <a:gd name="connsiteX179" fmla="*/ 6041222 w 10182433"/>
              <a:gd name="connsiteY179" fmla="*/ 2890179 h 7110923"/>
              <a:gd name="connsiteX180" fmla="*/ 6249596 w 10182433"/>
              <a:gd name="connsiteY180" fmla="*/ 2914038 h 7110923"/>
              <a:gd name="connsiteX181" fmla="*/ 6527953 w 10182433"/>
              <a:gd name="connsiteY181" fmla="*/ 3003115 h 7110923"/>
              <a:gd name="connsiteX182" fmla="*/ 6038835 w 10182433"/>
              <a:gd name="connsiteY182" fmla="*/ 2907677 h 7110923"/>
              <a:gd name="connsiteX183" fmla="*/ 6041222 w 10182433"/>
              <a:gd name="connsiteY183" fmla="*/ 2890179 h 7110923"/>
              <a:gd name="connsiteX184" fmla="*/ 2838484 w 10182433"/>
              <a:gd name="connsiteY184" fmla="*/ 2879044 h 7110923"/>
              <a:gd name="connsiteX185" fmla="*/ 3016635 w 10182433"/>
              <a:gd name="connsiteY185" fmla="*/ 2927558 h 7110923"/>
              <a:gd name="connsiteX186" fmla="*/ 2824167 w 10182433"/>
              <a:gd name="connsiteY186" fmla="*/ 3041290 h 7110923"/>
              <a:gd name="connsiteX187" fmla="*/ 2793945 w 10182433"/>
              <a:gd name="connsiteY187" fmla="*/ 3044469 h 7110923"/>
              <a:gd name="connsiteX188" fmla="*/ 2623747 w 10182433"/>
              <a:gd name="connsiteY188" fmla="*/ 2995161 h 7110923"/>
              <a:gd name="connsiteX189" fmla="*/ 2808262 w 10182433"/>
              <a:gd name="connsiteY189" fmla="*/ 2883816 h 7110923"/>
              <a:gd name="connsiteX190" fmla="*/ 2838484 w 10182433"/>
              <a:gd name="connsiteY190" fmla="*/ 2879044 h 7110923"/>
              <a:gd name="connsiteX191" fmla="*/ 3660245 w 10182433"/>
              <a:gd name="connsiteY191" fmla="*/ 2764917 h 7110923"/>
              <a:gd name="connsiteX192" fmla="*/ 3544725 w 10182433"/>
              <a:gd name="connsiteY192" fmla="*/ 2789969 h 7110923"/>
              <a:gd name="connsiteX193" fmla="*/ 3317265 w 10182433"/>
              <a:gd name="connsiteY193" fmla="*/ 2893361 h 7110923"/>
              <a:gd name="connsiteX194" fmla="*/ 2299259 w 10182433"/>
              <a:gd name="connsiteY194" fmla="*/ 3587672 h 7110923"/>
              <a:gd name="connsiteX195" fmla="*/ 2041577 w 10182433"/>
              <a:gd name="connsiteY195" fmla="*/ 3827856 h 7110923"/>
              <a:gd name="connsiteX196" fmla="*/ 2049530 w 10182433"/>
              <a:gd name="connsiteY196" fmla="*/ 3838196 h 7110923"/>
              <a:gd name="connsiteX197" fmla="*/ 2622158 w 10182433"/>
              <a:gd name="connsiteY197" fmla="*/ 3888301 h 7110923"/>
              <a:gd name="connsiteX198" fmla="*/ 3314878 w 10182433"/>
              <a:gd name="connsiteY198" fmla="*/ 3947154 h 7110923"/>
              <a:gd name="connsiteX199" fmla="*/ 4180979 w 10182433"/>
              <a:gd name="connsiteY199" fmla="*/ 4023505 h 7110923"/>
              <a:gd name="connsiteX200" fmla="*/ 4234264 w 10182433"/>
              <a:gd name="connsiteY200" fmla="*/ 3995668 h 7110923"/>
              <a:gd name="connsiteX201" fmla="*/ 4556367 w 10182433"/>
              <a:gd name="connsiteY201" fmla="*/ 3563811 h 7110923"/>
              <a:gd name="connsiteX202" fmla="*/ 5156036 w 10182433"/>
              <a:gd name="connsiteY202" fmla="*/ 3069125 h 7110923"/>
              <a:gd name="connsiteX203" fmla="*/ 5239545 w 10182433"/>
              <a:gd name="connsiteY203" fmla="*/ 3008681 h 7110923"/>
              <a:gd name="connsiteX204" fmla="*/ 5208529 w 10182433"/>
              <a:gd name="connsiteY204" fmla="*/ 2999933 h 7110923"/>
              <a:gd name="connsiteX205" fmla="*/ 4784624 w 10182433"/>
              <a:gd name="connsiteY205" fmla="*/ 2934717 h 7110923"/>
              <a:gd name="connsiteX206" fmla="*/ 3776958 w 10182433"/>
              <a:gd name="connsiteY206" fmla="*/ 2778039 h 7110923"/>
              <a:gd name="connsiteX207" fmla="*/ 3660245 w 10182433"/>
              <a:gd name="connsiteY207" fmla="*/ 2764917 h 7110923"/>
              <a:gd name="connsiteX208" fmla="*/ 3660939 w 10182433"/>
              <a:gd name="connsiteY208" fmla="*/ 2745033 h 7110923"/>
              <a:gd name="connsiteX209" fmla="*/ 3840583 w 10182433"/>
              <a:gd name="connsiteY209" fmla="*/ 2762132 h 7110923"/>
              <a:gd name="connsiteX210" fmla="*/ 4643853 w 10182433"/>
              <a:gd name="connsiteY210" fmla="*/ 2887794 h 7110923"/>
              <a:gd name="connsiteX211" fmla="*/ 5275332 w 10182433"/>
              <a:gd name="connsiteY211" fmla="*/ 2984822 h 7110923"/>
              <a:gd name="connsiteX212" fmla="*/ 5304759 w 10182433"/>
              <a:gd name="connsiteY212" fmla="*/ 2991979 h 7110923"/>
              <a:gd name="connsiteX213" fmla="*/ 4923008 w 10182433"/>
              <a:gd name="connsiteY213" fmla="*/ 3271931 h 7110923"/>
              <a:gd name="connsiteX214" fmla="*/ 4247783 w 10182433"/>
              <a:gd name="connsiteY214" fmla="*/ 4022709 h 7110923"/>
              <a:gd name="connsiteX215" fmla="*/ 4194499 w 10182433"/>
              <a:gd name="connsiteY215" fmla="*/ 4049749 h 7110923"/>
              <a:gd name="connsiteX216" fmla="*/ 3284656 w 10182433"/>
              <a:gd name="connsiteY216" fmla="*/ 3971013 h 7110923"/>
              <a:gd name="connsiteX217" fmla="*/ 2505247 w 10182433"/>
              <a:gd name="connsiteY217" fmla="*/ 3905003 h 7110923"/>
              <a:gd name="connsiteX218" fmla="*/ 1985905 w 10182433"/>
              <a:gd name="connsiteY218" fmla="*/ 3859668 h 7110923"/>
              <a:gd name="connsiteX219" fmla="*/ 2076571 w 10182433"/>
              <a:gd name="connsiteY219" fmla="*/ 3761049 h 7110923"/>
              <a:gd name="connsiteX220" fmla="*/ 2882226 w 10182433"/>
              <a:gd name="connsiteY220" fmla="*/ 3117639 h 7110923"/>
              <a:gd name="connsiteX221" fmla="*/ 3481894 w 10182433"/>
              <a:gd name="connsiteY221" fmla="*/ 2785196 h 7110923"/>
              <a:gd name="connsiteX222" fmla="*/ 3660939 w 10182433"/>
              <a:gd name="connsiteY222" fmla="*/ 2745033 h 7110923"/>
              <a:gd name="connsiteX223" fmla="*/ 6171654 w 10182433"/>
              <a:gd name="connsiteY223" fmla="*/ 2606250 h 7110923"/>
              <a:gd name="connsiteX224" fmla="*/ 6172448 w 10182433"/>
              <a:gd name="connsiteY224" fmla="*/ 2612614 h 7110923"/>
              <a:gd name="connsiteX225" fmla="*/ 6187043 w 10182433"/>
              <a:gd name="connsiteY225" fmla="*/ 2613091 h 7110923"/>
              <a:gd name="connsiteX226" fmla="*/ 3380890 w 10182433"/>
              <a:gd name="connsiteY226" fmla="*/ 2624544 h 7110923"/>
              <a:gd name="connsiteX227" fmla="*/ 3587671 w 10182433"/>
              <a:gd name="connsiteY227" fmla="*/ 2681806 h 7110923"/>
              <a:gd name="connsiteX228" fmla="*/ 3430199 w 10182433"/>
              <a:gd name="connsiteY228" fmla="*/ 2739070 h 7110923"/>
              <a:gd name="connsiteX229" fmla="*/ 3388047 w 10182433"/>
              <a:gd name="connsiteY229" fmla="*/ 2739864 h 7110923"/>
              <a:gd name="connsiteX230" fmla="*/ 3205124 w 10182433"/>
              <a:gd name="connsiteY230" fmla="*/ 2684192 h 7110923"/>
              <a:gd name="connsiteX231" fmla="*/ 3353848 w 10182433"/>
              <a:gd name="connsiteY231" fmla="*/ 2625340 h 7110923"/>
              <a:gd name="connsiteX232" fmla="*/ 3380890 w 10182433"/>
              <a:gd name="connsiteY232" fmla="*/ 2624544 h 7110923"/>
              <a:gd name="connsiteX233" fmla="*/ 9313151 w 10182433"/>
              <a:gd name="connsiteY233" fmla="*/ 2513995 h 7110923"/>
              <a:gd name="connsiteX234" fmla="*/ 9387911 w 10182433"/>
              <a:gd name="connsiteY234" fmla="*/ 2522743 h 7110923"/>
              <a:gd name="connsiteX235" fmla="*/ 9253504 w 10182433"/>
              <a:gd name="connsiteY235" fmla="*/ 2741455 h 7110923"/>
              <a:gd name="connsiteX236" fmla="*/ 9233621 w 10182433"/>
              <a:gd name="connsiteY236" fmla="*/ 2748612 h 7110923"/>
              <a:gd name="connsiteX237" fmla="*/ 9131820 w 10182433"/>
              <a:gd name="connsiteY237" fmla="*/ 2730320 h 7110923"/>
              <a:gd name="connsiteX238" fmla="*/ 9277363 w 10182433"/>
              <a:gd name="connsiteY238" fmla="*/ 2521152 h 7110923"/>
              <a:gd name="connsiteX239" fmla="*/ 9313151 w 10182433"/>
              <a:gd name="connsiteY239" fmla="*/ 2513995 h 7110923"/>
              <a:gd name="connsiteX240" fmla="*/ 5309532 w 10182433"/>
              <a:gd name="connsiteY240" fmla="*/ 2583187 h 7110923"/>
              <a:gd name="connsiteX241" fmla="*/ 4460133 w 10182433"/>
              <a:gd name="connsiteY241" fmla="*/ 2611023 h 7110923"/>
              <a:gd name="connsiteX242" fmla="*/ 3939996 w 10182433"/>
              <a:gd name="connsiteY242" fmla="*/ 2668286 h 7110923"/>
              <a:gd name="connsiteX243" fmla="*/ 3939996 w 10182433"/>
              <a:gd name="connsiteY243" fmla="*/ 2681012 h 7110923"/>
              <a:gd name="connsiteX244" fmla="*/ 3950335 w 10182433"/>
              <a:gd name="connsiteY244" fmla="*/ 2685784 h 7110923"/>
              <a:gd name="connsiteX245" fmla="*/ 5181486 w 10182433"/>
              <a:gd name="connsiteY245" fmla="*/ 2900520 h 7110923"/>
              <a:gd name="connsiteX246" fmla="*/ 5510747 w 10182433"/>
              <a:gd name="connsiteY246" fmla="*/ 2894157 h 7110923"/>
              <a:gd name="connsiteX247" fmla="*/ 5575168 w 10182433"/>
              <a:gd name="connsiteY247" fmla="*/ 2873480 h 7110923"/>
              <a:gd name="connsiteX248" fmla="*/ 6321174 w 10182433"/>
              <a:gd name="connsiteY248" fmla="*/ 2783607 h 7110923"/>
              <a:gd name="connsiteX249" fmla="*/ 6410251 w 10182433"/>
              <a:gd name="connsiteY249" fmla="*/ 2792355 h 7110923"/>
              <a:gd name="connsiteX250" fmla="*/ 6400706 w 10182433"/>
              <a:gd name="connsiteY250" fmla="*/ 2782813 h 7110923"/>
              <a:gd name="connsiteX251" fmla="*/ 5782745 w 10182433"/>
              <a:gd name="connsiteY251" fmla="*/ 2638064 h 7110923"/>
              <a:gd name="connsiteX252" fmla="*/ 5309532 w 10182433"/>
              <a:gd name="connsiteY252" fmla="*/ 2583187 h 7110923"/>
              <a:gd name="connsiteX253" fmla="*/ 5044689 w 10182433"/>
              <a:gd name="connsiteY253" fmla="*/ 2553761 h 7110923"/>
              <a:gd name="connsiteX254" fmla="*/ 5482911 w 10182433"/>
              <a:gd name="connsiteY254" fmla="*/ 2556942 h 7110923"/>
              <a:gd name="connsiteX255" fmla="*/ 5742977 w 10182433"/>
              <a:gd name="connsiteY255" fmla="*/ 2603866 h 7110923"/>
              <a:gd name="connsiteX256" fmla="*/ 6681449 w 10182433"/>
              <a:gd name="connsiteY256" fmla="*/ 2824169 h 7110923"/>
              <a:gd name="connsiteX257" fmla="*/ 6722807 w 10182433"/>
              <a:gd name="connsiteY257" fmla="*/ 2845640 h 7110923"/>
              <a:gd name="connsiteX258" fmla="*/ 6674292 w 10182433"/>
              <a:gd name="connsiteY258" fmla="*/ 2852800 h 7110923"/>
              <a:gd name="connsiteX259" fmla="*/ 6120753 w 10182433"/>
              <a:gd name="connsiteY259" fmla="*/ 2800308 h 7110923"/>
              <a:gd name="connsiteX260" fmla="*/ 5637998 w 10182433"/>
              <a:gd name="connsiteY260" fmla="*/ 2883021 h 7110923"/>
              <a:gd name="connsiteX261" fmla="*/ 5401787 w 10182433"/>
              <a:gd name="connsiteY261" fmla="*/ 2953010 h 7110923"/>
              <a:gd name="connsiteX262" fmla="*/ 5347706 w 10182433"/>
              <a:gd name="connsiteY262" fmla="*/ 2956191 h 7110923"/>
              <a:gd name="connsiteX263" fmla="*/ 3994873 w 10182433"/>
              <a:gd name="connsiteY263" fmla="*/ 2719981 h 7110923"/>
              <a:gd name="connsiteX264" fmla="*/ 3873986 w 10182433"/>
              <a:gd name="connsiteY264" fmla="*/ 2696916 h 7110923"/>
              <a:gd name="connsiteX265" fmla="*/ 3850921 w 10182433"/>
              <a:gd name="connsiteY265" fmla="*/ 2681805 h 7110923"/>
              <a:gd name="connsiteX266" fmla="*/ 3875577 w 10182433"/>
              <a:gd name="connsiteY266" fmla="*/ 2664309 h 7110923"/>
              <a:gd name="connsiteX267" fmla="*/ 4322543 w 10182433"/>
              <a:gd name="connsiteY267" fmla="*/ 2595913 h 7110923"/>
              <a:gd name="connsiteX268" fmla="*/ 5044689 w 10182433"/>
              <a:gd name="connsiteY268" fmla="*/ 2553761 h 7110923"/>
              <a:gd name="connsiteX269" fmla="*/ 3905228 w 10182433"/>
              <a:gd name="connsiteY269" fmla="*/ 2477661 h 7110923"/>
              <a:gd name="connsiteX270" fmla="*/ 4175410 w 10182433"/>
              <a:gd name="connsiteY270" fmla="*/ 2537853 h 7110923"/>
              <a:gd name="connsiteX271" fmla="*/ 3739576 w 10182433"/>
              <a:gd name="connsiteY271" fmla="*/ 2513199 h 7110923"/>
              <a:gd name="connsiteX272" fmla="*/ 3905228 w 10182433"/>
              <a:gd name="connsiteY272" fmla="*/ 2477661 h 7110923"/>
              <a:gd name="connsiteX273" fmla="*/ 6701855 w 10182433"/>
              <a:gd name="connsiteY273" fmla="*/ 2423005 h 7110923"/>
              <a:gd name="connsiteX274" fmla="*/ 7106944 w 10182433"/>
              <a:gd name="connsiteY274" fmla="*/ 2488545 h 7110923"/>
              <a:gd name="connsiteX275" fmla="*/ 7064793 w 10182433"/>
              <a:gd name="connsiteY275" fmla="*/ 2498087 h 7110923"/>
              <a:gd name="connsiteX276" fmla="*/ 6723601 w 10182433"/>
              <a:gd name="connsiteY276" fmla="*/ 2482977 h 7110923"/>
              <a:gd name="connsiteX277" fmla="*/ 6566925 w 10182433"/>
              <a:gd name="connsiteY277" fmla="*/ 2440825 h 7110923"/>
              <a:gd name="connsiteX278" fmla="*/ 6701855 w 10182433"/>
              <a:gd name="connsiteY278" fmla="*/ 2423005 h 7110923"/>
              <a:gd name="connsiteX279" fmla="*/ 6073035 w 10182433"/>
              <a:gd name="connsiteY279" fmla="*/ 2420148 h 7110923"/>
              <a:gd name="connsiteX280" fmla="*/ 6484211 w 10182433"/>
              <a:gd name="connsiteY280" fmla="*/ 2537059 h 7110923"/>
              <a:gd name="connsiteX281" fmla="*/ 6481030 w 10182433"/>
              <a:gd name="connsiteY281" fmla="*/ 2547398 h 7110923"/>
              <a:gd name="connsiteX282" fmla="*/ 6068262 w 10182433"/>
              <a:gd name="connsiteY282" fmla="*/ 2436850 h 7110923"/>
              <a:gd name="connsiteX283" fmla="*/ 6073035 w 10182433"/>
              <a:gd name="connsiteY283" fmla="*/ 2420148 h 7110923"/>
              <a:gd name="connsiteX284" fmla="*/ 5591728 w 10182433"/>
              <a:gd name="connsiteY284" fmla="*/ 2399271 h 7110923"/>
              <a:gd name="connsiteX285" fmla="*/ 6054742 w 10182433"/>
              <a:gd name="connsiteY285" fmla="*/ 2525924 h 7110923"/>
              <a:gd name="connsiteX286" fmla="*/ 5520289 w 10182433"/>
              <a:gd name="connsiteY286" fmla="*/ 2405036 h 7110923"/>
              <a:gd name="connsiteX287" fmla="*/ 5591728 w 10182433"/>
              <a:gd name="connsiteY287" fmla="*/ 2399271 h 7110923"/>
              <a:gd name="connsiteX288" fmla="*/ 4578637 w 10182433"/>
              <a:gd name="connsiteY288" fmla="*/ 2389925 h 7110923"/>
              <a:gd name="connsiteX289" fmla="*/ 4686798 w 10182433"/>
              <a:gd name="connsiteY289" fmla="*/ 2403446 h 7110923"/>
              <a:gd name="connsiteX290" fmla="*/ 4929369 w 10182433"/>
              <a:gd name="connsiteY290" fmla="*/ 2490136 h 7110923"/>
              <a:gd name="connsiteX291" fmla="*/ 4805300 w 10182433"/>
              <a:gd name="connsiteY291" fmla="*/ 2490136 h 7110923"/>
              <a:gd name="connsiteX292" fmla="*/ 4559548 w 10182433"/>
              <a:gd name="connsiteY292" fmla="*/ 2503656 h 7110923"/>
              <a:gd name="connsiteX293" fmla="*/ 4375829 w 10182433"/>
              <a:gd name="connsiteY293" fmla="*/ 2482181 h 7110923"/>
              <a:gd name="connsiteX294" fmla="*/ 4177001 w 10182433"/>
              <a:gd name="connsiteY294" fmla="*/ 2431281 h 7110923"/>
              <a:gd name="connsiteX295" fmla="*/ 4177001 w 10182433"/>
              <a:gd name="connsiteY295" fmla="*/ 2425714 h 7110923"/>
              <a:gd name="connsiteX296" fmla="*/ 4368673 w 10182433"/>
              <a:gd name="connsiteY296" fmla="*/ 2404241 h 7110923"/>
              <a:gd name="connsiteX297" fmla="*/ 4578637 w 10182433"/>
              <a:gd name="connsiteY297" fmla="*/ 2389925 h 7110923"/>
              <a:gd name="connsiteX298" fmla="*/ 7705619 w 10182433"/>
              <a:gd name="connsiteY298" fmla="*/ 2334252 h 7110923"/>
              <a:gd name="connsiteX299" fmla="*/ 7682753 w 10182433"/>
              <a:gd name="connsiteY299" fmla="*/ 2342206 h 7110923"/>
              <a:gd name="connsiteX300" fmla="*/ 6707696 w 10182433"/>
              <a:gd name="connsiteY300" fmla="*/ 2622953 h 7110923"/>
              <a:gd name="connsiteX301" fmla="*/ 6440072 w 10182433"/>
              <a:gd name="connsiteY301" fmla="*/ 2621361 h 7110923"/>
              <a:gd name="connsiteX302" fmla="*/ 6187043 w 10182433"/>
              <a:gd name="connsiteY302" fmla="*/ 2613091 h 7110923"/>
              <a:gd name="connsiteX303" fmla="*/ 6193128 w 10182433"/>
              <a:gd name="connsiteY303" fmla="*/ 2615795 h 7110923"/>
              <a:gd name="connsiteX304" fmla="*/ 6986058 w 10182433"/>
              <a:gd name="connsiteY304" fmla="*/ 2854391 h 7110923"/>
              <a:gd name="connsiteX305" fmla="*/ 7367012 w 10182433"/>
              <a:gd name="connsiteY305" fmla="*/ 2963348 h 7110923"/>
              <a:gd name="connsiteX306" fmla="*/ 7928508 w 10182433"/>
              <a:gd name="connsiteY306" fmla="*/ 3042879 h 7110923"/>
              <a:gd name="connsiteX307" fmla="*/ 8308668 w 10182433"/>
              <a:gd name="connsiteY307" fmla="*/ 3034927 h 7110923"/>
              <a:gd name="connsiteX308" fmla="*/ 8918675 w 10182433"/>
              <a:gd name="connsiteY308" fmla="*/ 2723162 h 7110923"/>
              <a:gd name="connsiteX309" fmla="*/ 8925835 w 10182433"/>
              <a:gd name="connsiteY309" fmla="*/ 2712823 h 7110923"/>
              <a:gd name="connsiteX310" fmla="*/ 8921060 w 10182433"/>
              <a:gd name="connsiteY310" fmla="*/ 2708051 h 7110923"/>
              <a:gd name="connsiteX311" fmla="*/ 7729678 w 10182433"/>
              <a:gd name="connsiteY311" fmla="*/ 2335843 h 7110923"/>
              <a:gd name="connsiteX312" fmla="*/ 7705619 w 10182433"/>
              <a:gd name="connsiteY312" fmla="*/ 2334252 h 7110923"/>
              <a:gd name="connsiteX313" fmla="*/ 5008901 w 10182433"/>
              <a:gd name="connsiteY313" fmla="*/ 2375609 h 7110923"/>
              <a:gd name="connsiteX314" fmla="*/ 5289648 w 10182433"/>
              <a:gd name="connsiteY314" fmla="*/ 2399468 h 7110923"/>
              <a:gd name="connsiteX315" fmla="*/ 5560056 w 10182433"/>
              <a:gd name="connsiteY315" fmla="*/ 2498883 h 7110923"/>
              <a:gd name="connsiteX316" fmla="*/ 5008901 w 10182433"/>
              <a:gd name="connsiteY316" fmla="*/ 2375609 h 7110923"/>
              <a:gd name="connsiteX317" fmla="*/ 7272171 w 10182433"/>
              <a:gd name="connsiteY317" fmla="*/ 2331966 h 7110923"/>
              <a:gd name="connsiteX318" fmla="*/ 7514941 w 10182433"/>
              <a:gd name="connsiteY318" fmla="*/ 2346182 h 7110923"/>
              <a:gd name="connsiteX319" fmla="*/ 7332019 w 10182433"/>
              <a:gd name="connsiteY319" fmla="*/ 2421739 h 7110923"/>
              <a:gd name="connsiteX320" fmla="*/ 7219084 w 10182433"/>
              <a:gd name="connsiteY320" fmla="*/ 2406627 h 7110923"/>
              <a:gd name="connsiteX321" fmla="*/ 7078313 w 10182433"/>
              <a:gd name="connsiteY321" fmla="*/ 2382767 h 7110923"/>
              <a:gd name="connsiteX322" fmla="*/ 7272171 w 10182433"/>
              <a:gd name="connsiteY322" fmla="*/ 2331966 h 7110923"/>
              <a:gd name="connsiteX323" fmla="*/ 7699554 w 10182433"/>
              <a:gd name="connsiteY323" fmla="*/ 2305423 h 7110923"/>
              <a:gd name="connsiteX324" fmla="*/ 7720928 w 10182433"/>
              <a:gd name="connsiteY324" fmla="*/ 2305621 h 7110923"/>
              <a:gd name="connsiteX325" fmla="*/ 8986277 w 10182433"/>
              <a:gd name="connsiteY325" fmla="*/ 2700098 h 7110923"/>
              <a:gd name="connsiteX326" fmla="*/ 8272082 w 10182433"/>
              <a:gd name="connsiteY326" fmla="*/ 3066740 h 7110923"/>
              <a:gd name="connsiteX327" fmla="*/ 7820343 w 10182433"/>
              <a:gd name="connsiteY327" fmla="*/ 3058786 h 7110923"/>
              <a:gd name="connsiteX328" fmla="*/ 7353491 w 10182433"/>
              <a:gd name="connsiteY328" fmla="*/ 2988003 h 7110923"/>
              <a:gd name="connsiteX329" fmla="*/ 7018664 w 10182433"/>
              <a:gd name="connsiteY329" fmla="*/ 2890975 h 7110923"/>
              <a:gd name="connsiteX330" fmla="*/ 6028496 w 10182433"/>
              <a:gd name="connsiteY330" fmla="*/ 2592731 h 7110923"/>
              <a:gd name="connsiteX331" fmla="*/ 6017363 w 10182433"/>
              <a:gd name="connsiteY331" fmla="*/ 2588755 h 7110923"/>
              <a:gd name="connsiteX332" fmla="*/ 5987142 w 10182433"/>
              <a:gd name="connsiteY332" fmla="*/ 2566485 h 7110923"/>
              <a:gd name="connsiteX333" fmla="*/ 6023726 w 10182433"/>
              <a:gd name="connsiteY333" fmla="*/ 2559327 h 7110923"/>
              <a:gd name="connsiteX334" fmla="*/ 6811881 w 10182433"/>
              <a:gd name="connsiteY334" fmla="*/ 2591937 h 7110923"/>
              <a:gd name="connsiteX335" fmla="*/ 7678777 w 10182433"/>
              <a:gd name="connsiteY335" fmla="*/ 2313575 h 7110923"/>
              <a:gd name="connsiteX336" fmla="*/ 7699554 w 10182433"/>
              <a:gd name="connsiteY336" fmla="*/ 2305423 h 7110923"/>
              <a:gd name="connsiteX337" fmla="*/ 9531863 w 10182433"/>
              <a:gd name="connsiteY337" fmla="*/ 2043167 h 7110923"/>
              <a:gd name="connsiteX338" fmla="*/ 9596285 w 10182433"/>
              <a:gd name="connsiteY338" fmla="*/ 2042373 h 7110923"/>
              <a:gd name="connsiteX339" fmla="*/ 9515958 w 10182433"/>
              <a:gd name="connsiteY339" fmla="*/ 2243587 h 7110923"/>
              <a:gd name="connsiteX340" fmla="*/ 9492893 w 10182433"/>
              <a:gd name="connsiteY340" fmla="*/ 2257904 h 7110923"/>
              <a:gd name="connsiteX341" fmla="*/ 9419724 w 10182433"/>
              <a:gd name="connsiteY341" fmla="*/ 2258698 h 7110923"/>
              <a:gd name="connsiteX342" fmla="*/ 9505617 w 10182433"/>
              <a:gd name="connsiteY342" fmla="*/ 2059075 h 7110923"/>
              <a:gd name="connsiteX343" fmla="*/ 9531863 w 10182433"/>
              <a:gd name="connsiteY343" fmla="*/ 2043167 h 7110923"/>
              <a:gd name="connsiteX344" fmla="*/ 7767851 w 10182433"/>
              <a:gd name="connsiteY344" fmla="*/ 2012149 h 7110923"/>
              <a:gd name="connsiteX345" fmla="*/ 7883969 w 10182433"/>
              <a:gd name="connsiteY345" fmla="*/ 2035214 h 7110923"/>
              <a:gd name="connsiteX346" fmla="*/ 7756718 w 10182433"/>
              <a:gd name="connsiteY346" fmla="*/ 2165645 h 7110923"/>
              <a:gd name="connsiteX347" fmla="*/ 7735244 w 10182433"/>
              <a:gd name="connsiteY347" fmla="*/ 2172008 h 7110923"/>
              <a:gd name="connsiteX348" fmla="*/ 7592087 w 10182433"/>
              <a:gd name="connsiteY348" fmla="*/ 2163260 h 7110923"/>
              <a:gd name="connsiteX349" fmla="*/ 7767851 w 10182433"/>
              <a:gd name="connsiteY349" fmla="*/ 2012149 h 7110923"/>
              <a:gd name="connsiteX350" fmla="*/ 9636845 w 10182433"/>
              <a:gd name="connsiteY350" fmla="*/ 1672549 h 7110923"/>
              <a:gd name="connsiteX351" fmla="*/ 9713991 w 10182433"/>
              <a:gd name="connsiteY351" fmla="*/ 1672549 h 7110923"/>
              <a:gd name="connsiteX352" fmla="*/ 9671839 w 10182433"/>
              <a:gd name="connsiteY352" fmla="*/ 1806959 h 7110923"/>
              <a:gd name="connsiteX353" fmla="*/ 9641618 w 10182433"/>
              <a:gd name="connsiteY353" fmla="*/ 1826842 h 7110923"/>
              <a:gd name="connsiteX354" fmla="*/ 9589125 w 10182433"/>
              <a:gd name="connsiteY354" fmla="*/ 1827637 h 7110923"/>
              <a:gd name="connsiteX355" fmla="*/ 9636845 w 10182433"/>
              <a:gd name="connsiteY355" fmla="*/ 1672549 h 7110923"/>
              <a:gd name="connsiteX356" fmla="*/ 8059832 w 10182433"/>
              <a:gd name="connsiteY356" fmla="*/ 1680800 h 7110923"/>
              <a:gd name="connsiteX357" fmla="*/ 8097908 w 10182433"/>
              <a:gd name="connsiteY357" fmla="*/ 1681297 h 7110923"/>
              <a:gd name="connsiteX358" fmla="*/ 8035874 w 10182433"/>
              <a:gd name="connsiteY358" fmla="*/ 1800596 h 7110923"/>
              <a:gd name="connsiteX359" fmla="*/ 8014400 w 10182433"/>
              <a:gd name="connsiteY359" fmla="*/ 1812526 h 7110923"/>
              <a:gd name="connsiteX360" fmla="*/ 7923735 w 10182433"/>
              <a:gd name="connsiteY360" fmla="*/ 1813320 h 7110923"/>
              <a:gd name="connsiteX361" fmla="*/ 7992132 w 10182433"/>
              <a:gd name="connsiteY361" fmla="*/ 1696408 h 7110923"/>
              <a:gd name="connsiteX362" fmla="*/ 8029511 w 10182433"/>
              <a:gd name="connsiteY362" fmla="*/ 1682094 h 7110923"/>
              <a:gd name="connsiteX363" fmla="*/ 8059832 w 10182433"/>
              <a:gd name="connsiteY363" fmla="*/ 1680800 h 7110923"/>
              <a:gd name="connsiteX364" fmla="*/ 8305488 w 10182433"/>
              <a:gd name="connsiteY364" fmla="*/ 1411685 h 7110923"/>
              <a:gd name="connsiteX365" fmla="*/ 7815573 w 10182433"/>
              <a:gd name="connsiteY365" fmla="*/ 2226087 h 7110923"/>
              <a:gd name="connsiteX366" fmla="*/ 7829093 w 10182433"/>
              <a:gd name="connsiteY366" fmla="*/ 2234041 h 7110923"/>
              <a:gd name="connsiteX367" fmla="*/ 9016502 w 10182433"/>
              <a:gd name="connsiteY367" fmla="*/ 2594320 h 7110923"/>
              <a:gd name="connsiteX368" fmla="*/ 9065016 w 10182433"/>
              <a:gd name="connsiteY368" fmla="*/ 2576822 h 7110923"/>
              <a:gd name="connsiteX369" fmla="*/ 9515165 w 10182433"/>
              <a:gd name="connsiteY369" fmla="*/ 1694819 h 7110923"/>
              <a:gd name="connsiteX370" fmla="*/ 9553341 w 10182433"/>
              <a:gd name="connsiteY370" fmla="*/ 1561206 h 7110923"/>
              <a:gd name="connsiteX371" fmla="*/ 8305488 w 10182433"/>
              <a:gd name="connsiteY371" fmla="*/ 1411685 h 7110923"/>
              <a:gd name="connsiteX372" fmla="*/ 8287193 w 10182433"/>
              <a:gd name="connsiteY372" fmla="*/ 1383849 h 7110923"/>
              <a:gd name="connsiteX373" fmla="*/ 9585946 w 10182433"/>
              <a:gd name="connsiteY373" fmla="*/ 1539733 h 7110923"/>
              <a:gd name="connsiteX374" fmla="*/ 9077739 w 10182433"/>
              <a:gd name="connsiteY374" fmla="*/ 2603866 h 7110923"/>
              <a:gd name="connsiteX375" fmla="*/ 9022066 w 10182433"/>
              <a:gd name="connsiteY375" fmla="*/ 2623749 h 7110923"/>
              <a:gd name="connsiteX376" fmla="*/ 7796482 w 10182433"/>
              <a:gd name="connsiteY376" fmla="*/ 2250744 h 7110923"/>
              <a:gd name="connsiteX377" fmla="*/ 7766261 w 10182433"/>
              <a:gd name="connsiteY377" fmla="*/ 2239611 h 7110923"/>
              <a:gd name="connsiteX378" fmla="*/ 8287193 w 10182433"/>
              <a:gd name="connsiteY378" fmla="*/ 1383849 h 7110923"/>
              <a:gd name="connsiteX379" fmla="*/ 9812612 w 10182433"/>
              <a:gd name="connsiteY379" fmla="*/ 1296365 h 7110923"/>
              <a:gd name="connsiteX380" fmla="*/ 9772846 w 10182433"/>
              <a:gd name="connsiteY380" fmla="*/ 1454634 h 7110923"/>
              <a:gd name="connsiteX381" fmla="*/ 9697289 w 10182433"/>
              <a:gd name="connsiteY381" fmla="*/ 1454634 h 7110923"/>
              <a:gd name="connsiteX382" fmla="*/ 9729898 w 10182433"/>
              <a:gd name="connsiteY382" fmla="*/ 1323406 h 7110923"/>
              <a:gd name="connsiteX383" fmla="*/ 9812612 w 10182433"/>
              <a:gd name="connsiteY383" fmla="*/ 1296365 h 7110923"/>
              <a:gd name="connsiteX384" fmla="*/ 8147220 w 10182433"/>
              <a:gd name="connsiteY384" fmla="*/ 1313861 h 7110923"/>
              <a:gd name="connsiteX385" fmla="*/ 8230727 w 10182433"/>
              <a:gd name="connsiteY385" fmla="*/ 1314658 h 7110923"/>
              <a:gd name="connsiteX386" fmla="*/ 8185393 w 10182433"/>
              <a:gd name="connsiteY386" fmla="*/ 1451452 h 7110923"/>
              <a:gd name="connsiteX387" fmla="*/ 8152786 w 10182433"/>
              <a:gd name="connsiteY387" fmla="*/ 1468948 h 7110923"/>
              <a:gd name="connsiteX388" fmla="*/ 8096318 w 10182433"/>
              <a:gd name="connsiteY388" fmla="*/ 1469745 h 7110923"/>
              <a:gd name="connsiteX389" fmla="*/ 8147220 w 10182433"/>
              <a:gd name="connsiteY389" fmla="*/ 1313861 h 7110923"/>
              <a:gd name="connsiteX390" fmla="*/ 9838062 w 10182433"/>
              <a:gd name="connsiteY390" fmla="*/ 932110 h 7110923"/>
              <a:gd name="connsiteX391" fmla="*/ 9890551 w 10182433"/>
              <a:gd name="connsiteY391" fmla="*/ 931314 h 7110923"/>
              <a:gd name="connsiteX392" fmla="*/ 9862715 w 10182433"/>
              <a:gd name="connsiteY392" fmla="*/ 1072881 h 7110923"/>
              <a:gd name="connsiteX393" fmla="*/ 9837265 w 10182433"/>
              <a:gd name="connsiteY393" fmla="*/ 1089582 h 7110923"/>
              <a:gd name="connsiteX394" fmla="*/ 9783979 w 10182433"/>
              <a:gd name="connsiteY394" fmla="*/ 1090379 h 7110923"/>
              <a:gd name="connsiteX395" fmla="*/ 9812612 w 10182433"/>
              <a:gd name="connsiteY395" fmla="*/ 943246 h 7110923"/>
              <a:gd name="connsiteX396" fmla="*/ 9838062 w 10182433"/>
              <a:gd name="connsiteY396" fmla="*/ 932110 h 7110923"/>
              <a:gd name="connsiteX397" fmla="*/ 8235498 w 10182433"/>
              <a:gd name="connsiteY397" fmla="*/ 946427 h 7110923"/>
              <a:gd name="connsiteX398" fmla="*/ 8315824 w 10182433"/>
              <a:gd name="connsiteY398" fmla="*/ 946427 h 7110923"/>
              <a:gd name="connsiteX399" fmla="*/ 8285602 w 10182433"/>
              <a:gd name="connsiteY399" fmla="*/ 1091970 h 7110923"/>
              <a:gd name="connsiteX400" fmla="*/ 8251405 w 10182433"/>
              <a:gd name="connsiteY400" fmla="*/ 1102308 h 7110923"/>
              <a:gd name="connsiteX401" fmla="*/ 8204481 w 10182433"/>
              <a:gd name="connsiteY401" fmla="*/ 1103103 h 7110923"/>
              <a:gd name="connsiteX402" fmla="*/ 8235498 w 10182433"/>
              <a:gd name="connsiteY402" fmla="*/ 946427 h 7110923"/>
              <a:gd name="connsiteX403" fmla="*/ 9897709 w 10182433"/>
              <a:gd name="connsiteY403" fmla="*/ 565469 h 7110923"/>
              <a:gd name="connsiteX404" fmla="*/ 9958152 w 10182433"/>
              <a:gd name="connsiteY404" fmla="*/ 564674 h 7110923"/>
              <a:gd name="connsiteX405" fmla="*/ 9938269 w 10182433"/>
              <a:gd name="connsiteY405" fmla="*/ 678404 h 7110923"/>
              <a:gd name="connsiteX406" fmla="*/ 9884189 w 10182433"/>
              <a:gd name="connsiteY406" fmla="*/ 723737 h 7110923"/>
              <a:gd name="connsiteX407" fmla="*/ 9853172 w 10182433"/>
              <a:gd name="connsiteY407" fmla="*/ 722146 h 7110923"/>
              <a:gd name="connsiteX408" fmla="*/ 9874644 w 10182433"/>
              <a:gd name="connsiteY408" fmla="*/ 579785 h 7110923"/>
              <a:gd name="connsiteX409" fmla="*/ 9897709 w 10182433"/>
              <a:gd name="connsiteY409" fmla="*/ 565469 h 7110923"/>
              <a:gd name="connsiteX410" fmla="*/ 8309897 w 10182433"/>
              <a:gd name="connsiteY410" fmla="*/ 573671 h 7110923"/>
              <a:gd name="connsiteX411" fmla="*/ 8335707 w 10182433"/>
              <a:gd name="connsiteY411" fmla="*/ 574219 h 7110923"/>
              <a:gd name="connsiteX412" fmla="*/ 8369111 w 10182433"/>
              <a:gd name="connsiteY412" fmla="*/ 574219 h 7110923"/>
              <a:gd name="connsiteX413" fmla="*/ 8350024 w 10182433"/>
              <a:gd name="connsiteY413" fmla="*/ 730100 h 7110923"/>
              <a:gd name="connsiteX414" fmla="*/ 8269697 w 10182433"/>
              <a:gd name="connsiteY414" fmla="*/ 730100 h 7110923"/>
              <a:gd name="connsiteX415" fmla="*/ 8280036 w 10182433"/>
              <a:gd name="connsiteY415" fmla="*/ 625118 h 7110923"/>
              <a:gd name="connsiteX416" fmla="*/ 8309897 w 10182433"/>
              <a:gd name="connsiteY416" fmla="*/ 573671 h 7110923"/>
              <a:gd name="connsiteX417" fmla="*/ 8502724 w 10182433"/>
              <a:gd name="connsiteY417" fmla="*/ 256093 h 7110923"/>
              <a:gd name="connsiteX418" fmla="*/ 8354797 w 10182433"/>
              <a:gd name="connsiteY418" fmla="*/ 1259780 h 7110923"/>
              <a:gd name="connsiteX419" fmla="*/ 9597876 w 10182433"/>
              <a:gd name="connsiteY419" fmla="*/ 1371125 h 7110923"/>
              <a:gd name="connsiteX420" fmla="*/ 9808635 w 10182433"/>
              <a:gd name="connsiteY420" fmla="*/ 243367 h 7110923"/>
              <a:gd name="connsiteX421" fmla="*/ 8502724 w 10182433"/>
              <a:gd name="connsiteY421" fmla="*/ 256093 h 7110923"/>
              <a:gd name="connsiteX422" fmla="*/ 8478865 w 10182433"/>
              <a:gd name="connsiteY422" fmla="*/ 229847 h 7110923"/>
              <a:gd name="connsiteX423" fmla="*/ 9835674 w 10182433"/>
              <a:gd name="connsiteY423" fmla="*/ 216325 h 7110923"/>
              <a:gd name="connsiteX424" fmla="*/ 9614577 w 10182433"/>
              <a:gd name="connsiteY424" fmla="*/ 1398960 h 7110923"/>
              <a:gd name="connsiteX425" fmla="*/ 8321392 w 10182433"/>
              <a:gd name="connsiteY425" fmla="*/ 1282845 h 7110923"/>
              <a:gd name="connsiteX426" fmla="*/ 8478865 w 10182433"/>
              <a:gd name="connsiteY426" fmla="*/ 229847 h 7110923"/>
              <a:gd name="connsiteX427" fmla="*/ 8399333 w 10182433"/>
              <a:gd name="connsiteY427" fmla="*/ 208373 h 7110923"/>
              <a:gd name="connsiteX428" fmla="*/ 8388994 w 10182433"/>
              <a:gd name="connsiteY428" fmla="*/ 363460 h 7110923"/>
              <a:gd name="connsiteX429" fmla="*/ 8303895 w 10182433"/>
              <a:gd name="connsiteY429" fmla="*/ 363460 h 7110923"/>
              <a:gd name="connsiteX430" fmla="*/ 8314234 w 10182433"/>
              <a:gd name="connsiteY430" fmla="*/ 213145 h 7110923"/>
              <a:gd name="connsiteX431" fmla="*/ 8399333 w 10182433"/>
              <a:gd name="connsiteY431" fmla="*/ 208373 h 7110923"/>
              <a:gd name="connsiteX432" fmla="*/ 9934293 w 10182433"/>
              <a:gd name="connsiteY432" fmla="*/ 160653 h 7110923"/>
              <a:gd name="connsiteX433" fmla="*/ 10020983 w 10182433"/>
              <a:gd name="connsiteY433" fmla="*/ 160653 h 7110923"/>
              <a:gd name="connsiteX434" fmla="*/ 9991558 w 10182433"/>
              <a:gd name="connsiteY434" fmla="*/ 353119 h 7110923"/>
              <a:gd name="connsiteX435" fmla="*/ 9908844 w 10182433"/>
              <a:gd name="connsiteY435" fmla="*/ 353119 h 7110923"/>
              <a:gd name="connsiteX436" fmla="*/ 9934293 w 10182433"/>
              <a:gd name="connsiteY436" fmla="*/ 160653 h 7110923"/>
              <a:gd name="connsiteX437" fmla="*/ 10055183 w 10182433"/>
              <a:gd name="connsiteY437" fmla="*/ 0 h 7110923"/>
              <a:gd name="connsiteX438" fmla="*/ 10020189 w 10182433"/>
              <a:gd name="connsiteY438" fmla="*/ 5566 h 7110923"/>
              <a:gd name="connsiteX439" fmla="*/ 9563676 w 10182433"/>
              <a:gd name="connsiteY439" fmla="*/ 22268 h 7110923"/>
              <a:gd name="connsiteX440" fmla="*/ 8339686 w 10182433"/>
              <a:gd name="connsiteY440" fmla="*/ 65216 h 7110923"/>
              <a:gd name="connsiteX441" fmla="*/ 8188574 w 10182433"/>
              <a:gd name="connsiteY441" fmla="*/ 73169 h 7110923"/>
              <a:gd name="connsiteX442" fmla="*/ 8186188 w 10182433"/>
              <a:gd name="connsiteY442" fmla="*/ 90665 h 7110923"/>
              <a:gd name="connsiteX443" fmla="*/ 8106656 w 10182433"/>
              <a:gd name="connsiteY443" fmla="*/ 896322 h 7110923"/>
              <a:gd name="connsiteX444" fmla="*/ 7875220 w 10182433"/>
              <a:gd name="connsiteY444" fmla="*/ 1618469 h 7110923"/>
              <a:gd name="connsiteX445" fmla="*/ 7287481 w 10182433"/>
              <a:gd name="connsiteY445" fmla="*/ 2175190 h 7110923"/>
              <a:gd name="connsiteX446" fmla="*/ 6582830 w 10182433"/>
              <a:gd name="connsiteY446" fmla="*/ 2312778 h 7110923"/>
              <a:gd name="connsiteX447" fmla="*/ 5887725 w 10182433"/>
              <a:gd name="connsiteY447" fmla="*/ 2298464 h 7110923"/>
              <a:gd name="connsiteX448" fmla="*/ 5180690 w 10182433"/>
              <a:gd name="connsiteY448" fmla="*/ 2264264 h 7110923"/>
              <a:gd name="connsiteX449" fmla="*/ 3898641 w 10182433"/>
              <a:gd name="connsiteY449" fmla="*/ 2339024 h 7110923"/>
              <a:gd name="connsiteX450" fmla="*/ 2720778 w 10182433"/>
              <a:gd name="connsiteY450" fmla="*/ 2781221 h 7110923"/>
              <a:gd name="connsiteX451" fmla="*/ 1601767 w 10182433"/>
              <a:gd name="connsiteY451" fmla="*/ 3777750 h 7110923"/>
              <a:gd name="connsiteX452" fmla="*/ 757141 w 10182433"/>
              <a:gd name="connsiteY452" fmla="*/ 5137741 h 7110923"/>
              <a:gd name="connsiteX453" fmla="*/ 9545 w 10182433"/>
              <a:gd name="connsiteY453" fmla="*/ 7069565 h 7110923"/>
              <a:gd name="connsiteX454" fmla="*/ 0 w 10182433"/>
              <a:gd name="connsiteY454" fmla="*/ 7110923 h 7110923"/>
              <a:gd name="connsiteX455" fmla="*/ 3809564 w 10182433"/>
              <a:gd name="connsiteY455" fmla="*/ 7087062 h 7110923"/>
              <a:gd name="connsiteX456" fmla="*/ 3835810 w 10182433"/>
              <a:gd name="connsiteY456" fmla="*/ 6962993 h 7110923"/>
              <a:gd name="connsiteX457" fmla="*/ 4186545 w 10182433"/>
              <a:gd name="connsiteY457" fmla="*/ 5551306 h 7110923"/>
              <a:gd name="connsiteX458" fmla="*/ 4674074 w 10182433"/>
              <a:gd name="connsiteY458" fmla="*/ 4326520 h 7110923"/>
              <a:gd name="connsiteX459" fmla="*/ 5196597 w 10182433"/>
              <a:gd name="connsiteY459" fmla="*/ 3590851 h 7110923"/>
              <a:gd name="connsiteX460" fmla="*/ 6292541 w 10182433"/>
              <a:gd name="connsiteY460" fmla="*/ 3125593 h 7110923"/>
              <a:gd name="connsiteX461" fmla="*/ 6988442 w 10182433"/>
              <a:gd name="connsiteY461" fmla="*/ 3209895 h 7110923"/>
              <a:gd name="connsiteX462" fmla="*/ 7937255 w 10182433"/>
              <a:gd name="connsiteY462" fmla="*/ 3414293 h 7110923"/>
              <a:gd name="connsiteX463" fmla="*/ 8447847 w 10182433"/>
              <a:gd name="connsiteY463" fmla="*/ 3425428 h 7110923"/>
              <a:gd name="connsiteX464" fmla="*/ 9212943 w 10182433"/>
              <a:gd name="connsiteY464" fmla="*/ 3004706 h 7110923"/>
              <a:gd name="connsiteX465" fmla="*/ 9673430 w 10182433"/>
              <a:gd name="connsiteY465" fmla="*/ 2203821 h 7110923"/>
              <a:gd name="connsiteX466" fmla="*/ 9974060 w 10182433"/>
              <a:gd name="connsiteY466" fmla="*/ 1185817 h 7110923"/>
              <a:gd name="connsiteX467" fmla="*/ 10144258 w 10182433"/>
              <a:gd name="connsiteY467" fmla="*/ 269611 h 7110923"/>
              <a:gd name="connsiteX468" fmla="*/ 10182433 w 10182433"/>
              <a:gd name="connsiteY468" fmla="*/ 47720 h 7110923"/>
              <a:gd name="connsiteX469" fmla="*/ 10182433 w 10182433"/>
              <a:gd name="connsiteY469" fmla="*/ 0 h 7110923"/>
              <a:gd name="connsiteX470" fmla="*/ 10055183 w 10182433"/>
              <a:gd name="connsiteY470" fmla="*/ 0 h 71109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</a:cxnLst>
            <a:rect l="l" t="t" r="r" b="b"/>
            <a:pathLst>
              <a:path w="10182433" h="7110923">
                <a:moveTo>
                  <a:pt x="3538362" y="6482621"/>
                </a:moveTo>
                <a:cubicBezTo>
                  <a:pt x="3603578" y="6494553"/>
                  <a:pt x="3663227" y="6505685"/>
                  <a:pt x="3726853" y="6517614"/>
                </a:cubicBezTo>
                <a:cubicBezTo>
                  <a:pt x="3702197" y="6624984"/>
                  <a:pt x="3677542" y="6730760"/>
                  <a:pt x="3652886" y="6838924"/>
                </a:cubicBezTo>
                <a:cubicBezTo>
                  <a:pt x="3590058" y="6830970"/>
                  <a:pt x="3531999" y="6822222"/>
                  <a:pt x="3466783" y="6813475"/>
                </a:cubicBezTo>
                <a:cubicBezTo>
                  <a:pt x="3490642" y="6702923"/>
                  <a:pt x="3514503" y="6593965"/>
                  <a:pt x="3538362" y="6482621"/>
                </a:cubicBezTo>
                <a:close/>
                <a:moveTo>
                  <a:pt x="488324" y="6058719"/>
                </a:moveTo>
                <a:cubicBezTo>
                  <a:pt x="536837" y="6072239"/>
                  <a:pt x="578991" y="6084169"/>
                  <a:pt x="623528" y="6096894"/>
                </a:cubicBezTo>
                <a:cubicBezTo>
                  <a:pt x="578195" y="6215396"/>
                  <a:pt x="533656" y="6330717"/>
                  <a:pt x="491505" y="6447629"/>
                </a:cubicBezTo>
                <a:cubicBezTo>
                  <a:pt x="442991" y="6582833"/>
                  <a:pt x="396067" y="6718831"/>
                  <a:pt x="349938" y="6855626"/>
                </a:cubicBezTo>
                <a:cubicBezTo>
                  <a:pt x="341191" y="6881075"/>
                  <a:pt x="330057" y="6891414"/>
                  <a:pt x="302221" y="6889029"/>
                </a:cubicBezTo>
                <a:cubicBezTo>
                  <a:pt x="272793" y="6885848"/>
                  <a:pt x="241776" y="6888233"/>
                  <a:pt x="200420" y="6888233"/>
                </a:cubicBezTo>
                <a:cubicBezTo>
                  <a:pt x="297448" y="6607486"/>
                  <a:pt x="392092" y="6334693"/>
                  <a:pt x="488324" y="6058719"/>
                </a:cubicBezTo>
                <a:close/>
                <a:moveTo>
                  <a:pt x="3694244" y="5863865"/>
                </a:moveTo>
                <a:cubicBezTo>
                  <a:pt x="3758665" y="5885339"/>
                  <a:pt x="3818312" y="5906813"/>
                  <a:pt x="3881143" y="5928287"/>
                </a:cubicBezTo>
                <a:cubicBezTo>
                  <a:pt x="3847740" y="6049970"/>
                  <a:pt x="3815927" y="6169268"/>
                  <a:pt x="3782524" y="6292542"/>
                </a:cubicBezTo>
                <a:cubicBezTo>
                  <a:pt x="3719693" y="6280613"/>
                  <a:pt x="3658455" y="6269477"/>
                  <a:pt x="3591648" y="6256752"/>
                </a:cubicBezTo>
                <a:cubicBezTo>
                  <a:pt x="3626642" y="6124729"/>
                  <a:pt x="3660046" y="5995888"/>
                  <a:pt x="3694244" y="5863865"/>
                </a:cubicBezTo>
                <a:close/>
                <a:moveTo>
                  <a:pt x="1049817" y="5550512"/>
                </a:moveTo>
                <a:cubicBezTo>
                  <a:pt x="1025162" y="5549715"/>
                  <a:pt x="1011641" y="5555282"/>
                  <a:pt x="1001303" y="5579143"/>
                </a:cubicBezTo>
                <a:cubicBezTo>
                  <a:pt x="958355" y="5676965"/>
                  <a:pt x="905865" y="5771609"/>
                  <a:pt x="869280" y="5871818"/>
                </a:cubicBezTo>
                <a:cubicBezTo>
                  <a:pt x="759526" y="6170857"/>
                  <a:pt x="656134" y="6472281"/>
                  <a:pt x="550358" y="6772911"/>
                </a:cubicBezTo>
                <a:cubicBezTo>
                  <a:pt x="535247" y="6816653"/>
                  <a:pt x="522523" y="6860397"/>
                  <a:pt x="506616" y="6908115"/>
                </a:cubicBezTo>
                <a:cubicBezTo>
                  <a:pt x="1453042" y="6900162"/>
                  <a:pt x="2392313" y="6891413"/>
                  <a:pt x="3335557" y="6882665"/>
                </a:cubicBezTo>
                <a:cubicBezTo>
                  <a:pt x="3388844" y="6457967"/>
                  <a:pt x="3486669" y="6048380"/>
                  <a:pt x="3596421" y="5637996"/>
                </a:cubicBezTo>
                <a:cubicBezTo>
                  <a:pt x="3365779" y="5630042"/>
                  <a:pt x="3139910" y="5622088"/>
                  <a:pt x="2913244" y="5614137"/>
                </a:cubicBezTo>
                <a:cubicBezTo>
                  <a:pt x="2559330" y="5602207"/>
                  <a:pt x="2206208" y="5590275"/>
                  <a:pt x="1852291" y="5578346"/>
                </a:cubicBezTo>
                <a:cubicBezTo>
                  <a:pt x="1585067" y="5569598"/>
                  <a:pt x="1317044" y="5560054"/>
                  <a:pt x="1049817" y="5550512"/>
                </a:cubicBezTo>
                <a:close/>
                <a:moveTo>
                  <a:pt x="1027548" y="5525857"/>
                </a:moveTo>
                <a:cubicBezTo>
                  <a:pt x="1398960" y="5538583"/>
                  <a:pt x="1769579" y="5550512"/>
                  <a:pt x="2140196" y="5563236"/>
                </a:cubicBezTo>
                <a:cubicBezTo>
                  <a:pt x="2499679" y="5575962"/>
                  <a:pt x="2858367" y="5587891"/>
                  <a:pt x="3217055" y="5599821"/>
                </a:cubicBezTo>
                <a:cubicBezTo>
                  <a:pt x="3353053" y="5604593"/>
                  <a:pt x="3489052" y="5610159"/>
                  <a:pt x="3625846" y="5614932"/>
                </a:cubicBezTo>
                <a:cubicBezTo>
                  <a:pt x="3573356" y="5830462"/>
                  <a:pt x="3516888" y="6042811"/>
                  <a:pt x="3471555" y="6256752"/>
                </a:cubicBezTo>
                <a:cubicBezTo>
                  <a:pt x="3426223" y="6471488"/>
                  <a:pt x="3391229" y="6688609"/>
                  <a:pt x="3350666" y="6908912"/>
                </a:cubicBezTo>
                <a:cubicBezTo>
                  <a:pt x="2393106" y="6916864"/>
                  <a:pt x="1433954" y="6925614"/>
                  <a:pt x="470031" y="6934362"/>
                </a:cubicBezTo>
                <a:cubicBezTo>
                  <a:pt x="497074" y="6851648"/>
                  <a:pt x="522523" y="6771321"/>
                  <a:pt x="550358" y="6691790"/>
                </a:cubicBezTo>
                <a:cubicBezTo>
                  <a:pt x="645001" y="6420586"/>
                  <a:pt x="738054" y="6149384"/>
                  <a:pt x="837467" y="5880567"/>
                </a:cubicBezTo>
                <a:cubicBezTo>
                  <a:pt x="879618" y="5768428"/>
                  <a:pt x="936883" y="5661855"/>
                  <a:pt x="986191" y="5552100"/>
                </a:cubicBezTo>
                <a:cubicBezTo>
                  <a:pt x="994941" y="5533014"/>
                  <a:pt x="1005280" y="5525061"/>
                  <a:pt x="1027548" y="5525857"/>
                </a:cubicBezTo>
                <a:close/>
                <a:moveTo>
                  <a:pt x="729306" y="5488475"/>
                </a:moveTo>
                <a:cubicBezTo>
                  <a:pt x="776229" y="5505177"/>
                  <a:pt x="817584" y="5520288"/>
                  <a:pt x="862917" y="5536195"/>
                </a:cubicBezTo>
                <a:cubicBezTo>
                  <a:pt x="820766" y="5631633"/>
                  <a:pt x="780205" y="5723890"/>
                  <a:pt x="738054" y="5819329"/>
                </a:cubicBezTo>
                <a:cubicBezTo>
                  <a:pt x="695106" y="5804216"/>
                  <a:pt x="653750" y="5789105"/>
                  <a:pt x="607622" y="5772403"/>
                </a:cubicBezTo>
                <a:cubicBezTo>
                  <a:pt x="648183" y="5676966"/>
                  <a:pt x="687949" y="5583913"/>
                  <a:pt x="729306" y="5488475"/>
                </a:cubicBezTo>
                <a:close/>
                <a:moveTo>
                  <a:pt x="3880349" y="5251473"/>
                </a:moveTo>
                <a:cubicBezTo>
                  <a:pt x="3944768" y="5272150"/>
                  <a:pt x="4006803" y="5292828"/>
                  <a:pt x="4071224" y="5314302"/>
                </a:cubicBezTo>
                <a:cubicBezTo>
                  <a:pt x="4036230" y="5423259"/>
                  <a:pt x="4001236" y="5529833"/>
                  <a:pt x="3965445" y="5641177"/>
                </a:cubicBezTo>
                <a:cubicBezTo>
                  <a:pt x="3901820" y="5619703"/>
                  <a:pt x="3840583" y="5599821"/>
                  <a:pt x="3775367" y="5578347"/>
                </a:cubicBezTo>
                <a:cubicBezTo>
                  <a:pt x="3810361" y="5468593"/>
                  <a:pt x="3844558" y="5362816"/>
                  <a:pt x="3880349" y="5251473"/>
                </a:cubicBezTo>
                <a:close/>
                <a:moveTo>
                  <a:pt x="1001302" y="4927779"/>
                </a:moveTo>
                <a:cubicBezTo>
                  <a:pt x="1048226" y="4944481"/>
                  <a:pt x="1093561" y="4959591"/>
                  <a:pt x="1142075" y="4976293"/>
                </a:cubicBezTo>
                <a:cubicBezTo>
                  <a:pt x="1089583" y="5078094"/>
                  <a:pt x="1038684" y="5175916"/>
                  <a:pt x="986988" y="5275332"/>
                </a:cubicBezTo>
                <a:cubicBezTo>
                  <a:pt x="941656" y="5258630"/>
                  <a:pt x="898707" y="5242723"/>
                  <a:pt x="850988" y="5224431"/>
                </a:cubicBezTo>
                <a:cubicBezTo>
                  <a:pt x="901889" y="5124221"/>
                  <a:pt x="950404" y="5027989"/>
                  <a:pt x="1001302" y="4927779"/>
                </a:cubicBezTo>
                <a:close/>
                <a:moveTo>
                  <a:pt x="4107012" y="4652599"/>
                </a:moveTo>
                <a:cubicBezTo>
                  <a:pt x="4172228" y="4670892"/>
                  <a:pt x="4236650" y="4688390"/>
                  <a:pt x="4304250" y="4706680"/>
                </a:cubicBezTo>
                <a:cubicBezTo>
                  <a:pt x="4262099" y="4810071"/>
                  <a:pt x="4221539" y="4910281"/>
                  <a:pt x="4179388" y="5014469"/>
                </a:cubicBezTo>
                <a:cubicBezTo>
                  <a:pt x="4115760" y="4994585"/>
                  <a:pt x="4052932" y="4974702"/>
                  <a:pt x="3986125" y="4954025"/>
                </a:cubicBezTo>
                <a:cubicBezTo>
                  <a:pt x="4026686" y="4851428"/>
                  <a:pt x="4065655" y="4753606"/>
                  <a:pt x="4107012" y="4652599"/>
                </a:cubicBezTo>
                <a:close/>
                <a:moveTo>
                  <a:pt x="1317243" y="4403566"/>
                </a:moveTo>
                <a:cubicBezTo>
                  <a:pt x="1323009" y="4402473"/>
                  <a:pt x="1329371" y="4402473"/>
                  <a:pt x="1333745" y="4403665"/>
                </a:cubicBezTo>
                <a:cubicBezTo>
                  <a:pt x="1373510" y="4414800"/>
                  <a:pt x="1413277" y="4429115"/>
                  <a:pt x="1458610" y="4444225"/>
                </a:cubicBezTo>
                <a:cubicBezTo>
                  <a:pt x="1394985" y="4546822"/>
                  <a:pt x="1332950" y="4646236"/>
                  <a:pt x="1269325" y="4751218"/>
                </a:cubicBezTo>
                <a:cubicBezTo>
                  <a:pt x="1223992" y="4736107"/>
                  <a:pt x="1177864" y="4720997"/>
                  <a:pt x="1124577" y="4703500"/>
                </a:cubicBezTo>
                <a:cubicBezTo>
                  <a:pt x="1185817" y="4602494"/>
                  <a:pt x="1244670" y="4505465"/>
                  <a:pt x="1304320" y="4410028"/>
                </a:cubicBezTo>
                <a:cubicBezTo>
                  <a:pt x="1306307" y="4406847"/>
                  <a:pt x="1311477" y="4404660"/>
                  <a:pt x="1317243" y="4403566"/>
                </a:cubicBezTo>
                <a:close/>
                <a:moveTo>
                  <a:pt x="4371854" y="4165866"/>
                </a:moveTo>
                <a:cubicBezTo>
                  <a:pt x="4428320" y="4179386"/>
                  <a:pt x="4483993" y="4195291"/>
                  <a:pt x="4544437" y="4211199"/>
                </a:cubicBezTo>
                <a:cubicBezTo>
                  <a:pt x="4499898" y="4297092"/>
                  <a:pt x="4458544" y="4379009"/>
                  <a:pt x="4415596" y="4459337"/>
                </a:cubicBezTo>
                <a:cubicBezTo>
                  <a:pt x="4411620" y="4468086"/>
                  <a:pt x="4394916" y="4476835"/>
                  <a:pt x="4386168" y="4474448"/>
                </a:cubicBezTo>
                <a:cubicBezTo>
                  <a:pt x="4327315" y="4460133"/>
                  <a:pt x="4269257" y="4443431"/>
                  <a:pt x="4207223" y="4426729"/>
                </a:cubicBezTo>
                <a:cubicBezTo>
                  <a:pt x="4250170" y="4342425"/>
                  <a:pt x="4291527" y="4259713"/>
                  <a:pt x="4335269" y="4178590"/>
                </a:cubicBezTo>
                <a:cubicBezTo>
                  <a:pt x="4340041" y="4169842"/>
                  <a:pt x="4360718" y="4163479"/>
                  <a:pt x="4371854" y="4165866"/>
                </a:cubicBezTo>
                <a:close/>
                <a:moveTo>
                  <a:pt x="1985903" y="3992487"/>
                </a:moveTo>
                <a:cubicBezTo>
                  <a:pt x="1952500" y="3989305"/>
                  <a:pt x="1934207" y="3999644"/>
                  <a:pt x="1914326" y="4026684"/>
                </a:cubicBezTo>
                <a:cubicBezTo>
                  <a:pt x="1616082" y="4427524"/>
                  <a:pt x="1365558" y="4856200"/>
                  <a:pt x="1147642" y="5304758"/>
                </a:cubicBezTo>
                <a:cubicBezTo>
                  <a:pt x="1143664" y="5313508"/>
                  <a:pt x="1140482" y="5323050"/>
                  <a:pt x="1136507" y="5333389"/>
                </a:cubicBezTo>
                <a:cubicBezTo>
                  <a:pt x="1331360" y="5339752"/>
                  <a:pt x="1521439" y="5346911"/>
                  <a:pt x="1712316" y="5352477"/>
                </a:cubicBezTo>
                <a:cubicBezTo>
                  <a:pt x="1931822" y="5358840"/>
                  <a:pt x="2152125" y="5364407"/>
                  <a:pt x="2371632" y="5370770"/>
                </a:cubicBezTo>
                <a:cubicBezTo>
                  <a:pt x="2787582" y="5382699"/>
                  <a:pt x="3203532" y="5395425"/>
                  <a:pt x="3619483" y="5408945"/>
                </a:cubicBezTo>
                <a:cubicBezTo>
                  <a:pt x="3644932" y="5409740"/>
                  <a:pt x="3656068" y="5404173"/>
                  <a:pt x="3664022" y="5377927"/>
                </a:cubicBezTo>
                <a:cubicBezTo>
                  <a:pt x="3772979" y="5014469"/>
                  <a:pt x="3920112" y="4666916"/>
                  <a:pt x="4082357" y="4324929"/>
                </a:cubicBezTo>
                <a:cubicBezTo>
                  <a:pt x="4104625" y="4277209"/>
                  <a:pt x="4126099" y="4229491"/>
                  <a:pt x="4149960" y="4178590"/>
                </a:cubicBezTo>
                <a:cubicBezTo>
                  <a:pt x="4048159" y="4169842"/>
                  <a:pt x="3952722" y="4160298"/>
                  <a:pt x="3857284" y="4151550"/>
                </a:cubicBezTo>
                <a:cubicBezTo>
                  <a:pt x="3706969" y="4138826"/>
                  <a:pt x="3556654" y="4126894"/>
                  <a:pt x="3406339" y="4114170"/>
                </a:cubicBezTo>
                <a:cubicBezTo>
                  <a:pt x="3244890" y="4100648"/>
                  <a:pt x="3084236" y="4086334"/>
                  <a:pt x="2923583" y="4072814"/>
                </a:cubicBezTo>
                <a:cubicBezTo>
                  <a:pt x="2771677" y="4060088"/>
                  <a:pt x="2620566" y="4047364"/>
                  <a:pt x="2468661" y="4034638"/>
                </a:cubicBezTo>
                <a:cubicBezTo>
                  <a:pt x="2307212" y="4021118"/>
                  <a:pt x="2146559" y="4007598"/>
                  <a:pt x="1985903" y="3992487"/>
                </a:cubicBezTo>
                <a:close/>
                <a:moveTo>
                  <a:pt x="1641780" y="3972169"/>
                </a:moveTo>
                <a:cubicBezTo>
                  <a:pt x="1650281" y="3973200"/>
                  <a:pt x="1659427" y="3975785"/>
                  <a:pt x="1669368" y="3979761"/>
                </a:cubicBezTo>
                <a:cubicBezTo>
                  <a:pt x="1700387" y="3991690"/>
                  <a:pt x="1734584" y="3998850"/>
                  <a:pt x="1770375" y="4009189"/>
                </a:cubicBezTo>
                <a:cubicBezTo>
                  <a:pt x="1722655" y="4073610"/>
                  <a:pt x="1677322" y="4135644"/>
                  <a:pt x="1631193" y="4195291"/>
                </a:cubicBezTo>
                <a:cubicBezTo>
                  <a:pt x="1626421" y="4201654"/>
                  <a:pt x="1609719" y="4203245"/>
                  <a:pt x="1600971" y="4200860"/>
                </a:cubicBezTo>
                <a:cubicBezTo>
                  <a:pt x="1559616" y="4189725"/>
                  <a:pt x="1518259" y="4176205"/>
                  <a:pt x="1469745" y="4161094"/>
                </a:cubicBezTo>
                <a:cubicBezTo>
                  <a:pt x="1507920" y="4108602"/>
                  <a:pt x="1546890" y="4060884"/>
                  <a:pt x="1578703" y="4009188"/>
                </a:cubicBezTo>
                <a:cubicBezTo>
                  <a:pt x="1596596" y="3979961"/>
                  <a:pt x="1616280" y="3969075"/>
                  <a:pt x="1641780" y="3972169"/>
                </a:cubicBezTo>
                <a:close/>
                <a:moveTo>
                  <a:pt x="1960454" y="3963059"/>
                </a:moveTo>
                <a:cubicBezTo>
                  <a:pt x="2234839" y="3986920"/>
                  <a:pt x="2508426" y="4009983"/>
                  <a:pt x="2782812" y="4033844"/>
                </a:cubicBezTo>
                <a:cubicBezTo>
                  <a:pt x="3082646" y="4060088"/>
                  <a:pt x="3381684" y="4087130"/>
                  <a:pt x="3680723" y="4112580"/>
                </a:cubicBezTo>
                <a:cubicBezTo>
                  <a:pt x="3844558" y="4126894"/>
                  <a:pt x="4007599" y="4139620"/>
                  <a:pt x="4171434" y="4153140"/>
                </a:cubicBezTo>
                <a:cubicBezTo>
                  <a:pt x="4176206" y="4153140"/>
                  <a:pt x="4180978" y="4154731"/>
                  <a:pt x="4190521" y="4156322"/>
                </a:cubicBezTo>
                <a:cubicBezTo>
                  <a:pt x="4178591" y="4181771"/>
                  <a:pt x="4168252" y="4206427"/>
                  <a:pt x="4157117" y="4229491"/>
                </a:cubicBezTo>
                <a:cubicBezTo>
                  <a:pt x="3992488" y="4573863"/>
                  <a:pt x="3838195" y="4923007"/>
                  <a:pt x="3720489" y="5287261"/>
                </a:cubicBezTo>
                <a:cubicBezTo>
                  <a:pt x="3707764" y="5327028"/>
                  <a:pt x="3695040" y="5367588"/>
                  <a:pt x="3683905" y="5408149"/>
                </a:cubicBezTo>
                <a:cubicBezTo>
                  <a:pt x="3678338" y="5428829"/>
                  <a:pt x="3669588" y="5437577"/>
                  <a:pt x="3645729" y="5436780"/>
                </a:cubicBezTo>
                <a:cubicBezTo>
                  <a:pt x="3363392" y="5427238"/>
                  <a:pt x="3081851" y="5419284"/>
                  <a:pt x="2799514" y="5410536"/>
                </a:cubicBezTo>
                <a:cubicBezTo>
                  <a:pt x="2606251" y="5404968"/>
                  <a:pt x="2412989" y="5398606"/>
                  <a:pt x="2219728" y="5393038"/>
                </a:cubicBezTo>
                <a:cubicBezTo>
                  <a:pt x="1876151" y="5382699"/>
                  <a:pt x="1533371" y="5372360"/>
                  <a:pt x="1190589" y="5362022"/>
                </a:cubicBezTo>
                <a:cubicBezTo>
                  <a:pt x="1158776" y="5361225"/>
                  <a:pt x="1126964" y="5362022"/>
                  <a:pt x="1086401" y="5362022"/>
                </a:cubicBezTo>
                <a:cubicBezTo>
                  <a:pt x="1170706" y="5198187"/>
                  <a:pt x="1248646" y="5043100"/>
                  <a:pt x="1330563" y="4889603"/>
                </a:cubicBezTo>
                <a:cubicBezTo>
                  <a:pt x="1499967" y="4573067"/>
                  <a:pt x="1697999" y="4274824"/>
                  <a:pt x="1911145" y="3985330"/>
                </a:cubicBezTo>
                <a:cubicBezTo>
                  <a:pt x="1924665" y="3967037"/>
                  <a:pt x="1938982" y="3961468"/>
                  <a:pt x="1960454" y="3963059"/>
                </a:cubicBezTo>
                <a:close/>
                <a:moveTo>
                  <a:pt x="4609653" y="3789682"/>
                </a:moveTo>
                <a:cubicBezTo>
                  <a:pt x="4665324" y="3803996"/>
                  <a:pt x="4719407" y="3822289"/>
                  <a:pt x="4775874" y="3838990"/>
                </a:cubicBezTo>
                <a:cubicBezTo>
                  <a:pt x="4735312" y="3900230"/>
                  <a:pt x="4696342" y="3961469"/>
                  <a:pt x="4655782" y="4021118"/>
                </a:cubicBezTo>
                <a:cubicBezTo>
                  <a:pt x="4651009" y="4027481"/>
                  <a:pt x="4635899" y="4033844"/>
                  <a:pt x="4627945" y="4031456"/>
                </a:cubicBezTo>
                <a:cubicBezTo>
                  <a:pt x="4568296" y="4016346"/>
                  <a:pt x="4509443" y="3998850"/>
                  <a:pt x="4445818" y="3981352"/>
                </a:cubicBezTo>
                <a:cubicBezTo>
                  <a:pt x="4487174" y="3918523"/>
                  <a:pt x="4525350" y="3858873"/>
                  <a:pt x="4567501" y="3800815"/>
                </a:cubicBezTo>
                <a:cubicBezTo>
                  <a:pt x="4573864" y="3791270"/>
                  <a:pt x="4596927" y="3786500"/>
                  <a:pt x="4609653" y="3789682"/>
                </a:cubicBezTo>
                <a:close/>
                <a:moveTo>
                  <a:pt x="1999922" y="3528221"/>
                </a:moveTo>
                <a:cubicBezTo>
                  <a:pt x="2005191" y="3527823"/>
                  <a:pt x="2010956" y="3528420"/>
                  <a:pt x="2015331" y="3529614"/>
                </a:cubicBezTo>
                <a:cubicBezTo>
                  <a:pt x="2062254" y="3540749"/>
                  <a:pt x="2109178" y="3554269"/>
                  <a:pt x="2161670" y="3567789"/>
                </a:cubicBezTo>
                <a:cubicBezTo>
                  <a:pt x="2085319" y="3650500"/>
                  <a:pt x="2013740" y="3729236"/>
                  <a:pt x="1939776" y="3807972"/>
                </a:cubicBezTo>
                <a:cubicBezTo>
                  <a:pt x="1934209" y="3813541"/>
                  <a:pt x="1920690" y="3816722"/>
                  <a:pt x="1912736" y="3814335"/>
                </a:cubicBezTo>
                <a:cubicBezTo>
                  <a:pt x="1865813" y="3803202"/>
                  <a:pt x="1818888" y="3789682"/>
                  <a:pt x="1764011" y="3774569"/>
                </a:cubicBezTo>
                <a:cubicBezTo>
                  <a:pt x="1840363" y="3691061"/>
                  <a:pt x="1913530" y="3611531"/>
                  <a:pt x="1987496" y="3532795"/>
                </a:cubicBezTo>
                <a:cubicBezTo>
                  <a:pt x="1989881" y="3530011"/>
                  <a:pt x="1994653" y="3528619"/>
                  <a:pt x="1999922" y="3528221"/>
                </a:cubicBezTo>
                <a:close/>
                <a:moveTo>
                  <a:pt x="4876879" y="3441334"/>
                </a:moveTo>
                <a:cubicBezTo>
                  <a:pt x="4938914" y="3458034"/>
                  <a:pt x="5000947" y="3475530"/>
                  <a:pt x="5065369" y="3493029"/>
                </a:cubicBezTo>
                <a:cubicBezTo>
                  <a:pt x="5018446" y="3544724"/>
                  <a:pt x="4975498" y="3593238"/>
                  <a:pt x="4931756" y="3640162"/>
                </a:cubicBezTo>
                <a:cubicBezTo>
                  <a:pt x="4926189" y="3645728"/>
                  <a:pt x="4915055" y="3649706"/>
                  <a:pt x="4907897" y="3648115"/>
                </a:cubicBezTo>
                <a:cubicBezTo>
                  <a:pt x="4847452" y="3631414"/>
                  <a:pt x="4787008" y="3613121"/>
                  <a:pt x="4720201" y="3594032"/>
                </a:cubicBezTo>
                <a:cubicBezTo>
                  <a:pt x="4767125" y="3542336"/>
                  <a:pt x="4810072" y="3495414"/>
                  <a:pt x="4853020" y="3449287"/>
                </a:cubicBezTo>
                <a:cubicBezTo>
                  <a:pt x="4858587" y="3443718"/>
                  <a:pt x="4869721" y="3439742"/>
                  <a:pt x="4876879" y="3441334"/>
                </a:cubicBezTo>
                <a:close/>
                <a:moveTo>
                  <a:pt x="8540105" y="3134340"/>
                </a:moveTo>
                <a:cubicBezTo>
                  <a:pt x="8613273" y="3155020"/>
                  <a:pt x="8685648" y="3176492"/>
                  <a:pt x="8758021" y="3197965"/>
                </a:cubicBezTo>
                <a:cubicBezTo>
                  <a:pt x="8758817" y="3201943"/>
                  <a:pt x="8758817" y="3205919"/>
                  <a:pt x="8759612" y="3209896"/>
                </a:cubicBezTo>
                <a:cubicBezTo>
                  <a:pt x="8695987" y="3232959"/>
                  <a:pt x="8632361" y="3256821"/>
                  <a:pt x="8567940" y="3279089"/>
                </a:cubicBezTo>
                <a:cubicBezTo>
                  <a:pt x="8560783" y="3281474"/>
                  <a:pt x="8552035" y="3279883"/>
                  <a:pt x="8544877" y="3277498"/>
                </a:cubicBezTo>
                <a:cubicBezTo>
                  <a:pt x="8457391" y="3248867"/>
                  <a:pt x="8370701" y="3218645"/>
                  <a:pt x="8280830" y="3188423"/>
                </a:cubicBezTo>
                <a:cubicBezTo>
                  <a:pt x="8363544" y="3170925"/>
                  <a:pt x="8441486" y="3153429"/>
                  <a:pt x="8521016" y="3136727"/>
                </a:cubicBezTo>
                <a:cubicBezTo>
                  <a:pt x="8527379" y="3135137"/>
                  <a:pt x="8534537" y="3132750"/>
                  <a:pt x="8540105" y="3134340"/>
                </a:cubicBezTo>
                <a:close/>
                <a:moveTo>
                  <a:pt x="7530052" y="3126387"/>
                </a:moveTo>
                <a:cubicBezTo>
                  <a:pt x="7778192" y="3140703"/>
                  <a:pt x="8010424" y="3228188"/>
                  <a:pt x="8241861" y="3322831"/>
                </a:cubicBezTo>
                <a:cubicBezTo>
                  <a:pt x="8160737" y="3323627"/>
                  <a:pt x="8080410" y="3329194"/>
                  <a:pt x="8000881" y="3298175"/>
                </a:cubicBezTo>
                <a:cubicBezTo>
                  <a:pt x="7849769" y="3239323"/>
                  <a:pt x="7695478" y="3187627"/>
                  <a:pt x="7542778" y="3132750"/>
                </a:cubicBezTo>
                <a:cubicBezTo>
                  <a:pt x="7536415" y="3130365"/>
                  <a:pt x="7530848" y="3127183"/>
                  <a:pt x="7530052" y="3126387"/>
                </a:cubicBezTo>
                <a:close/>
                <a:moveTo>
                  <a:pt x="5235964" y="3150048"/>
                </a:moveTo>
                <a:cubicBezTo>
                  <a:pt x="5243917" y="3150049"/>
                  <a:pt x="5252268" y="3151441"/>
                  <a:pt x="5259426" y="3153430"/>
                </a:cubicBezTo>
                <a:cubicBezTo>
                  <a:pt x="5316688" y="3167744"/>
                  <a:pt x="5373156" y="3185242"/>
                  <a:pt x="5435987" y="3202738"/>
                </a:cubicBezTo>
                <a:cubicBezTo>
                  <a:pt x="5380314" y="3240914"/>
                  <a:pt x="5329414" y="3275908"/>
                  <a:pt x="5278513" y="3310105"/>
                </a:cubicBezTo>
                <a:cubicBezTo>
                  <a:pt x="5272152" y="3314877"/>
                  <a:pt x="5260222" y="3316468"/>
                  <a:pt x="5253063" y="3314083"/>
                </a:cubicBezTo>
                <a:cubicBezTo>
                  <a:pt x="5193416" y="3296585"/>
                  <a:pt x="5133766" y="3277498"/>
                  <a:pt x="5065369" y="3256024"/>
                </a:cubicBezTo>
                <a:cubicBezTo>
                  <a:pt x="5119450" y="3219439"/>
                  <a:pt x="5166373" y="3185242"/>
                  <a:pt x="5214887" y="3155020"/>
                </a:cubicBezTo>
                <a:cubicBezTo>
                  <a:pt x="5220455" y="3151440"/>
                  <a:pt x="5228011" y="3150048"/>
                  <a:pt x="5235964" y="3150048"/>
                </a:cubicBezTo>
                <a:close/>
                <a:moveTo>
                  <a:pt x="2450370" y="3139113"/>
                </a:moveTo>
                <a:cubicBezTo>
                  <a:pt x="2502066" y="3153429"/>
                  <a:pt x="2552965" y="3169335"/>
                  <a:pt x="2606251" y="3185242"/>
                </a:cubicBezTo>
                <a:cubicBezTo>
                  <a:pt x="2522743" y="3254433"/>
                  <a:pt x="2441620" y="3321240"/>
                  <a:pt x="2358908" y="3387252"/>
                </a:cubicBezTo>
                <a:cubicBezTo>
                  <a:pt x="2353341" y="3391228"/>
                  <a:pt x="2343797" y="3392819"/>
                  <a:pt x="2337434" y="3391228"/>
                </a:cubicBezTo>
                <a:cubicBezTo>
                  <a:pt x="2285739" y="3377708"/>
                  <a:pt x="2234043" y="3362597"/>
                  <a:pt x="2173599" y="3345896"/>
                </a:cubicBezTo>
                <a:cubicBezTo>
                  <a:pt x="2260289" y="3274316"/>
                  <a:pt x="2340616" y="3208304"/>
                  <a:pt x="2421739" y="3143091"/>
                </a:cubicBezTo>
                <a:cubicBezTo>
                  <a:pt x="2428896" y="3138319"/>
                  <a:pt x="2441620" y="3136728"/>
                  <a:pt x="2450370" y="3139113"/>
                </a:cubicBezTo>
                <a:close/>
                <a:moveTo>
                  <a:pt x="8976335" y="2894851"/>
                </a:moveTo>
                <a:cubicBezTo>
                  <a:pt x="8982896" y="2894155"/>
                  <a:pt x="8989855" y="2894552"/>
                  <a:pt x="8995820" y="2895745"/>
                </a:cubicBezTo>
                <a:cubicBezTo>
                  <a:pt x="9033995" y="2902108"/>
                  <a:pt x="9070580" y="2911653"/>
                  <a:pt x="9119094" y="2921991"/>
                </a:cubicBezTo>
                <a:cubicBezTo>
                  <a:pt x="9065808" y="2972893"/>
                  <a:pt x="9019681" y="3017429"/>
                  <a:pt x="8971167" y="3059582"/>
                </a:cubicBezTo>
                <a:cubicBezTo>
                  <a:pt x="8963213" y="3066740"/>
                  <a:pt x="8947306" y="3070716"/>
                  <a:pt x="8936173" y="3068331"/>
                </a:cubicBezTo>
                <a:cubicBezTo>
                  <a:pt x="8886068" y="3057195"/>
                  <a:pt x="8836757" y="3042880"/>
                  <a:pt x="8787448" y="3029358"/>
                </a:cubicBezTo>
                <a:cubicBezTo>
                  <a:pt x="8845505" y="2985616"/>
                  <a:pt x="8901973" y="2941874"/>
                  <a:pt x="8959235" y="2900518"/>
                </a:cubicBezTo>
                <a:cubicBezTo>
                  <a:pt x="8963610" y="2897336"/>
                  <a:pt x="8969774" y="2895547"/>
                  <a:pt x="8976335" y="2894851"/>
                </a:cubicBezTo>
                <a:close/>
                <a:moveTo>
                  <a:pt x="5733035" y="2943341"/>
                </a:moveTo>
                <a:cubicBezTo>
                  <a:pt x="5833483" y="2938929"/>
                  <a:pt x="5932960" y="2971799"/>
                  <a:pt x="6030883" y="3003114"/>
                </a:cubicBezTo>
                <a:cubicBezTo>
                  <a:pt x="5952942" y="3019816"/>
                  <a:pt x="5871024" y="3038108"/>
                  <a:pt x="5789903" y="3055605"/>
                </a:cubicBezTo>
                <a:cubicBezTo>
                  <a:pt x="5781153" y="3057195"/>
                  <a:pt x="5771611" y="3057992"/>
                  <a:pt x="5762861" y="3055605"/>
                </a:cubicBezTo>
                <a:cubicBezTo>
                  <a:pt x="5692078" y="3037312"/>
                  <a:pt x="5620500" y="3018225"/>
                  <a:pt x="5551308" y="2999933"/>
                </a:cubicBezTo>
                <a:cubicBezTo>
                  <a:pt x="5612149" y="2962055"/>
                  <a:pt x="5672767" y="2945988"/>
                  <a:pt x="5733035" y="2943341"/>
                </a:cubicBezTo>
                <a:close/>
                <a:moveTo>
                  <a:pt x="6514433" y="2921197"/>
                </a:moveTo>
                <a:cubicBezTo>
                  <a:pt x="6664748" y="2937899"/>
                  <a:pt x="6809497" y="2964939"/>
                  <a:pt x="6948676" y="3022998"/>
                </a:cubicBezTo>
                <a:cubicBezTo>
                  <a:pt x="7084674" y="3079464"/>
                  <a:pt x="7223856" y="3127978"/>
                  <a:pt x="7361445" y="3180469"/>
                </a:cubicBezTo>
                <a:cubicBezTo>
                  <a:pt x="7200791" y="3158996"/>
                  <a:pt x="6616234" y="2978459"/>
                  <a:pt x="6514433" y="2921197"/>
                </a:cubicBezTo>
                <a:close/>
                <a:moveTo>
                  <a:pt x="6041222" y="2890179"/>
                </a:moveTo>
                <a:cubicBezTo>
                  <a:pt x="6111210" y="2897336"/>
                  <a:pt x="6181992" y="2897336"/>
                  <a:pt x="6249596" y="2914038"/>
                </a:cubicBezTo>
                <a:cubicBezTo>
                  <a:pt x="6344235" y="2937102"/>
                  <a:pt x="6435697" y="2972893"/>
                  <a:pt x="6527953" y="3003115"/>
                </a:cubicBezTo>
                <a:cubicBezTo>
                  <a:pt x="6358552" y="3003908"/>
                  <a:pt x="6202672" y="2941078"/>
                  <a:pt x="6038835" y="2907677"/>
                </a:cubicBezTo>
                <a:cubicBezTo>
                  <a:pt x="6039632" y="2901314"/>
                  <a:pt x="6040426" y="2895745"/>
                  <a:pt x="6041222" y="2890179"/>
                </a:cubicBezTo>
                <a:close/>
                <a:moveTo>
                  <a:pt x="2838484" y="2879044"/>
                </a:moveTo>
                <a:cubicBezTo>
                  <a:pt x="2895746" y="2894155"/>
                  <a:pt x="2953008" y="2910062"/>
                  <a:pt x="3016635" y="2927558"/>
                </a:cubicBezTo>
                <a:cubicBezTo>
                  <a:pt x="2948238" y="2968121"/>
                  <a:pt x="2886998" y="3005500"/>
                  <a:pt x="2824167" y="3041290"/>
                </a:cubicBezTo>
                <a:cubicBezTo>
                  <a:pt x="2816215" y="3046060"/>
                  <a:pt x="2803489" y="3046857"/>
                  <a:pt x="2793945" y="3044469"/>
                </a:cubicBezTo>
                <a:cubicBezTo>
                  <a:pt x="2740659" y="3029359"/>
                  <a:pt x="2687372" y="3013453"/>
                  <a:pt x="2623747" y="2995161"/>
                </a:cubicBezTo>
                <a:cubicBezTo>
                  <a:pt x="2690554" y="2954600"/>
                  <a:pt x="2748613" y="2918810"/>
                  <a:pt x="2808262" y="2883816"/>
                </a:cubicBezTo>
                <a:cubicBezTo>
                  <a:pt x="2817010" y="2879044"/>
                  <a:pt x="2829736" y="2876658"/>
                  <a:pt x="2838484" y="2879044"/>
                </a:cubicBezTo>
                <a:close/>
                <a:moveTo>
                  <a:pt x="3660245" y="2764917"/>
                </a:moveTo>
                <a:cubicBezTo>
                  <a:pt x="3621672" y="2764519"/>
                  <a:pt x="3583298" y="2770484"/>
                  <a:pt x="3544725" y="2789969"/>
                </a:cubicBezTo>
                <a:cubicBezTo>
                  <a:pt x="3469965" y="2827350"/>
                  <a:pt x="3391229" y="2855185"/>
                  <a:pt x="3317265" y="2893361"/>
                </a:cubicBezTo>
                <a:cubicBezTo>
                  <a:pt x="2949032" y="3081851"/>
                  <a:pt x="2612614" y="3318059"/>
                  <a:pt x="2299259" y="3587672"/>
                </a:cubicBezTo>
                <a:cubicBezTo>
                  <a:pt x="2210183" y="3664020"/>
                  <a:pt x="2127470" y="3747529"/>
                  <a:pt x="2041577" y="3827856"/>
                </a:cubicBezTo>
                <a:cubicBezTo>
                  <a:pt x="2043961" y="3831037"/>
                  <a:pt x="2046348" y="3835015"/>
                  <a:pt x="2049530" y="3838196"/>
                </a:cubicBezTo>
                <a:cubicBezTo>
                  <a:pt x="2240405" y="3854898"/>
                  <a:pt x="2431281" y="3871600"/>
                  <a:pt x="2622158" y="3888301"/>
                </a:cubicBezTo>
                <a:cubicBezTo>
                  <a:pt x="2852801" y="3908182"/>
                  <a:pt x="3084236" y="3927271"/>
                  <a:pt x="3314878" y="3947154"/>
                </a:cubicBezTo>
                <a:cubicBezTo>
                  <a:pt x="3603578" y="3971810"/>
                  <a:pt x="3892279" y="3997259"/>
                  <a:pt x="4180979" y="4023505"/>
                </a:cubicBezTo>
                <a:cubicBezTo>
                  <a:pt x="4207223" y="4025890"/>
                  <a:pt x="4221540" y="4018733"/>
                  <a:pt x="4234264" y="3995668"/>
                </a:cubicBezTo>
                <a:cubicBezTo>
                  <a:pt x="4323341" y="3838196"/>
                  <a:pt x="4432299" y="3695833"/>
                  <a:pt x="4556367" y="3563811"/>
                </a:cubicBezTo>
                <a:cubicBezTo>
                  <a:pt x="4735313" y="3373732"/>
                  <a:pt x="4944483" y="3220236"/>
                  <a:pt x="5156036" y="3069125"/>
                </a:cubicBezTo>
                <a:cubicBezTo>
                  <a:pt x="5183077" y="3050038"/>
                  <a:pt x="5209323" y="3030950"/>
                  <a:pt x="5239545" y="3008681"/>
                </a:cubicBezTo>
                <a:cubicBezTo>
                  <a:pt x="5226025" y="3004705"/>
                  <a:pt x="5217276" y="3001524"/>
                  <a:pt x="5208529" y="2999933"/>
                </a:cubicBezTo>
                <a:cubicBezTo>
                  <a:pt x="5066961" y="2977663"/>
                  <a:pt x="4925395" y="2956986"/>
                  <a:pt x="4784624" y="2934717"/>
                </a:cubicBezTo>
                <a:cubicBezTo>
                  <a:pt x="4449000" y="2883022"/>
                  <a:pt x="4112580" y="2830530"/>
                  <a:pt x="3776958" y="2778039"/>
                </a:cubicBezTo>
                <a:cubicBezTo>
                  <a:pt x="3737590" y="2772075"/>
                  <a:pt x="3698818" y="2765315"/>
                  <a:pt x="3660245" y="2764917"/>
                </a:cubicBezTo>
                <a:close/>
                <a:moveTo>
                  <a:pt x="3660939" y="2745033"/>
                </a:moveTo>
                <a:cubicBezTo>
                  <a:pt x="3720291" y="2743840"/>
                  <a:pt x="3779741" y="2752191"/>
                  <a:pt x="3840583" y="2762132"/>
                </a:cubicBezTo>
                <a:cubicBezTo>
                  <a:pt x="4107809" y="2805876"/>
                  <a:pt x="4375829" y="2846436"/>
                  <a:pt x="4643853" y="2887794"/>
                </a:cubicBezTo>
                <a:cubicBezTo>
                  <a:pt x="4854611" y="2920401"/>
                  <a:pt x="5064573" y="2952213"/>
                  <a:pt x="5275332" y="2984822"/>
                </a:cubicBezTo>
                <a:cubicBezTo>
                  <a:pt x="5283285" y="2985616"/>
                  <a:pt x="5291239" y="2988003"/>
                  <a:pt x="5304759" y="2991979"/>
                </a:cubicBezTo>
                <a:cubicBezTo>
                  <a:pt x="5174327" y="3087417"/>
                  <a:pt x="5047077" y="3178083"/>
                  <a:pt x="4923008" y="3271931"/>
                </a:cubicBezTo>
                <a:cubicBezTo>
                  <a:pt x="4649419" y="3478712"/>
                  <a:pt x="4415595" y="3721285"/>
                  <a:pt x="4247783" y="4022709"/>
                </a:cubicBezTo>
                <a:cubicBezTo>
                  <a:pt x="4235059" y="4045773"/>
                  <a:pt x="4220743" y="4052136"/>
                  <a:pt x="4194499" y="4049749"/>
                </a:cubicBezTo>
                <a:cubicBezTo>
                  <a:pt x="3891482" y="4022708"/>
                  <a:pt x="3587671" y="3997259"/>
                  <a:pt x="3284656" y="3971013"/>
                </a:cubicBezTo>
                <a:cubicBezTo>
                  <a:pt x="3024587" y="3948745"/>
                  <a:pt x="2765314" y="3927271"/>
                  <a:pt x="2505247" y="3905003"/>
                </a:cubicBezTo>
                <a:cubicBezTo>
                  <a:pt x="2335049" y="3890686"/>
                  <a:pt x="2164851" y="3875575"/>
                  <a:pt x="1985905" y="3859668"/>
                </a:cubicBezTo>
                <a:cubicBezTo>
                  <a:pt x="2019309" y="3823880"/>
                  <a:pt x="2047143" y="3791271"/>
                  <a:pt x="2076571" y="3761049"/>
                </a:cubicBezTo>
                <a:cubicBezTo>
                  <a:pt x="2319938" y="3514502"/>
                  <a:pt x="2594322" y="3307720"/>
                  <a:pt x="2882226" y="3117639"/>
                </a:cubicBezTo>
                <a:cubicBezTo>
                  <a:pt x="3073101" y="2991185"/>
                  <a:pt x="3274317" y="2883022"/>
                  <a:pt x="3481894" y="2785196"/>
                </a:cubicBezTo>
                <a:cubicBezTo>
                  <a:pt x="3542338" y="2756963"/>
                  <a:pt x="3601589" y="2746226"/>
                  <a:pt x="3660939" y="2745033"/>
                </a:cubicBezTo>
                <a:close/>
                <a:moveTo>
                  <a:pt x="6171654" y="2606250"/>
                </a:moveTo>
                <a:cubicBezTo>
                  <a:pt x="6171654" y="2607841"/>
                  <a:pt x="6172448" y="2610227"/>
                  <a:pt x="6172448" y="2612614"/>
                </a:cubicBezTo>
                <a:lnTo>
                  <a:pt x="6187043" y="2613091"/>
                </a:lnTo>
                <a:close/>
                <a:moveTo>
                  <a:pt x="3380890" y="2624544"/>
                </a:moveTo>
                <a:cubicBezTo>
                  <a:pt x="3448491" y="2642836"/>
                  <a:pt x="3515298" y="2661922"/>
                  <a:pt x="3587671" y="2681806"/>
                </a:cubicBezTo>
                <a:cubicBezTo>
                  <a:pt x="3531205" y="2702485"/>
                  <a:pt x="3481100" y="2722368"/>
                  <a:pt x="3430199" y="2739070"/>
                </a:cubicBezTo>
                <a:cubicBezTo>
                  <a:pt x="3417475" y="2743840"/>
                  <a:pt x="3400773" y="2743839"/>
                  <a:pt x="3388047" y="2739864"/>
                </a:cubicBezTo>
                <a:cubicBezTo>
                  <a:pt x="3329989" y="2723162"/>
                  <a:pt x="3271930" y="2704870"/>
                  <a:pt x="3205124" y="2684192"/>
                </a:cubicBezTo>
                <a:cubicBezTo>
                  <a:pt x="3260797" y="2661922"/>
                  <a:pt x="3306924" y="2643630"/>
                  <a:pt x="3353848" y="2625340"/>
                </a:cubicBezTo>
                <a:cubicBezTo>
                  <a:pt x="3361801" y="2622952"/>
                  <a:pt x="3372140" y="2622158"/>
                  <a:pt x="3380890" y="2624544"/>
                </a:cubicBezTo>
                <a:close/>
                <a:moveTo>
                  <a:pt x="9313151" y="2513995"/>
                </a:moveTo>
                <a:cubicBezTo>
                  <a:pt x="9335421" y="2514789"/>
                  <a:pt x="9356895" y="2518767"/>
                  <a:pt x="9387911" y="2522743"/>
                </a:cubicBezTo>
                <a:cubicBezTo>
                  <a:pt x="9341782" y="2599093"/>
                  <a:pt x="9298040" y="2670673"/>
                  <a:pt x="9253504" y="2741455"/>
                </a:cubicBezTo>
                <a:cubicBezTo>
                  <a:pt x="9250322" y="2746227"/>
                  <a:pt x="9239984" y="2749408"/>
                  <a:pt x="9233621" y="2748612"/>
                </a:cubicBezTo>
                <a:cubicBezTo>
                  <a:pt x="9200217" y="2743046"/>
                  <a:pt x="9166814" y="2736682"/>
                  <a:pt x="9131820" y="2730320"/>
                </a:cubicBezTo>
                <a:cubicBezTo>
                  <a:pt x="9181129" y="2658741"/>
                  <a:pt x="9228054" y="2588755"/>
                  <a:pt x="9277363" y="2521152"/>
                </a:cubicBezTo>
                <a:cubicBezTo>
                  <a:pt x="9282929" y="2513994"/>
                  <a:pt x="9301222" y="2513198"/>
                  <a:pt x="9313151" y="2513995"/>
                </a:cubicBezTo>
                <a:close/>
                <a:moveTo>
                  <a:pt x="5309532" y="2583187"/>
                </a:moveTo>
                <a:cubicBezTo>
                  <a:pt x="5027195" y="2597503"/>
                  <a:pt x="4743267" y="2595912"/>
                  <a:pt x="4460133" y="2611023"/>
                </a:cubicBezTo>
                <a:cubicBezTo>
                  <a:pt x="4285959" y="2619771"/>
                  <a:pt x="4113376" y="2648403"/>
                  <a:pt x="3939996" y="2668286"/>
                </a:cubicBezTo>
                <a:cubicBezTo>
                  <a:pt x="3940790" y="2672262"/>
                  <a:pt x="3940790" y="2677034"/>
                  <a:pt x="3939996" y="2681012"/>
                </a:cubicBezTo>
                <a:cubicBezTo>
                  <a:pt x="3943972" y="2682602"/>
                  <a:pt x="3947153" y="2684988"/>
                  <a:pt x="3950335" y="2685784"/>
                </a:cubicBezTo>
                <a:cubicBezTo>
                  <a:pt x="4360719" y="2757361"/>
                  <a:pt x="4771103" y="2828941"/>
                  <a:pt x="5181486" y="2900520"/>
                </a:cubicBezTo>
                <a:cubicBezTo>
                  <a:pt x="5292034" y="2920403"/>
                  <a:pt x="5401789" y="2949831"/>
                  <a:pt x="5510747" y="2894157"/>
                </a:cubicBezTo>
                <a:cubicBezTo>
                  <a:pt x="5530630" y="2883818"/>
                  <a:pt x="5553694" y="2880637"/>
                  <a:pt x="5575168" y="2873480"/>
                </a:cubicBezTo>
                <a:cubicBezTo>
                  <a:pt x="5817740" y="2789971"/>
                  <a:pt x="6065083" y="2748613"/>
                  <a:pt x="6321174" y="2783607"/>
                </a:cubicBezTo>
                <a:cubicBezTo>
                  <a:pt x="6350601" y="2787586"/>
                  <a:pt x="6380823" y="2789177"/>
                  <a:pt x="6410251" y="2792355"/>
                </a:cubicBezTo>
                <a:cubicBezTo>
                  <a:pt x="6407070" y="2785198"/>
                  <a:pt x="6403888" y="2783607"/>
                  <a:pt x="6400706" y="2782813"/>
                </a:cubicBezTo>
                <a:cubicBezTo>
                  <a:pt x="6194720" y="2735093"/>
                  <a:pt x="5987938" y="2690554"/>
                  <a:pt x="5782745" y="2638064"/>
                </a:cubicBezTo>
                <a:cubicBezTo>
                  <a:pt x="5626864" y="2598297"/>
                  <a:pt x="5471777" y="2575232"/>
                  <a:pt x="5309532" y="2583187"/>
                </a:cubicBezTo>
                <a:close/>
                <a:moveTo>
                  <a:pt x="5044689" y="2553761"/>
                </a:moveTo>
                <a:cubicBezTo>
                  <a:pt x="5172736" y="2553761"/>
                  <a:pt x="5327823" y="2548192"/>
                  <a:pt x="5482911" y="2556942"/>
                </a:cubicBezTo>
                <a:cubicBezTo>
                  <a:pt x="5570394" y="2560918"/>
                  <a:pt x="5657084" y="2583983"/>
                  <a:pt x="5742977" y="2603866"/>
                </a:cubicBezTo>
                <a:cubicBezTo>
                  <a:pt x="6056333" y="2676239"/>
                  <a:pt x="6368891" y="2750203"/>
                  <a:pt x="6681449" y="2824169"/>
                </a:cubicBezTo>
                <a:cubicBezTo>
                  <a:pt x="6695767" y="2828145"/>
                  <a:pt x="6709286" y="2838484"/>
                  <a:pt x="6722807" y="2845640"/>
                </a:cubicBezTo>
                <a:cubicBezTo>
                  <a:pt x="6706900" y="2848028"/>
                  <a:pt x="6690197" y="2854390"/>
                  <a:pt x="6674292" y="2852800"/>
                </a:cubicBezTo>
                <a:cubicBezTo>
                  <a:pt x="6489778" y="2835302"/>
                  <a:pt x="6305267" y="2813828"/>
                  <a:pt x="6120753" y="2800308"/>
                </a:cubicBezTo>
                <a:cubicBezTo>
                  <a:pt x="5953736" y="2788378"/>
                  <a:pt x="5795469" y="2835302"/>
                  <a:pt x="5637998" y="2883021"/>
                </a:cubicBezTo>
                <a:cubicBezTo>
                  <a:pt x="5559260" y="2906880"/>
                  <a:pt x="5480524" y="2930739"/>
                  <a:pt x="5401787" y="2953010"/>
                </a:cubicBezTo>
                <a:cubicBezTo>
                  <a:pt x="5385085" y="2957782"/>
                  <a:pt x="5365203" y="2959373"/>
                  <a:pt x="5347706" y="2956191"/>
                </a:cubicBezTo>
                <a:cubicBezTo>
                  <a:pt x="4896762" y="2878250"/>
                  <a:pt x="4445817" y="2798717"/>
                  <a:pt x="3994873" y="2719981"/>
                </a:cubicBezTo>
                <a:cubicBezTo>
                  <a:pt x="3954312" y="2712823"/>
                  <a:pt x="3913752" y="2705666"/>
                  <a:pt x="3873986" y="2696916"/>
                </a:cubicBezTo>
                <a:cubicBezTo>
                  <a:pt x="3866032" y="2694531"/>
                  <a:pt x="3858875" y="2686577"/>
                  <a:pt x="3850921" y="2681805"/>
                </a:cubicBezTo>
                <a:cubicBezTo>
                  <a:pt x="3858875" y="2676239"/>
                  <a:pt x="3866827" y="2665900"/>
                  <a:pt x="3875577" y="2664309"/>
                </a:cubicBezTo>
                <a:cubicBezTo>
                  <a:pt x="4024301" y="2639654"/>
                  <a:pt x="4173025" y="2608638"/>
                  <a:pt x="4322543" y="2595913"/>
                </a:cubicBezTo>
                <a:cubicBezTo>
                  <a:pt x="4553981" y="2575235"/>
                  <a:pt x="4785417" y="2568076"/>
                  <a:pt x="5044689" y="2553761"/>
                </a:cubicBezTo>
                <a:close/>
                <a:moveTo>
                  <a:pt x="3905228" y="2477661"/>
                </a:moveTo>
                <a:cubicBezTo>
                  <a:pt x="3996091" y="2482244"/>
                  <a:pt x="4085440" y="2517970"/>
                  <a:pt x="4175410" y="2537853"/>
                </a:cubicBezTo>
                <a:cubicBezTo>
                  <a:pt x="4025095" y="2603070"/>
                  <a:pt x="3881143" y="2564894"/>
                  <a:pt x="3739576" y="2513199"/>
                </a:cubicBezTo>
                <a:cubicBezTo>
                  <a:pt x="3795646" y="2483375"/>
                  <a:pt x="3850710" y="2474912"/>
                  <a:pt x="3905228" y="2477661"/>
                </a:cubicBezTo>
                <a:close/>
                <a:moveTo>
                  <a:pt x="6701855" y="2423005"/>
                </a:moveTo>
                <a:cubicBezTo>
                  <a:pt x="6835989" y="2419351"/>
                  <a:pt x="6968559" y="2453948"/>
                  <a:pt x="7106944" y="2488545"/>
                </a:cubicBezTo>
                <a:cubicBezTo>
                  <a:pt x="7087061" y="2493317"/>
                  <a:pt x="7075926" y="2494907"/>
                  <a:pt x="7064793" y="2498087"/>
                </a:cubicBezTo>
                <a:cubicBezTo>
                  <a:pt x="6949473" y="2530696"/>
                  <a:pt x="6836536" y="2523539"/>
                  <a:pt x="6723601" y="2482977"/>
                </a:cubicBezTo>
                <a:cubicBezTo>
                  <a:pt x="6672702" y="2464684"/>
                  <a:pt x="6617824" y="2454345"/>
                  <a:pt x="6566925" y="2440825"/>
                </a:cubicBezTo>
                <a:cubicBezTo>
                  <a:pt x="6612258" y="2429691"/>
                  <a:pt x="6657144" y="2424223"/>
                  <a:pt x="6701855" y="2423005"/>
                </a:cubicBezTo>
                <a:close/>
                <a:moveTo>
                  <a:pt x="6073035" y="2420148"/>
                </a:moveTo>
                <a:cubicBezTo>
                  <a:pt x="6209829" y="2459118"/>
                  <a:pt x="6347416" y="2498087"/>
                  <a:pt x="6484211" y="2537059"/>
                </a:cubicBezTo>
                <a:cubicBezTo>
                  <a:pt x="6483417" y="2540241"/>
                  <a:pt x="6481827" y="2544216"/>
                  <a:pt x="6481030" y="2547398"/>
                </a:cubicBezTo>
                <a:cubicBezTo>
                  <a:pt x="6333102" y="2549783"/>
                  <a:pt x="6208238" y="2466275"/>
                  <a:pt x="6068262" y="2436850"/>
                </a:cubicBezTo>
                <a:cubicBezTo>
                  <a:pt x="6069853" y="2431281"/>
                  <a:pt x="6071444" y="2425715"/>
                  <a:pt x="6073035" y="2420148"/>
                </a:cubicBezTo>
                <a:close/>
                <a:moveTo>
                  <a:pt x="5591728" y="2399271"/>
                </a:moveTo>
                <a:cubicBezTo>
                  <a:pt x="5755504" y="2397443"/>
                  <a:pt x="5900251" y="2472339"/>
                  <a:pt x="6054742" y="2525924"/>
                </a:cubicBezTo>
                <a:cubicBezTo>
                  <a:pt x="5857504" y="2554555"/>
                  <a:pt x="5694463" y="2461503"/>
                  <a:pt x="5520289" y="2405036"/>
                </a:cubicBezTo>
                <a:cubicBezTo>
                  <a:pt x="5544546" y="2401359"/>
                  <a:pt x="5568331" y="2399531"/>
                  <a:pt x="5591728" y="2399271"/>
                </a:cubicBezTo>
                <a:close/>
                <a:moveTo>
                  <a:pt x="4578637" y="2389925"/>
                </a:moveTo>
                <a:cubicBezTo>
                  <a:pt x="4614425" y="2389129"/>
                  <a:pt x="4651804" y="2393108"/>
                  <a:pt x="4686798" y="2403446"/>
                </a:cubicBezTo>
                <a:cubicBezTo>
                  <a:pt x="4768715" y="2427305"/>
                  <a:pt x="4849042" y="2455142"/>
                  <a:pt x="4929369" y="2490136"/>
                </a:cubicBezTo>
                <a:cubicBezTo>
                  <a:pt x="4888014" y="2490136"/>
                  <a:pt x="4846657" y="2488545"/>
                  <a:pt x="4805300" y="2490136"/>
                </a:cubicBezTo>
                <a:cubicBezTo>
                  <a:pt x="4723383" y="2493317"/>
                  <a:pt x="4641465" y="2496497"/>
                  <a:pt x="4559548" y="2503656"/>
                </a:cubicBezTo>
                <a:cubicBezTo>
                  <a:pt x="4495923" y="2509223"/>
                  <a:pt x="4436273" y="2498884"/>
                  <a:pt x="4375829" y="2482181"/>
                </a:cubicBezTo>
                <a:cubicBezTo>
                  <a:pt x="4309820" y="2463890"/>
                  <a:pt x="4243013" y="2447982"/>
                  <a:pt x="4177001" y="2431281"/>
                </a:cubicBezTo>
                <a:cubicBezTo>
                  <a:pt x="4177000" y="2429690"/>
                  <a:pt x="4177000" y="2427304"/>
                  <a:pt x="4177001" y="2425714"/>
                </a:cubicBezTo>
                <a:cubicBezTo>
                  <a:pt x="4240625" y="2417761"/>
                  <a:pt x="4304250" y="2409013"/>
                  <a:pt x="4368673" y="2404241"/>
                </a:cubicBezTo>
                <a:cubicBezTo>
                  <a:pt x="4438661" y="2397878"/>
                  <a:pt x="4508648" y="2391516"/>
                  <a:pt x="4578637" y="2389925"/>
                </a:cubicBezTo>
                <a:close/>
                <a:moveTo>
                  <a:pt x="7705619" y="2334252"/>
                </a:moveTo>
                <a:cubicBezTo>
                  <a:pt x="7697070" y="2335445"/>
                  <a:pt x="7688719" y="2338228"/>
                  <a:pt x="7682753" y="2342206"/>
                </a:cubicBezTo>
                <a:cubicBezTo>
                  <a:pt x="7386101" y="2535468"/>
                  <a:pt x="7055250" y="2611817"/>
                  <a:pt x="6707696" y="2622953"/>
                </a:cubicBezTo>
                <a:cubicBezTo>
                  <a:pt x="6618621" y="2625735"/>
                  <a:pt x="6529346" y="2624145"/>
                  <a:pt x="6440072" y="2621361"/>
                </a:cubicBezTo>
                <a:lnTo>
                  <a:pt x="6187043" y="2613091"/>
                </a:lnTo>
                <a:lnTo>
                  <a:pt x="6193128" y="2615795"/>
                </a:lnTo>
                <a:cubicBezTo>
                  <a:pt x="6457172" y="2695325"/>
                  <a:pt x="6722011" y="2775652"/>
                  <a:pt x="6986058" y="2854391"/>
                </a:cubicBezTo>
                <a:cubicBezTo>
                  <a:pt x="7112512" y="2892564"/>
                  <a:pt x="7238172" y="2938693"/>
                  <a:pt x="7367012" y="2963348"/>
                </a:cubicBezTo>
                <a:cubicBezTo>
                  <a:pt x="7552321" y="2998342"/>
                  <a:pt x="7740812" y="3020611"/>
                  <a:pt x="7928508" y="3042879"/>
                </a:cubicBezTo>
                <a:cubicBezTo>
                  <a:pt x="8054961" y="3057195"/>
                  <a:pt x="8182214" y="3054810"/>
                  <a:pt x="8308668" y="3034927"/>
                </a:cubicBezTo>
                <a:cubicBezTo>
                  <a:pt x="8545672" y="2996752"/>
                  <a:pt x="8738935" y="2873477"/>
                  <a:pt x="8918675" y="2723162"/>
                </a:cubicBezTo>
                <a:cubicBezTo>
                  <a:pt x="8921856" y="2720777"/>
                  <a:pt x="8923447" y="2716005"/>
                  <a:pt x="8925835" y="2712823"/>
                </a:cubicBezTo>
                <a:cubicBezTo>
                  <a:pt x="8922653" y="2709642"/>
                  <a:pt x="8921857" y="2708052"/>
                  <a:pt x="8921060" y="2708051"/>
                </a:cubicBezTo>
                <a:cubicBezTo>
                  <a:pt x="8524199" y="2583186"/>
                  <a:pt x="8127336" y="2459117"/>
                  <a:pt x="7729678" y="2335843"/>
                </a:cubicBezTo>
                <a:cubicBezTo>
                  <a:pt x="7722918" y="2333457"/>
                  <a:pt x="7714169" y="2333059"/>
                  <a:pt x="7705619" y="2334252"/>
                </a:cubicBezTo>
                <a:close/>
                <a:moveTo>
                  <a:pt x="5008901" y="2375609"/>
                </a:moveTo>
                <a:cubicBezTo>
                  <a:pt x="5102749" y="2382766"/>
                  <a:pt x="5198982" y="2378791"/>
                  <a:pt x="5289648" y="2399468"/>
                </a:cubicBezTo>
                <a:cubicBezTo>
                  <a:pt x="5382701" y="2420148"/>
                  <a:pt x="5469391" y="2464684"/>
                  <a:pt x="5560056" y="2498883"/>
                </a:cubicBezTo>
                <a:cubicBezTo>
                  <a:pt x="5361226" y="2525924"/>
                  <a:pt x="5184666" y="2457527"/>
                  <a:pt x="5008901" y="2375609"/>
                </a:cubicBezTo>
                <a:close/>
                <a:moveTo>
                  <a:pt x="7272171" y="2331966"/>
                </a:moveTo>
                <a:cubicBezTo>
                  <a:pt x="7348124" y="2325504"/>
                  <a:pt x="7432229" y="2329878"/>
                  <a:pt x="7514941" y="2346182"/>
                </a:cubicBezTo>
                <a:cubicBezTo>
                  <a:pt x="7448134" y="2374815"/>
                  <a:pt x="7392463" y="2405831"/>
                  <a:pt x="7332019" y="2421739"/>
                </a:cubicBezTo>
                <a:cubicBezTo>
                  <a:pt x="7297820" y="2429690"/>
                  <a:pt x="7256463" y="2412988"/>
                  <a:pt x="7219084" y="2406627"/>
                </a:cubicBezTo>
                <a:cubicBezTo>
                  <a:pt x="7172954" y="2399468"/>
                  <a:pt x="7126827" y="2390721"/>
                  <a:pt x="7078313" y="2382767"/>
                </a:cubicBezTo>
                <a:cubicBezTo>
                  <a:pt x="7128419" y="2355726"/>
                  <a:pt x="7196219" y="2338428"/>
                  <a:pt x="7272171" y="2331966"/>
                </a:cubicBezTo>
                <a:close/>
                <a:moveTo>
                  <a:pt x="7699554" y="2305423"/>
                </a:moveTo>
                <a:cubicBezTo>
                  <a:pt x="7707209" y="2303832"/>
                  <a:pt x="7714963" y="2303633"/>
                  <a:pt x="7720928" y="2305621"/>
                </a:cubicBezTo>
                <a:cubicBezTo>
                  <a:pt x="8140856" y="2436053"/>
                  <a:pt x="8560783" y="2567281"/>
                  <a:pt x="8986277" y="2700098"/>
                </a:cubicBezTo>
                <a:cubicBezTo>
                  <a:pt x="8773926" y="2883817"/>
                  <a:pt x="8552035" y="3032540"/>
                  <a:pt x="8272082" y="3066740"/>
                </a:cubicBezTo>
                <a:cubicBezTo>
                  <a:pt x="8120974" y="3085826"/>
                  <a:pt x="7970658" y="3077873"/>
                  <a:pt x="7820343" y="3058786"/>
                </a:cubicBezTo>
                <a:cubicBezTo>
                  <a:pt x="7663666" y="3038903"/>
                  <a:pt x="7507784" y="3019020"/>
                  <a:pt x="7353491" y="2988003"/>
                </a:cubicBezTo>
                <a:cubicBezTo>
                  <a:pt x="7239761" y="2964940"/>
                  <a:pt x="7130009" y="2924378"/>
                  <a:pt x="7018664" y="2890975"/>
                </a:cubicBezTo>
                <a:cubicBezTo>
                  <a:pt x="6688607" y="2791560"/>
                  <a:pt x="6358552" y="2692146"/>
                  <a:pt x="6028496" y="2592731"/>
                </a:cubicBezTo>
                <a:cubicBezTo>
                  <a:pt x="6024521" y="2591140"/>
                  <a:pt x="6020544" y="2591140"/>
                  <a:pt x="6017363" y="2588755"/>
                </a:cubicBezTo>
                <a:cubicBezTo>
                  <a:pt x="6007022" y="2581595"/>
                  <a:pt x="5997480" y="2573644"/>
                  <a:pt x="5987142" y="2566485"/>
                </a:cubicBezTo>
                <a:cubicBezTo>
                  <a:pt x="5999865" y="2564099"/>
                  <a:pt x="6011795" y="2557737"/>
                  <a:pt x="6023726" y="2559327"/>
                </a:cubicBezTo>
                <a:cubicBezTo>
                  <a:pt x="6285384" y="2593527"/>
                  <a:pt x="6547836" y="2614205"/>
                  <a:pt x="6811881" y="2591937"/>
                </a:cubicBezTo>
                <a:cubicBezTo>
                  <a:pt x="7122056" y="2565690"/>
                  <a:pt x="7415528" y="2487748"/>
                  <a:pt x="7678777" y="2313575"/>
                </a:cubicBezTo>
                <a:cubicBezTo>
                  <a:pt x="7684344" y="2309996"/>
                  <a:pt x="7691899" y="2307014"/>
                  <a:pt x="7699554" y="2305423"/>
                </a:cubicBezTo>
                <a:close/>
                <a:moveTo>
                  <a:pt x="9531863" y="2043167"/>
                </a:moveTo>
                <a:cubicBezTo>
                  <a:pt x="9550952" y="2040782"/>
                  <a:pt x="9570835" y="2042373"/>
                  <a:pt x="9596285" y="2042373"/>
                </a:cubicBezTo>
                <a:cubicBezTo>
                  <a:pt x="9568448" y="2112359"/>
                  <a:pt x="9542998" y="2178371"/>
                  <a:pt x="9515958" y="2243587"/>
                </a:cubicBezTo>
                <a:cubicBezTo>
                  <a:pt x="9513571" y="2250744"/>
                  <a:pt x="9500847" y="2257107"/>
                  <a:pt x="9492893" y="2257904"/>
                </a:cubicBezTo>
                <a:cubicBezTo>
                  <a:pt x="9470625" y="2260289"/>
                  <a:pt x="9448355" y="2258698"/>
                  <a:pt x="9419724" y="2258698"/>
                </a:cubicBezTo>
                <a:cubicBezTo>
                  <a:pt x="9449946" y="2186325"/>
                  <a:pt x="9476192" y="2121903"/>
                  <a:pt x="9505617" y="2059075"/>
                </a:cubicBezTo>
                <a:cubicBezTo>
                  <a:pt x="9508799" y="2051121"/>
                  <a:pt x="9522321" y="2043964"/>
                  <a:pt x="9531863" y="2043167"/>
                </a:cubicBezTo>
                <a:close/>
                <a:moveTo>
                  <a:pt x="7767851" y="2012149"/>
                </a:moveTo>
                <a:cubicBezTo>
                  <a:pt x="7800460" y="2043964"/>
                  <a:pt x="7843408" y="2016921"/>
                  <a:pt x="7883969" y="2035214"/>
                </a:cubicBezTo>
                <a:cubicBezTo>
                  <a:pt x="7840227" y="2079752"/>
                  <a:pt x="7798870" y="2123494"/>
                  <a:pt x="7756718" y="2165645"/>
                </a:cubicBezTo>
                <a:cubicBezTo>
                  <a:pt x="7751946" y="2170417"/>
                  <a:pt x="7742402" y="2172008"/>
                  <a:pt x="7735244" y="2172008"/>
                </a:cubicBezTo>
                <a:cubicBezTo>
                  <a:pt x="7688321" y="2172805"/>
                  <a:pt x="7640601" y="2172805"/>
                  <a:pt x="7592087" y="2163260"/>
                </a:cubicBezTo>
                <a:cubicBezTo>
                  <a:pt x="7650940" y="2113155"/>
                  <a:pt x="7709794" y="2062254"/>
                  <a:pt x="7767851" y="2012149"/>
                </a:cubicBezTo>
                <a:close/>
                <a:moveTo>
                  <a:pt x="9636845" y="1672549"/>
                </a:moveTo>
                <a:cubicBezTo>
                  <a:pt x="9661501" y="1672549"/>
                  <a:pt x="9684565" y="1672549"/>
                  <a:pt x="9713991" y="1672549"/>
                </a:cubicBezTo>
                <a:cubicBezTo>
                  <a:pt x="9700470" y="1718679"/>
                  <a:pt x="9688541" y="1763215"/>
                  <a:pt x="9671839" y="1806959"/>
                </a:cubicBezTo>
                <a:cubicBezTo>
                  <a:pt x="9668658" y="1816501"/>
                  <a:pt x="9652751" y="1824455"/>
                  <a:pt x="9641618" y="1826842"/>
                </a:cubicBezTo>
                <a:cubicBezTo>
                  <a:pt x="9627301" y="1830021"/>
                  <a:pt x="9610601" y="1827637"/>
                  <a:pt x="9589125" y="1827637"/>
                </a:cubicBezTo>
                <a:cubicBezTo>
                  <a:pt x="9605829" y="1772759"/>
                  <a:pt x="9620938" y="1723451"/>
                  <a:pt x="9636845" y="1672549"/>
                </a:cubicBezTo>
                <a:close/>
                <a:moveTo>
                  <a:pt x="8059832" y="1680800"/>
                </a:moveTo>
                <a:cubicBezTo>
                  <a:pt x="8070867" y="1680900"/>
                  <a:pt x="8083194" y="1681297"/>
                  <a:pt x="8097908" y="1681297"/>
                </a:cubicBezTo>
                <a:cubicBezTo>
                  <a:pt x="8074844" y="1726632"/>
                  <a:pt x="8056551" y="1764011"/>
                  <a:pt x="8035874" y="1800596"/>
                </a:cubicBezTo>
                <a:cubicBezTo>
                  <a:pt x="8032693" y="1806959"/>
                  <a:pt x="8022353" y="1812526"/>
                  <a:pt x="8014400" y="1812526"/>
                </a:cubicBezTo>
                <a:cubicBezTo>
                  <a:pt x="7985770" y="1814116"/>
                  <a:pt x="7957139" y="1813320"/>
                  <a:pt x="7923735" y="1813320"/>
                </a:cubicBezTo>
                <a:cubicBezTo>
                  <a:pt x="7948390" y="1770374"/>
                  <a:pt x="7968271" y="1732199"/>
                  <a:pt x="7992132" y="1696408"/>
                </a:cubicBezTo>
                <a:cubicBezTo>
                  <a:pt x="7998493" y="1686866"/>
                  <a:pt x="8016785" y="1683684"/>
                  <a:pt x="8029511" y="1682094"/>
                </a:cubicBezTo>
                <a:cubicBezTo>
                  <a:pt x="8039054" y="1680900"/>
                  <a:pt x="8048797" y="1680701"/>
                  <a:pt x="8059832" y="1680800"/>
                </a:cubicBezTo>
                <a:close/>
                <a:moveTo>
                  <a:pt x="8305488" y="1411685"/>
                </a:moveTo>
                <a:cubicBezTo>
                  <a:pt x="8219594" y="1729811"/>
                  <a:pt x="8051781" y="1997037"/>
                  <a:pt x="7815573" y="2226087"/>
                </a:cubicBezTo>
                <a:cubicBezTo>
                  <a:pt x="7824321" y="2231656"/>
                  <a:pt x="7825911" y="2233247"/>
                  <a:pt x="7829093" y="2234041"/>
                </a:cubicBezTo>
                <a:cubicBezTo>
                  <a:pt x="8225161" y="2354134"/>
                  <a:pt x="8621229" y="2473433"/>
                  <a:pt x="9016502" y="2594320"/>
                </a:cubicBezTo>
                <a:cubicBezTo>
                  <a:pt x="9040361" y="2601477"/>
                  <a:pt x="9051496" y="2594320"/>
                  <a:pt x="9065016" y="2576822"/>
                </a:cubicBezTo>
                <a:cubicBezTo>
                  <a:pt x="9274979" y="2313574"/>
                  <a:pt x="9414955" y="2014535"/>
                  <a:pt x="9515165" y="1694819"/>
                </a:cubicBezTo>
                <a:cubicBezTo>
                  <a:pt x="9528685" y="1651075"/>
                  <a:pt x="9540615" y="1607333"/>
                  <a:pt x="9553341" y="1561206"/>
                </a:cubicBezTo>
                <a:cubicBezTo>
                  <a:pt x="9135005" y="1511101"/>
                  <a:pt x="8723029" y="1461790"/>
                  <a:pt x="8305488" y="1411685"/>
                </a:cubicBezTo>
                <a:close/>
                <a:moveTo>
                  <a:pt x="8287193" y="1383849"/>
                </a:moveTo>
                <a:cubicBezTo>
                  <a:pt x="8723027" y="1436342"/>
                  <a:pt x="9152498" y="1488037"/>
                  <a:pt x="9585946" y="1539733"/>
                </a:cubicBezTo>
                <a:cubicBezTo>
                  <a:pt x="9481758" y="1930231"/>
                  <a:pt x="9327468" y="2290511"/>
                  <a:pt x="9077739" y="2603866"/>
                </a:cubicBezTo>
                <a:cubicBezTo>
                  <a:pt x="9061832" y="2623749"/>
                  <a:pt x="9049108" y="2631700"/>
                  <a:pt x="9022066" y="2623749"/>
                </a:cubicBezTo>
                <a:cubicBezTo>
                  <a:pt x="8613273" y="2498087"/>
                  <a:pt x="8205276" y="2374815"/>
                  <a:pt x="7796482" y="2250744"/>
                </a:cubicBezTo>
                <a:cubicBezTo>
                  <a:pt x="7788531" y="2248359"/>
                  <a:pt x="7781374" y="2245177"/>
                  <a:pt x="7766261" y="2239611"/>
                </a:cubicBezTo>
                <a:cubicBezTo>
                  <a:pt x="8019172" y="1999425"/>
                  <a:pt x="8200503" y="1719473"/>
                  <a:pt x="8287193" y="1383849"/>
                </a:cubicBezTo>
                <a:close/>
                <a:moveTo>
                  <a:pt x="9812612" y="1296365"/>
                </a:moveTo>
                <a:cubicBezTo>
                  <a:pt x="9798295" y="1354424"/>
                  <a:pt x="9785569" y="1404529"/>
                  <a:pt x="9772846" y="1454634"/>
                </a:cubicBezTo>
                <a:cubicBezTo>
                  <a:pt x="9747394" y="1454634"/>
                  <a:pt x="9723535" y="1454634"/>
                  <a:pt x="9697289" y="1454634"/>
                </a:cubicBezTo>
                <a:cubicBezTo>
                  <a:pt x="9708424" y="1409301"/>
                  <a:pt x="9717172" y="1366353"/>
                  <a:pt x="9729898" y="1323406"/>
                </a:cubicBezTo>
                <a:cubicBezTo>
                  <a:pt x="9742622" y="1281254"/>
                  <a:pt x="9778412" y="1309091"/>
                  <a:pt x="9812612" y="1296365"/>
                </a:cubicBezTo>
                <a:close/>
                <a:moveTo>
                  <a:pt x="8147220" y="1313861"/>
                </a:moveTo>
                <a:cubicBezTo>
                  <a:pt x="8174259" y="1313861"/>
                  <a:pt x="8200504" y="1313861"/>
                  <a:pt x="8230727" y="1314658"/>
                </a:cubicBezTo>
                <a:cubicBezTo>
                  <a:pt x="8215615" y="1362378"/>
                  <a:pt x="8202095" y="1407710"/>
                  <a:pt x="8185393" y="1451452"/>
                </a:cubicBezTo>
                <a:cubicBezTo>
                  <a:pt x="8182214" y="1460200"/>
                  <a:pt x="8164715" y="1466563"/>
                  <a:pt x="8152786" y="1468948"/>
                </a:cubicBezTo>
                <a:cubicBezTo>
                  <a:pt x="8136878" y="1472130"/>
                  <a:pt x="8119383" y="1469745"/>
                  <a:pt x="8096318" y="1469745"/>
                </a:cubicBezTo>
                <a:cubicBezTo>
                  <a:pt x="8113814" y="1415662"/>
                  <a:pt x="8130515" y="1365557"/>
                  <a:pt x="8147220" y="1313861"/>
                </a:cubicBezTo>
                <a:close/>
                <a:moveTo>
                  <a:pt x="9838062" y="932110"/>
                </a:moveTo>
                <a:cubicBezTo>
                  <a:pt x="9853172" y="929725"/>
                  <a:pt x="9869078" y="931314"/>
                  <a:pt x="9890551" y="931314"/>
                </a:cubicBezTo>
                <a:cubicBezTo>
                  <a:pt x="9880213" y="982215"/>
                  <a:pt x="9873056" y="1027548"/>
                  <a:pt x="9862715" y="1072881"/>
                </a:cubicBezTo>
                <a:cubicBezTo>
                  <a:pt x="9860330" y="1080040"/>
                  <a:pt x="9846809" y="1087992"/>
                  <a:pt x="9837265" y="1089582"/>
                </a:cubicBezTo>
                <a:cubicBezTo>
                  <a:pt x="9822154" y="1092764"/>
                  <a:pt x="9805453" y="1090379"/>
                  <a:pt x="9783979" y="1090379"/>
                </a:cubicBezTo>
                <a:cubicBezTo>
                  <a:pt x="9793523" y="1039477"/>
                  <a:pt x="9802271" y="990963"/>
                  <a:pt x="9812612" y="943246"/>
                </a:cubicBezTo>
                <a:cubicBezTo>
                  <a:pt x="9813406" y="937677"/>
                  <a:pt x="9828517" y="932905"/>
                  <a:pt x="9838062" y="932110"/>
                </a:cubicBezTo>
                <a:close/>
                <a:moveTo>
                  <a:pt x="8235498" y="946427"/>
                </a:moveTo>
                <a:cubicBezTo>
                  <a:pt x="8260948" y="946427"/>
                  <a:pt x="8284809" y="946427"/>
                  <a:pt x="8315824" y="946427"/>
                </a:cubicBezTo>
                <a:cubicBezTo>
                  <a:pt x="8306282" y="996532"/>
                  <a:pt x="8297534" y="1044250"/>
                  <a:pt x="8285602" y="1091970"/>
                </a:cubicBezTo>
                <a:cubicBezTo>
                  <a:pt x="8284012" y="1097536"/>
                  <a:pt x="8263334" y="1100718"/>
                  <a:pt x="8251405" y="1102308"/>
                </a:cubicBezTo>
                <a:cubicBezTo>
                  <a:pt x="8237088" y="1104693"/>
                  <a:pt x="8222774" y="1103103"/>
                  <a:pt x="8204481" y="1103103"/>
                </a:cubicBezTo>
                <a:cubicBezTo>
                  <a:pt x="8214820" y="1049022"/>
                  <a:pt x="8225159" y="998121"/>
                  <a:pt x="8235498" y="946427"/>
                </a:cubicBezTo>
                <a:close/>
                <a:moveTo>
                  <a:pt x="9897709" y="565469"/>
                </a:moveTo>
                <a:cubicBezTo>
                  <a:pt x="9916001" y="563083"/>
                  <a:pt x="9934293" y="564674"/>
                  <a:pt x="9958152" y="564674"/>
                </a:cubicBezTo>
                <a:cubicBezTo>
                  <a:pt x="9950995" y="605235"/>
                  <a:pt x="9940656" y="641820"/>
                  <a:pt x="9938269" y="678404"/>
                </a:cubicBezTo>
                <a:cubicBezTo>
                  <a:pt x="9936681" y="717374"/>
                  <a:pt x="9919979" y="730100"/>
                  <a:pt x="9884189" y="723737"/>
                </a:cubicBezTo>
                <a:cubicBezTo>
                  <a:pt x="9875441" y="722146"/>
                  <a:pt x="9866693" y="722943"/>
                  <a:pt x="9853172" y="722146"/>
                </a:cubicBezTo>
                <a:cubicBezTo>
                  <a:pt x="9860330" y="672838"/>
                  <a:pt x="9865896" y="625914"/>
                  <a:pt x="9874644" y="579785"/>
                </a:cubicBezTo>
                <a:cubicBezTo>
                  <a:pt x="9875441" y="573422"/>
                  <a:pt x="9888961" y="566265"/>
                  <a:pt x="9897709" y="565469"/>
                </a:cubicBezTo>
                <a:close/>
                <a:moveTo>
                  <a:pt x="8309897" y="573671"/>
                </a:moveTo>
                <a:cubicBezTo>
                  <a:pt x="8317018" y="572429"/>
                  <a:pt x="8325567" y="572628"/>
                  <a:pt x="8335707" y="574219"/>
                </a:cubicBezTo>
                <a:cubicBezTo>
                  <a:pt x="8344456" y="575809"/>
                  <a:pt x="8353206" y="574219"/>
                  <a:pt x="8369111" y="574219"/>
                </a:cubicBezTo>
                <a:cubicBezTo>
                  <a:pt x="8362748" y="627505"/>
                  <a:pt x="8356385" y="676814"/>
                  <a:pt x="8350024" y="730100"/>
                </a:cubicBezTo>
                <a:cubicBezTo>
                  <a:pt x="8323778" y="730100"/>
                  <a:pt x="8298328" y="730100"/>
                  <a:pt x="8269697" y="730100"/>
                </a:cubicBezTo>
                <a:cubicBezTo>
                  <a:pt x="8273672" y="693515"/>
                  <a:pt x="8280830" y="659318"/>
                  <a:pt x="8280036" y="625118"/>
                </a:cubicBezTo>
                <a:cubicBezTo>
                  <a:pt x="8280036" y="594100"/>
                  <a:pt x="8288536" y="577399"/>
                  <a:pt x="8309897" y="573671"/>
                </a:cubicBezTo>
                <a:close/>
                <a:moveTo>
                  <a:pt x="8502724" y="256093"/>
                </a:moveTo>
                <a:cubicBezTo>
                  <a:pt x="8483638" y="596487"/>
                  <a:pt x="8443871" y="929725"/>
                  <a:pt x="8354797" y="1259780"/>
                </a:cubicBezTo>
                <a:cubicBezTo>
                  <a:pt x="8773132" y="1297161"/>
                  <a:pt x="9185107" y="1333746"/>
                  <a:pt x="9597876" y="1371125"/>
                </a:cubicBezTo>
                <a:cubicBezTo>
                  <a:pt x="9705243" y="1000507"/>
                  <a:pt x="9773641" y="628299"/>
                  <a:pt x="9808635" y="243367"/>
                </a:cubicBezTo>
                <a:cubicBezTo>
                  <a:pt x="9371212" y="247343"/>
                  <a:pt x="8937764" y="252115"/>
                  <a:pt x="8502724" y="256093"/>
                </a:cubicBezTo>
                <a:close/>
                <a:moveTo>
                  <a:pt x="8478865" y="229847"/>
                </a:moveTo>
                <a:cubicBezTo>
                  <a:pt x="8933785" y="225869"/>
                  <a:pt x="9384730" y="221097"/>
                  <a:pt x="9835674" y="216325"/>
                </a:cubicBezTo>
                <a:cubicBezTo>
                  <a:pt x="9840447" y="419132"/>
                  <a:pt x="9690928" y="1216833"/>
                  <a:pt x="9614577" y="1398960"/>
                </a:cubicBezTo>
                <a:cubicBezTo>
                  <a:pt x="9185107" y="1360787"/>
                  <a:pt x="8754839" y="1321815"/>
                  <a:pt x="8321392" y="1282845"/>
                </a:cubicBezTo>
                <a:cubicBezTo>
                  <a:pt x="8418421" y="936086"/>
                  <a:pt x="8459776" y="586148"/>
                  <a:pt x="8478865" y="229847"/>
                </a:cubicBezTo>
                <a:close/>
                <a:moveTo>
                  <a:pt x="8399333" y="208373"/>
                </a:moveTo>
                <a:cubicBezTo>
                  <a:pt x="8395357" y="260863"/>
                  <a:pt x="8392175" y="311765"/>
                  <a:pt x="8388994" y="363460"/>
                </a:cubicBezTo>
                <a:cubicBezTo>
                  <a:pt x="8361160" y="363460"/>
                  <a:pt x="8334913" y="363460"/>
                  <a:pt x="8303895" y="363460"/>
                </a:cubicBezTo>
                <a:cubicBezTo>
                  <a:pt x="8307871" y="313355"/>
                  <a:pt x="8311052" y="264045"/>
                  <a:pt x="8314234" y="213145"/>
                </a:cubicBezTo>
                <a:cubicBezTo>
                  <a:pt x="8342867" y="211555"/>
                  <a:pt x="8369111" y="209964"/>
                  <a:pt x="8399333" y="208373"/>
                </a:cubicBezTo>
                <a:close/>
                <a:moveTo>
                  <a:pt x="9934293" y="160653"/>
                </a:moveTo>
                <a:cubicBezTo>
                  <a:pt x="9966900" y="160653"/>
                  <a:pt x="9993146" y="160653"/>
                  <a:pt x="10020983" y="160653"/>
                </a:cubicBezTo>
                <a:cubicBezTo>
                  <a:pt x="10011441" y="225869"/>
                  <a:pt x="10001100" y="289494"/>
                  <a:pt x="9991558" y="353119"/>
                </a:cubicBezTo>
                <a:cubicBezTo>
                  <a:pt x="9962925" y="353119"/>
                  <a:pt x="9938269" y="353119"/>
                  <a:pt x="9908844" y="353119"/>
                </a:cubicBezTo>
                <a:cubicBezTo>
                  <a:pt x="9917592" y="287903"/>
                  <a:pt x="9925546" y="225075"/>
                  <a:pt x="9934293" y="160653"/>
                </a:cubicBezTo>
                <a:close/>
                <a:moveTo>
                  <a:pt x="10055183" y="0"/>
                </a:moveTo>
                <a:cubicBezTo>
                  <a:pt x="10043253" y="1590"/>
                  <a:pt x="10032118" y="4772"/>
                  <a:pt x="10020189" y="5566"/>
                </a:cubicBezTo>
                <a:cubicBezTo>
                  <a:pt x="9868283" y="11135"/>
                  <a:pt x="9716378" y="16701"/>
                  <a:pt x="9563676" y="22268"/>
                </a:cubicBezTo>
                <a:cubicBezTo>
                  <a:pt x="9155679" y="36584"/>
                  <a:pt x="8747682" y="50899"/>
                  <a:pt x="8339686" y="65216"/>
                </a:cubicBezTo>
                <a:cubicBezTo>
                  <a:pt x="8289580" y="66806"/>
                  <a:pt x="8239476" y="70782"/>
                  <a:pt x="8188574" y="73169"/>
                </a:cubicBezTo>
                <a:cubicBezTo>
                  <a:pt x="8187780" y="80326"/>
                  <a:pt x="8186188" y="85893"/>
                  <a:pt x="8186188" y="90665"/>
                </a:cubicBezTo>
                <a:cubicBezTo>
                  <a:pt x="8175054" y="361073"/>
                  <a:pt x="8155967" y="629890"/>
                  <a:pt x="8106656" y="896322"/>
                </a:cubicBezTo>
                <a:cubicBezTo>
                  <a:pt x="8061324" y="1147641"/>
                  <a:pt x="7996108" y="1391803"/>
                  <a:pt x="7875220" y="1618469"/>
                </a:cubicBezTo>
                <a:cubicBezTo>
                  <a:pt x="7741608" y="1868994"/>
                  <a:pt x="7552321" y="2061460"/>
                  <a:pt x="7287481" y="2175190"/>
                </a:cubicBezTo>
                <a:cubicBezTo>
                  <a:pt x="7062406" y="2271424"/>
                  <a:pt x="6824607" y="2309599"/>
                  <a:pt x="6582830" y="2312778"/>
                </a:cubicBezTo>
                <a:cubicBezTo>
                  <a:pt x="6351392" y="2315960"/>
                  <a:pt x="6119164" y="2307212"/>
                  <a:pt x="5887725" y="2298464"/>
                </a:cubicBezTo>
                <a:cubicBezTo>
                  <a:pt x="5651518" y="2290510"/>
                  <a:pt x="5416104" y="2273809"/>
                  <a:pt x="5180690" y="2264264"/>
                </a:cubicBezTo>
                <a:cubicBezTo>
                  <a:pt x="4751220" y="2246768"/>
                  <a:pt x="4322543" y="2258698"/>
                  <a:pt x="3898641" y="2339024"/>
                </a:cubicBezTo>
                <a:cubicBezTo>
                  <a:pt x="3480304" y="2418557"/>
                  <a:pt x="3086623" y="2563303"/>
                  <a:pt x="2720778" y="2781221"/>
                </a:cubicBezTo>
                <a:cubicBezTo>
                  <a:pt x="2283353" y="3041290"/>
                  <a:pt x="1919099" y="3383275"/>
                  <a:pt x="1601767" y="3777750"/>
                </a:cubicBezTo>
                <a:cubicBezTo>
                  <a:pt x="1264553" y="4196882"/>
                  <a:pt x="993351" y="4655780"/>
                  <a:pt x="757141" y="5137741"/>
                </a:cubicBezTo>
                <a:cubicBezTo>
                  <a:pt x="452535" y="5760474"/>
                  <a:pt x="214737" y="6408657"/>
                  <a:pt x="9545" y="7069565"/>
                </a:cubicBezTo>
                <a:cubicBezTo>
                  <a:pt x="5566" y="7081495"/>
                  <a:pt x="3976" y="7094221"/>
                  <a:pt x="0" y="7110923"/>
                </a:cubicBezTo>
                <a:cubicBezTo>
                  <a:pt x="1272506" y="7102173"/>
                  <a:pt x="2541036" y="7094221"/>
                  <a:pt x="3809564" y="7087062"/>
                </a:cubicBezTo>
                <a:cubicBezTo>
                  <a:pt x="3819109" y="7043319"/>
                  <a:pt x="3827856" y="7002759"/>
                  <a:pt x="3835810" y="6962993"/>
                </a:cubicBezTo>
                <a:cubicBezTo>
                  <a:pt x="3932042" y="6487393"/>
                  <a:pt x="4044184" y="6015771"/>
                  <a:pt x="4186545" y="5551306"/>
                </a:cubicBezTo>
                <a:cubicBezTo>
                  <a:pt x="4315386" y="5129790"/>
                  <a:pt x="4467292" y="4717021"/>
                  <a:pt x="4674074" y="4326520"/>
                </a:cubicBezTo>
                <a:cubicBezTo>
                  <a:pt x="4815639" y="4057703"/>
                  <a:pt x="4980270" y="3806384"/>
                  <a:pt x="5196597" y="3590851"/>
                </a:cubicBezTo>
                <a:cubicBezTo>
                  <a:pt x="5499612" y="3288633"/>
                  <a:pt x="5863071" y="3130365"/>
                  <a:pt x="6292541" y="3125593"/>
                </a:cubicBezTo>
                <a:cubicBezTo>
                  <a:pt x="6527954" y="3123208"/>
                  <a:pt x="6759391" y="3159790"/>
                  <a:pt x="6988442" y="3209895"/>
                </a:cubicBezTo>
                <a:cubicBezTo>
                  <a:pt x="7304183" y="3278292"/>
                  <a:pt x="7619924" y="3350667"/>
                  <a:pt x="7937255" y="3414293"/>
                </a:cubicBezTo>
                <a:cubicBezTo>
                  <a:pt x="8105065" y="3447696"/>
                  <a:pt x="8277651" y="3448490"/>
                  <a:pt x="8447847" y="3425428"/>
                </a:cubicBezTo>
                <a:cubicBezTo>
                  <a:pt x="8756430" y="3384071"/>
                  <a:pt x="9008546" y="3236938"/>
                  <a:pt x="9212943" y="3004706"/>
                </a:cubicBezTo>
                <a:cubicBezTo>
                  <a:pt x="9420520" y="2769291"/>
                  <a:pt x="9558906" y="2492521"/>
                  <a:pt x="9673430" y="2203821"/>
                </a:cubicBezTo>
                <a:cubicBezTo>
                  <a:pt x="9804658" y="1873766"/>
                  <a:pt x="9902481" y="1532573"/>
                  <a:pt x="9974060" y="1185817"/>
                </a:cubicBezTo>
                <a:cubicBezTo>
                  <a:pt x="10036891" y="882006"/>
                  <a:pt x="10088586" y="575013"/>
                  <a:pt x="10144258" y="269611"/>
                </a:cubicBezTo>
                <a:cubicBezTo>
                  <a:pt x="10157778" y="195647"/>
                  <a:pt x="10169707" y="121683"/>
                  <a:pt x="10182433" y="47720"/>
                </a:cubicBezTo>
                <a:cubicBezTo>
                  <a:pt x="10182433" y="31812"/>
                  <a:pt x="10182433" y="15907"/>
                  <a:pt x="10182433" y="0"/>
                </a:cubicBezTo>
                <a:cubicBezTo>
                  <a:pt x="10140280" y="0"/>
                  <a:pt x="10097334" y="0"/>
                  <a:pt x="10055183" y="0"/>
                </a:cubicBezTo>
                <a:close/>
              </a:path>
            </a:pathLst>
          </a:custGeom>
          <a:solidFill>
            <a:schemeClr val="accent2">
              <a:alpha val="10000"/>
            </a:schemeClr>
          </a:solidFill>
          <a:ln w="371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xmlns="" id="{80264131-8558-44A1-A429-9B31719BEC7A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 rot="1957224">
            <a:off x="8351974" y="-306554"/>
            <a:ext cx="3364723" cy="1983418"/>
          </a:xfrm>
          <a:custGeom>
            <a:avLst/>
            <a:gdLst>
              <a:gd name="connsiteX0" fmla="*/ 0 w 3364723"/>
              <a:gd name="connsiteY0" fmla="*/ 1976439 h 1983418"/>
              <a:gd name="connsiteX1" fmla="*/ 23564 w 3364723"/>
              <a:gd name="connsiteY1" fmla="*/ 1972851 h 1983418"/>
              <a:gd name="connsiteX2" fmla="*/ 5801 w 3364723"/>
              <a:gd name="connsiteY2" fmla="*/ 1983418 h 1983418"/>
              <a:gd name="connsiteX3" fmla="*/ 0 w 3364723"/>
              <a:gd name="connsiteY3" fmla="*/ 1976439 h 1983418"/>
              <a:gd name="connsiteX4" fmla="*/ 1621033 w 3364723"/>
              <a:gd name="connsiteY4" fmla="*/ 481880 h 1983418"/>
              <a:gd name="connsiteX5" fmla="*/ 1650927 w 3364723"/>
              <a:gd name="connsiteY5" fmla="*/ 465421 h 1983418"/>
              <a:gd name="connsiteX6" fmla="*/ 3355076 w 3364723"/>
              <a:gd name="connsiteY6" fmla="*/ 155 h 1983418"/>
              <a:gd name="connsiteX7" fmla="*/ 3364408 w 3364723"/>
              <a:gd name="connsiteY7" fmla="*/ 2202 h 1983418"/>
              <a:gd name="connsiteX8" fmla="*/ 3363762 w 3364723"/>
              <a:gd name="connsiteY8" fmla="*/ 19988 h 1983418"/>
              <a:gd name="connsiteX9" fmla="*/ 2874466 w 3364723"/>
              <a:gd name="connsiteY9" fmla="*/ 857024 h 1983418"/>
              <a:gd name="connsiteX10" fmla="*/ 2427366 w 3364723"/>
              <a:gd name="connsiteY10" fmla="*/ 1156543 h 1983418"/>
              <a:gd name="connsiteX11" fmla="*/ 1697363 w 3364723"/>
              <a:gd name="connsiteY11" fmla="*/ 1490126 h 1983418"/>
              <a:gd name="connsiteX12" fmla="*/ 1160121 w 3364723"/>
              <a:gd name="connsiteY12" fmla="*/ 1650889 h 1983418"/>
              <a:gd name="connsiteX13" fmla="*/ 32880 w 3364723"/>
              <a:gd name="connsiteY13" fmla="*/ 1971433 h 1983418"/>
              <a:gd name="connsiteX14" fmla="*/ 23564 w 3364723"/>
              <a:gd name="connsiteY14" fmla="*/ 1972851 h 1983418"/>
              <a:gd name="connsiteX15" fmla="*/ 331495 w 3364723"/>
              <a:gd name="connsiteY15" fmla="*/ 1789664 h 1983418"/>
              <a:gd name="connsiteX16" fmla="*/ 651729 w 3364723"/>
              <a:gd name="connsiteY16" fmla="*/ 1587379 h 1983418"/>
              <a:gd name="connsiteX17" fmla="*/ 1599844 w 3364723"/>
              <a:gd name="connsiteY17" fmla="*/ 508807 h 1983418"/>
              <a:gd name="connsiteX18" fmla="*/ 1621033 w 3364723"/>
              <a:gd name="connsiteY18" fmla="*/ 481880 h 1983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364723" h="1983418">
                <a:moveTo>
                  <a:pt x="0" y="1976439"/>
                </a:moveTo>
                <a:lnTo>
                  <a:pt x="23564" y="1972851"/>
                </a:lnTo>
                <a:lnTo>
                  <a:pt x="5801" y="1983418"/>
                </a:lnTo>
                <a:cubicBezTo>
                  <a:pt x="3980" y="1980573"/>
                  <a:pt x="1214" y="1978335"/>
                  <a:pt x="0" y="1976439"/>
                </a:cubicBezTo>
                <a:close/>
                <a:moveTo>
                  <a:pt x="1621033" y="481880"/>
                </a:moveTo>
                <a:cubicBezTo>
                  <a:pt x="1630315" y="473936"/>
                  <a:pt x="1641047" y="467735"/>
                  <a:pt x="1650927" y="465421"/>
                </a:cubicBezTo>
                <a:cubicBezTo>
                  <a:pt x="2219003" y="308980"/>
                  <a:pt x="2786736" y="154093"/>
                  <a:pt x="3355076" y="155"/>
                </a:cubicBezTo>
                <a:cubicBezTo>
                  <a:pt x="3356026" y="-452"/>
                  <a:pt x="3358189" y="837"/>
                  <a:pt x="3364408" y="2202"/>
                </a:cubicBezTo>
                <a:cubicBezTo>
                  <a:pt x="3363990" y="7815"/>
                  <a:pt x="3365735" y="14718"/>
                  <a:pt x="3363762" y="19988"/>
                </a:cubicBezTo>
                <a:cubicBezTo>
                  <a:pt x="3264185" y="336300"/>
                  <a:pt x="3127859" y="630698"/>
                  <a:pt x="2874466" y="857024"/>
                </a:cubicBezTo>
                <a:cubicBezTo>
                  <a:pt x="2738897" y="977202"/>
                  <a:pt x="2589027" y="1077132"/>
                  <a:pt x="2427366" y="1156543"/>
                </a:cubicBezTo>
                <a:cubicBezTo>
                  <a:pt x="2186635" y="1273199"/>
                  <a:pt x="1944957" y="1390461"/>
                  <a:pt x="1697363" y="1490126"/>
                </a:cubicBezTo>
                <a:cubicBezTo>
                  <a:pt x="1524968" y="1559035"/>
                  <a:pt x="1339984" y="1599917"/>
                  <a:pt x="1160121" y="1650889"/>
                </a:cubicBezTo>
                <a:cubicBezTo>
                  <a:pt x="785293" y="1758483"/>
                  <a:pt x="408309" y="1864786"/>
                  <a:pt x="32880" y="1971433"/>
                </a:cubicBezTo>
                <a:lnTo>
                  <a:pt x="23564" y="1972851"/>
                </a:lnTo>
                <a:lnTo>
                  <a:pt x="331495" y="1789664"/>
                </a:lnTo>
                <a:cubicBezTo>
                  <a:pt x="440038" y="1724871"/>
                  <a:pt x="547670" y="1658657"/>
                  <a:pt x="651729" y="1587379"/>
                </a:cubicBezTo>
                <a:cubicBezTo>
                  <a:pt x="1057531" y="1308943"/>
                  <a:pt x="1393671" y="965511"/>
                  <a:pt x="1599844" y="508807"/>
                </a:cubicBezTo>
                <a:cubicBezTo>
                  <a:pt x="1603922" y="499515"/>
                  <a:pt x="1611752" y="489825"/>
                  <a:pt x="1621033" y="48188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xmlns="" id="{34DB2B7A-C7D9-43A7-A10B-8EE0D98323B5}"/>
              </a:ext>
            </a:extLst>
          </p:cNvPr>
          <p:cNvSpPr>
            <a:spLocks noGrp="1"/>
          </p:cNvSpPr>
          <p:nvPr>
            <p:ph type="pic" idx="19" hasCustomPrompt="1"/>
          </p:nvPr>
        </p:nvSpPr>
        <p:spPr>
          <a:xfrm rot="3083416">
            <a:off x="5477134" y="-643935"/>
            <a:ext cx="2585713" cy="2917536"/>
          </a:xfrm>
          <a:custGeom>
            <a:avLst/>
            <a:gdLst>
              <a:gd name="connsiteX0" fmla="*/ 1028686 w 2585713"/>
              <a:gd name="connsiteY0" fmla="*/ 1371004 h 2917536"/>
              <a:gd name="connsiteX1" fmla="*/ 1251395 w 2585713"/>
              <a:gd name="connsiteY1" fmla="*/ 1098383 h 2917536"/>
              <a:gd name="connsiteX2" fmla="*/ 1738023 w 2585713"/>
              <a:gd name="connsiteY2" fmla="*/ 677101 h 2917536"/>
              <a:gd name="connsiteX3" fmla="*/ 2585713 w 2585713"/>
              <a:gd name="connsiteY3" fmla="*/ 0 h 2917536"/>
              <a:gd name="connsiteX4" fmla="*/ 1723626 w 2585713"/>
              <a:gd name="connsiteY4" fmla="*/ 1229099 h 2917536"/>
              <a:gd name="connsiteX5" fmla="*/ 1521668 w 2585713"/>
              <a:gd name="connsiteY5" fmla="*/ 1577732 h 2917536"/>
              <a:gd name="connsiteX6" fmla="*/ 0 w 2585713"/>
              <a:gd name="connsiteY6" fmla="*/ 2917536 h 2917536"/>
              <a:gd name="connsiteX7" fmla="*/ 434006 w 2585713"/>
              <a:gd name="connsiteY7" fmla="*/ 2193689 h 2917536"/>
              <a:gd name="connsiteX8" fmla="*/ 1028686 w 2585713"/>
              <a:gd name="connsiteY8" fmla="*/ 1371004 h 2917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85713" h="2917536">
                <a:moveTo>
                  <a:pt x="1028686" y="1371004"/>
                </a:moveTo>
                <a:cubicBezTo>
                  <a:pt x="1099300" y="1280228"/>
                  <a:pt x="1173009" y="1189432"/>
                  <a:pt x="1251395" y="1098383"/>
                </a:cubicBezTo>
                <a:cubicBezTo>
                  <a:pt x="1478264" y="825901"/>
                  <a:pt x="1515637" y="860166"/>
                  <a:pt x="1738023" y="677101"/>
                </a:cubicBezTo>
                <a:cubicBezTo>
                  <a:pt x="1960410" y="494037"/>
                  <a:pt x="2313040" y="204218"/>
                  <a:pt x="2585713" y="0"/>
                </a:cubicBezTo>
                <a:cubicBezTo>
                  <a:pt x="1967705" y="648217"/>
                  <a:pt x="1939714" y="665447"/>
                  <a:pt x="1723626" y="1229099"/>
                </a:cubicBezTo>
                <a:cubicBezTo>
                  <a:pt x="1639444" y="1448679"/>
                  <a:pt x="1622496" y="1487648"/>
                  <a:pt x="1521668" y="1577732"/>
                </a:cubicBezTo>
                <a:cubicBezTo>
                  <a:pt x="1219887" y="1847356"/>
                  <a:pt x="243013" y="2681569"/>
                  <a:pt x="0" y="2917536"/>
                </a:cubicBezTo>
                <a:cubicBezTo>
                  <a:pt x="69606" y="2798262"/>
                  <a:pt x="225441" y="2496881"/>
                  <a:pt x="434006" y="2193689"/>
                </a:cubicBezTo>
                <a:cubicBezTo>
                  <a:pt x="632858" y="1915473"/>
                  <a:pt x="816843" y="1643332"/>
                  <a:pt x="1028686" y="1371004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xmlns="" id="{0E4E5D32-52AF-4477-AFC5-BBA2A5FAF7BF}"/>
              </a:ext>
            </a:extLst>
          </p:cNvPr>
          <p:cNvSpPr>
            <a:spLocks noGrp="1"/>
          </p:cNvSpPr>
          <p:nvPr userDrawn="1">
            <p:ph type="pic" sz="quarter" idx="15" hasCustomPrompt="1"/>
          </p:nvPr>
        </p:nvSpPr>
        <p:spPr>
          <a:xfrm>
            <a:off x="960321" y="2568780"/>
            <a:ext cx="4264908" cy="2005586"/>
          </a:xfrm>
          <a:custGeom>
            <a:avLst/>
            <a:gdLst>
              <a:gd name="connsiteX0" fmla="*/ 1202142 w 4264908"/>
              <a:gd name="connsiteY0" fmla="*/ 788 h 2005586"/>
              <a:gd name="connsiteX1" fmla="*/ 1885383 w 4264908"/>
              <a:gd name="connsiteY1" fmla="*/ 60444 h 2005586"/>
              <a:gd name="connsiteX2" fmla="*/ 2529229 w 4264908"/>
              <a:gd name="connsiteY2" fmla="*/ 114474 h 2005586"/>
              <a:gd name="connsiteX3" fmla="*/ 3212470 w 4264908"/>
              <a:gd name="connsiteY3" fmla="*/ 173006 h 2005586"/>
              <a:gd name="connsiteX4" fmla="*/ 3850687 w 4264908"/>
              <a:gd name="connsiteY4" fmla="*/ 225908 h 2005586"/>
              <a:gd name="connsiteX5" fmla="*/ 4264908 w 4264908"/>
              <a:gd name="connsiteY5" fmla="*/ 264178 h 2005586"/>
              <a:gd name="connsiteX6" fmla="*/ 4169230 w 4264908"/>
              <a:gd name="connsiteY6" fmla="*/ 471290 h 2005586"/>
              <a:gd name="connsiteX7" fmla="*/ 3577164 w 4264908"/>
              <a:gd name="connsiteY7" fmla="*/ 1961586 h 2005586"/>
              <a:gd name="connsiteX8" fmla="*/ 3514130 w 4264908"/>
              <a:gd name="connsiteY8" fmla="*/ 2005486 h 2005586"/>
              <a:gd name="connsiteX9" fmla="*/ 1748060 w 4264908"/>
              <a:gd name="connsiteY9" fmla="*/ 1951457 h 2005586"/>
              <a:gd name="connsiteX10" fmla="*/ 814937 w 4264908"/>
              <a:gd name="connsiteY10" fmla="*/ 1925568 h 2005586"/>
              <a:gd name="connsiteX11" fmla="*/ 0 w 4264908"/>
              <a:gd name="connsiteY11" fmla="*/ 1898552 h 2005586"/>
              <a:gd name="connsiteX12" fmla="*/ 15760 w 4264908"/>
              <a:gd name="connsiteY12" fmla="*/ 1858030 h 2005586"/>
              <a:gd name="connsiteX13" fmla="*/ 1100840 w 4264908"/>
              <a:gd name="connsiteY13" fmla="*/ 49187 h 2005586"/>
              <a:gd name="connsiteX14" fmla="*/ 1202142 w 4264908"/>
              <a:gd name="connsiteY14" fmla="*/ 788 h 2005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264908" h="2005586">
                <a:moveTo>
                  <a:pt x="1202142" y="788"/>
                </a:moveTo>
                <a:cubicBezTo>
                  <a:pt x="1429516" y="22174"/>
                  <a:pt x="1656887" y="41309"/>
                  <a:pt x="1885383" y="60444"/>
                </a:cubicBezTo>
                <a:cubicBezTo>
                  <a:pt x="2100373" y="78455"/>
                  <a:pt x="2314239" y="96463"/>
                  <a:pt x="2529229" y="114474"/>
                </a:cubicBezTo>
                <a:cubicBezTo>
                  <a:pt x="2756600" y="133608"/>
                  <a:pt x="2983972" y="153868"/>
                  <a:pt x="3212470" y="173006"/>
                </a:cubicBezTo>
                <a:cubicBezTo>
                  <a:pt x="3425209" y="191013"/>
                  <a:pt x="3637948" y="207900"/>
                  <a:pt x="3850687" y="225908"/>
                </a:cubicBezTo>
                <a:cubicBezTo>
                  <a:pt x="3985759" y="238289"/>
                  <a:pt x="4120830" y="251797"/>
                  <a:pt x="4264908" y="264178"/>
                </a:cubicBezTo>
                <a:cubicBezTo>
                  <a:pt x="4231138" y="336218"/>
                  <a:pt x="4200746" y="403752"/>
                  <a:pt x="4169230" y="471290"/>
                </a:cubicBezTo>
                <a:cubicBezTo>
                  <a:pt x="3939607" y="955300"/>
                  <a:pt x="3731371" y="1447188"/>
                  <a:pt x="3577164" y="1961586"/>
                </a:cubicBezTo>
                <a:cubicBezTo>
                  <a:pt x="3565908" y="1998732"/>
                  <a:pt x="3550148" y="2006610"/>
                  <a:pt x="3514130" y="2005486"/>
                </a:cubicBezTo>
                <a:cubicBezTo>
                  <a:pt x="2925440" y="1986351"/>
                  <a:pt x="2336750" y="1968340"/>
                  <a:pt x="1748060" y="1951457"/>
                </a:cubicBezTo>
                <a:cubicBezTo>
                  <a:pt x="1437394" y="1942451"/>
                  <a:pt x="1125602" y="1934573"/>
                  <a:pt x="814937" y="1925568"/>
                </a:cubicBezTo>
                <a:cubicBezTo>
                  <a:pt x="544790" y="1917690"/>
                  <a:pt x="275774" y="1907557"/>
                  <a:pt x="0" y="1898552"/>
                </a:cubicBezTo>
                <a:cubicBezTo>
                  <a:pt x="5627" y="1883919"/>
                  <a:pt x="10130" y="1870414"/>
                  <a:pt x="15760" y="1858030"/>
                </a:cubicBezTo>
                <a:cubicBezTo>
                  <a:pt x="324173" y="1223192"/>
                  <a:pt x="678738" y="616491"/>
                  <a:pt x="1100840" y="49187"/>
                </a:cubicBezTo>
                <a:cubicBezTo>
                  <a:pt x="1128978" y="10918"/>
                  <a:pt x="1154867" y="-3715"/>
                  <a:pt x="1202142" y="788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xmlns="" id="{2949DD06-71B5-40BD-B75E-4E697EFEBD9D}"/>
              </a:ext>
            </a:extLst>
          </p:cNvPr>
          <p:cNvSpPr>
            <a:spLocks noGrp="1"/>
          </p:cNvSpPr>
          <p:nvPr userDrawn="1">
            <p:ph type="pic" sz="quarter" idx="16" hasCustomPrompt="1"/>
          </p:nvPr>
        </p:nvSpPr>
        <p:spPr>
          <a:xfrm>
            <a:off x="2241258" y="832175"/>
            <a:ext cx="4526049" cy="1781909"/>
          </a:xfrm>
          <a:custGeom>
            <a:avLst/>
            <a:gdLst>
              <a:gd name="connsiteX0" fmla="*/ 2290884 w 4526049"/>
              <a:gd name="connsiteY0" fmla="*/ 27 h 1781909"/>
              <a:gd name="connsiteX1" fmla="*/ 2456067 w 4526049"/>
              <a:gd name="connsiteY1" fmla="*/ 18599 h 1781909"/>
              <a:gd name="connsiteX2" fmla="*/ 3882205 w 4526049"/>
              <a:gd name="connsiteY2" fmla="*/ 240343 h 1781909"/>
              <a:gd name="connsiteX3" fmla="*/ 4482153 w 4526049"/>
              <a:gd name="connsiteY3" fmla="*/ 332642 h 1781909"/>
              <a:gd name="connsiteX4" fmla="*/ 4526049 w 4526049"/>
              <a:gd name="connsiteY4" fmla="*/ 345023 h 1781909"/>
              <a:gd name="connsiteX5" fmla="*/ 4407861 w 4526049"/>
              <a:gd name="connsiteY5" fmla="*/ 430568 h 1781909"/>
              <a:gd name="connsiteX6" fmla="*/ 3559156 w 4526049"/>
              <a:gd name="connsiteY6" fmla="*/ 1130693 h 1781909"/>
              <a:gd name="connsiteX7" fmla="*/ 3103286 w 4526049"/>
              <a:gd name="connsiteY7" fmla="*/ 1741896 h 1781909"/>
              <a:gd name="connsiteX8" fmla="*/ 3027874 w 4526049"/>
              <a:gd name="connsiteY8" fmla="*/ 1781293 h 1781909"/>
              <a:gd name="connsiteX9" fmla="*/ 1802090 w 4526049"/>
              <a:gd name="connsiteY9" fmla="*/ 1673235 h 1781909"/>
              <a:gd name="connsiteX10" fmla="*/ 821692 w 4526049"/>
              <a:gd name="connsiteY10" fmla="*/ 1589941 h 1781909"/>
              <a:gd name="connsiteX11" fmla="*/ 11257 w 4526049"/>
              <a:gd name="connsiteY11" fmla="*/ 1519028 h 1781909"/>
              <a:gd name="connsiteX12" fmla="*/ 0 w 4526049"/>
              <a:gd name="connsiteY12" fmla="*/ 1504393 h 1781909"/>
              <a:gd name="connsiteX13" fmla="*/ 364695 w 4526049"/>
              <a:gd name="connsiteY13" fmla="*/ 1164463 h 1781909"/>
              <a:gd name="connsiteX14" fmla="*/ 1805469 w 4526049"/>
              <a:gd name="connsiteY14" fmla="*/ 181811 h 1781909"/>
              <a:gd name="connsiteX15" fmla="*/ 2127391 w 4526049"/>
              <a:gd name="connsiteY15" fmla="*/ 35482 h 1781909"/>
              <a:gd name="connsiteX16" fmla="*/ 2290884 w 4526049"/>
              <a:gd name="connsiteY16" fmla="*/ 27 h 1781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26049" h="1781909">
                <a:moveTo>
                  <a:pt x="2290884" y="27"/>
                </a:moveTo>
                <a:cubicBezTo>
                  <a:pt x="2345476" y="589"/>
                  <a:pt x="2400349" y="10157"/>
                  <a:pt x="2456067" y="18599"/>
                </a:cubicBezTo>
                <a:cubicBezTo>
                  <a:pt x="2931068" y="92887"/>
                  <a:pt x="3407200" y="167179"/>
                  <a:pt x="3882205" y="240343"/>
                </a:cubicBezTo>
                <a:cubicBezTo>
                  <a:pt x="4081436" y="271859"/>
                  <a:pt x="4281795" y="301123"/>
                  <a:pt x="4482153" y="332642"/>
                </a:cubicBezTo>
                <a:cubicBezTo>
                  <a:pt x="4494534" y="334894"/>
                  <a:pt x="4506914" y="339396"/>
                  <a:pt x="4526049" y="345023"/>
                </a:cubicBezTo>
                <a:cubicBezTo>
                  <a:pt x="4483277" y="376539"/>
                  <a:pt x="4446131" y="403555"/>
                  <a:pt x="4407861" y="430568"/>
                </a:cubicBezTo>
                <a:cubicBezTo>
                  <a:pt x="4108452" y="644435"/>
                  <a:pt x="3812416" y="861676"/>
                  <a:pt x="3559156" y="1130693"/>
                </a:cubicBezTo>
                <a:cubicBezTo>
                  <a:pt x="3383563" y="1317543"/>
                  <a:pt x="3229356" y="1519028"/>
                  <a:pt x="3103286" y="1741896"/>
                </a:cubicBezTo>
                <a:cubicBezTo>
                  <a:pt x="3085278" y="1774539"/>
                  <a:pt x="3065016" y="1784669"/>
                  <a:pt x="3027874" y="1781293"/>
                </a:cubicBezTo>
                <a:cubicBezTo>
                  <a:pt x="2619279" y="1744148"/>
                  <a:pt x="2210685" y="1708129"/>
                  <a:pt x="1802090" y="1673235"/>
                </a:cubicBezTo>
                <a:cubicBezTo>
                  <a:pt x="1475665" y="1645094"/>
                  <a:pt x="1148117" y="1618078"/>
                  <a:pt x="821692" y="1589941"/>
                </a:cubicBezTo>
                <a:cubicBezTo>
                  <a:pt x="551545" y="1566303"/>
                  <a:pt x="281401" y="1542666"/>
                  <a:pt x="11257" y="1519028"/>
                </a:cubicBezTo>
                <a:cubicBezTo>
                  <a:pt x="6754" y="1514525"/>
                  <a:pt x="3376" y="1508895"/>
                  <a:pt x="0" y="1504393"/>
                </a:cubicBezTo>
                <a:cubicBezTo>
                  <a:pt x="121564" y="1390707"/>
                  <a:pt x="238628" y="1272519"/>
                  <a:pt x="364695" y="1164463"/>
                </a:cubicBezTo>
                <a:cubicBezTo>
                  <a:pt x="808184" y="782882"/>
                  <a:pt x="1284313" y="448579"/>
                  <a:pt x="1805469" y="181811"/>
                </a:cubicBezTo>
                <a:cubicBezTo>
                  <a:pt x="1910149" y="127782"/>
                  <a:pt x="2021583" y="88388"/>
                  <a:pt x="2127391" y="35482"/>
                </a:cubicBezTo>
                <a:cubicBezTo>
                  <a:pt x="2181982" y="7906"/>
                  <a:pt x="2236293" y="-536"/>
                  <a:pt x="2290884" y="27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xmlns="" id="{F45832D5-2D0B-4D37-A7BD-2A9BABE74D5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8844" y="4774523"/>
            <a:ext cx="4372966" cy="1921503"/>
          </a:xfrm>
          <a:custGeom>
            <a:avLst/>
            <a:gdLst>
              <a:gd name="connsiteX0" fmla="*/ 768786 w 4372966"/>
              <a:gd name="connsiteY0" fmla="*/ 102 h 1921503"/>
              <a:gd name="connsiteX1" fmla="*/ 1904519 w 4372966"/>
              <a:gd name="connsiteY1" fmla="*/ 39496 h 1921503"/>
              <a:gd name="connsiteX2" fmla="*/ 3406073 w 4372966"/>
              <a:gd name="connsiteY2" fmla="*/ 90150 h 1921503"/>
              <a:gd name="connsiteX3" fmla="*/ 4372966 w 4372966"/>
              <a:gd name="connsiteY3" fmla="*/ 123917 h 1921503"/>
              <a:gd name="connsiteX4" fmla="*/ 4003769 w 4372966"/>
              <a:gd name="connsiteY4" fmla="*/ 1885485 h 1921503"/>
              <a:gd name="connsiteX5" fmla="*/ 0 w 4372966"/>
              <a:gd name="connsiteY5" fmla="*/ 1921503 h 1921503"/>
              <a:gd name="connsiteX6" fmla="*/ 61908 w 4372966"/>
              <a:gd name="connsiteY6" fmla="*/ 1730151 h 1921503"/>
              <a:gd name="connsiteX7" fmla="*/ 513275 w 4372966"/>
              <a:gd name="connsiteY7" fmla="*/ 454845 h 1921503"/>
              <a:gd name="connsiteX8" fmla="*/ 700125 w 4372966"/>
              <a:gd name="connsiteY8" fmla="*/ 40624 h 1921503"/>
              <a:gd name="connsiteX9" fmla="*/ 768786 w 4372966"/>
              <a:gd name="connsiteY9" fmla="*/ 102 h 19215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372966" h="1921503">
                <a:moveTo>
                  <a:pt x="768786" y="102"/>
                </a:moveTo>
                <a:cubicBezTo>
                  <a:pt x="1146989" y="13607"/>
                  <a:pt x="1526319" y="27115"/>
                  <a:pt x="1904519" y="39496"/>
                </a:cubicBezTo>
                <a:cubicBezTo>
                  <a:pt x="2405413" y="56380"/>
                  <a:pt x="2905182" y="73267"/>
                  <a:pt x="3406073" y="90150"/>
                </a:cubicBezTo>
                <a:cubicBezTo>
                  <a:pt x="3726871" y="101404"/>
                  <a:pt x="4046541" y="112661"/>
                  <a:pt x="4372966" y="123917"/>
                </a:cubicBezTo>
                <a:cubicBezTo>
                  <a:pt x="4217635" y="704729"/>
                  <a:pt x="4079184" y="1284414"/>
                  <a:pt x="4003769" y="1885485"/>
                </a:cubicBezTo>
                <a:cubicBezTo>
                  <a:pt x="2668805" y="1897866"/>
                  <a:pt x="1339466" y="1910247"/>
                  <a:pt x="0" y="1921503"/>
                </a:cubicBezTo>
                <a:cubicBezTo>
                  <a:pt x="22514" y="1853969"/>
                  <a:pt x="40521" y="1792058"/>
                  <a:pt x="61908" y="1730151"/>
                </a:cubicBezTo>
                <a:cubicBezTo>
                  <a:pt x="211612" y="1304673"/>
                  <a:pt x="357941" y="878071"/>
                  <a:pt x="513275" y="454845"/>
                </a:cubicBezTo>
                <a:cubicBezTo>
                  <a:pt x="565053" y="313019"/>
                  <a:pt x="639341" y="179071"/>
                  <a:pt x="700125" y="40624"/>
                </a:cubicBezTo>
                <a:cubicBezTo>
                  <a:pt x="714757" y="6853"/>
                  <a:pt x="733892" y="-1025"/>
                  <a:pt x="768786" y="10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xmlns="" id="{B4AEA74A-4E83-4984-9943-8A3633367603}"/>
              </a:ext>
            </a:extLst>
          </p:cNvPr>
          <p:cNvSpPr/>
          <p:nvPr/>
        </p:nvSpPr>
        <p:spPr>
          <a:xfrm>
            <a:off x="0" y="1"/>
            <a:ext cx="12200585" cy="6978996"/>
          </a:xfrm>
          <a:custGeom>
            <a:avLst/>
            <a:gdLst>
              <a:gd name="connsiteX0" fmla="*/ 4359641 w 12200585"/>
              <a:gd name="connsiteY0" fmla="*/ 6093827 h 6978996"/>
              <a:gd name="connsiteX1" fmla="*/ 4258337 w 12200585"/>
              <a:gd name="connsiteY1" fmla="*/ 6562080 h 6978996"/>
              <a:gd name="connsiteX2" fmla="*/ 4521727 w 12200585"/>
              <a:gd name="connsiteY2" fmla="*/ 6598099 h 6978996"/>
              <a:gd name="connsiteX3" fmla="*/ 4626409 w 12200585"/>
              <a:gd name="connsiteY3" fmla="*/ 6143353 h 6978996"/>
              <a:gd name="connsiteX4" fmla="*/ 4359641 w 12200585"/>
              <a:gd name="connsiteY4" fmla="*/ 6093827 h 6978996"/>
              <a:gd name="connsiteX5" fmla="*/ 4580259 w 12200585"/>
              <a:gd name="connsiteY5" fmla="*/ 5218110 h 6978996"/>
              <a:gd name="connsiteX6" fmla="*/ 4435057 w 12200585"/>
              <a:gd name="connsiteY6" fmla="*/ 5774156 h 6978996"/>
              <a:gd name="connsiteX7" fmla="*/ 4705200 w 12200585"/>
              <a:gd name="connsiteY7" fmla="*/ 5824810 h 6978996"/>
              <a:gd name="connsiteX8" fmla="*/ 4844775 w 12200585"/>
              <a:gd name="connsiteY8" fmla="*/ 5309284 h 6978996"/>
              <a:gd name="connsiteX9" fmla="*/ 4580259 w 12200585"/>
              <a:gd name="connsiteY9" fmla="*/ 5218110 h 6978996"/>
              <a:gd name="connsiteX10" fmla="*/ 806114 w 12200585"/>
              <a:gd name="connsiteY10" fmla="*/ 4739730 h 6978996"/>
              <a:gd name="connsiteX11" fmla="*/ 747582 w 12200585"/>
              <a:gd name="connsiteY11" fmla="*/ 4776872 h 6978996"/>
              <a:gd name="connsiteX12" fmla="*/ 537095 w 12200585"/>
              <a:gd name="connsiteY12" fmla="*/ 5241747 h 6978996"/>
              <a:gd name="connsiteX13" fmla="*/ 130752 w 12200585"/>
              <a:gd name="connsiteY13" fmla="*/ 6389862 h 6978996"/>
              <a:gd name="connsiteX14" fmla="*/ 17066 w 12200585"/>
              <a:gd name="connsiteY14" fmla="*/ 6733171 h 6978996"/>
              <a:gd name="connsiteX15" fmla="*/ 4093997 w 12200585"/>
              <a:gd name="connsiteY15" fmla="*/ 6697152 h 6978996"/>
              <a:gd name="connsiteX16" fmla="*/ 4265090 w 12200585"/>
              <a:gd name="connsiteY16" fmla="*/ 5774156 h 6978996"/>
              <a:gd name="connsiteX17" fmla="*/ 4483456 w 12200585"/>
              <a:gd name="connsiteY17" fmla="*/ 4865796 h 6978996"/>
              <a:gd name="connsiteX18" fmla="*/ 3904899 w 12200585"/>
              <a:gd name="connsiteY18" fmla="*/ 4844410 h 6978996"/>
              <a:gd name="connsiteX19" fmla="*/ 2380832 w 12200585"/>
              <a:gd name="connsiteY19" fmla="*/ 4792632 h 6978996"/>
              <a:gd name="connsiteX20" fmla="*/ 806114 w 12200585"/>
              <a:gd name="connsiteY20" fmla="*/ 4739730 h 6978996"/>
              <a:gd name="connsiteX21" fmla="*/ 384015 w 12200585"/>
              <a:gd name="connsiteY21" fmla="*/ 4686824 h 6978996"/>
              <a:gd name="connsiteX22" fmla="*/ 211797 w 12200585"/>
              <a:gd name="connsiteY22" fmla="*/ 5088664 h 6978996"/>
              <a:gd name="connsiteX23" fmla="*/ 396396 w 12200585"/>
              <a:gd name="connsiteY23" fmla="*/ 5155078 h 6978996"/>
              <a:gd name="connsiteX24" fmla="*/ 573113 w 12200585"/>
              <a:gd name="connsiteY24" fmla="*/ 4754362 h 6978996"/>
              <a:gd name="connsiteX25" fmla="*/ 384015 w 12200585"/>
              <a:gd name="connsiteY25" fmla="*/ 4686824 h 6978996"/>
              <a:gd name="connsiteX26" fmla="*/ 4843651 w 12200585"/>
              <a:gd name="connsiteY26" fmla="*/ 4351398 h 6978996"/>
              <a:gd name="connsiteX27" fmla="*/ 4695071 w 12200585"/>
              <a:gd name="connsiteY27" fmla="*/ 4814018 h 6978996"/>
              <a:gd name="connsiteX28" fmla="*/ 4964088 w 12200585"/>
              <a:gd name="connsiteY28" fmla="*/ 4902942 h 6978996"/>
              <a:gd name="connsiteX29" fmla="*/ 5113795 w 12200585"/>
              <a:gd name="connsiteY29" fmla="*/ 4440318 h 6978996"/>
              <a:gd name="connsiteX30" fmla="*/ 4843651 w 12200585"/>
              <a:gd name="connsiteY30" fmla="*/ 4351398 h 6978996"/>
              <a:gd name="connsiteX31" fmla="*/ 768969 w 12200585"/>
              <a:gd name="connsiteY31" fmla="*/ 3893277 h 6978996"/>
              <a:gd name="connsiteX32" fmla="*/ 556230 w 12200585"/>
              <a:gd name="connsiteY32" fmla="*/ 4313125 h 6978996"/>
              <a:gd name="connsiteX33" fmla="*/ 748710 w 12200585"/>
              <a:gd name="connsiteY33" fmla="*/ 4385165 h 6978996"/>
              <a:gd name="connsiteX34" fmla="*/ 968202 w 12200585"/>
              <a:gd name="connsiteY34" fmla="*/ 3961938 h 6978996"/>
              <a:gd name="connsiteX35" fmla="*/ 768969 w 12200585"/>
              <a:gd name="connsiteY35" fmla="*/ 3893277 h 6978996"/>
              <a:gd name="connsiteX36" fmla="*/ 5164446 w 12200585"/>
              <a:gd name="connsiteY36" fmla="*/ 3503817 h 6978996"/>
              <a:gd name="connsiteX37" fmla="*/ 4993356 w 12200585"/>
              <a:gd name="connsiteY37" fmla="*/ 3930422 h 6978996"/>
              <a:gd name="connsiteX38" fmla="*/ 5266877 w 12200585"/>
              <a:gd name="connsiteY38" fmla="*/ 4015968 h 6978996"/>
              <a:gd name="connsiteX39" fmla="*/ 5443595 w 12200585"/>
              <a:gd name="connsiteY39" fmla="*/ 3580357 h 6978996"/>
              <a:gd name="connsiteX40" fmla="*/ 5164446 w 12200585"/>
              <a:gd name="connsiteY40" fmla="*/ 3503817 h 6978996"/>
              <a:gd name="connsiteX41" fmla="*/ 1216115 w 12200585"/>
              <a:gd name="connsiteY41" fmla="*/ 3151363 h 6978996"/>
              <a:gd name="connsiteX42" fmla="*/ 1197825 w 12200585"/>
              <a:gd name="connsiteY42" fmla="*/ 3160509 h 6978996"/>
              <a:gd name="connsiteX43" fmla="*/ 943437 w 12200585"/>
              <a:gd name="connsiteY43" fmla="*/ 3575858 h 6978996"/>
              <a:gd name="connsiteX44" fmla="*/ 1148298 w 12200585"/>
              <a:gd name="connsiteY44" fmla="*/ 3643392 h 6978996"/>
              <a:gd name="connsiteX45" fmla="*/ 1416191 w 12200585"/>
              <a:gd name="connsiteY45" fmla="*/ 3208909 h 6978996"/>
              <a:gd name="connsiteX46" fmla="*/ 1239470 w 12200585"/>
              <a:gd name="connsiteY46" fmla="*/ 3151504 h 6978996"/>
              <a:gd name="connsiteX47" fmla="*/ 1216115 w 12200585"/>
              <a:gd name="connsiteY47" fmla="*/ 3151363 h 6978996"/>
              <a:gd name="connsiteX48" fmla="*/ 5539273 w 12200585"/>
              <a:gd name="connsiteY48" fmla="*/ 2814950 h 6978996"/>
              <a:gd name="connsiteX49" fmla="*/ 5487494 w 12200585"/>
              <a:gd name="connsiteY49" fmla="*/ 2832958 h 6978996"/>
              <a:gd name="connsiteX50" fmla="*/ 5306272 w 12200585"/>
              <a:gd name="connsiteY50" fmla="*/ 3184147 h 6978996"/>
              <a:gd name="connsiteX51" fmla="*/ 5559532 w 12200585"/>
              <a:gd name="connsiteY51" fmla="*/ 3251681 h 6978996"/>
              <a:gd name="connsiteX52" fmla="*/ 5601181 w 12200585"/>
              <a:gd name="connsiteY52" fmla="*/ 3230295 h 6978996"/>
              <a:gd name="connsiteX53" fmla="*/ 5783527 w 12200585"/>
              <a:gd name="connsiteY53" fmla="*/ 2879109 h 6978996"/>
              <a:gd name="connsiteX54" fmla="*/ 5539273 w 12200585"/>
              <a:gd name="connsiteY54" fmla="*/ 2814950 h 6978996"/>
              <a:gd name="connsiteX55" fmla="*/ 1675430 w 12200585"/>
              <a:gd name="connsiteY55" fmla="*/ 2540812 h 6978996"/>
              <a:gd name="connsiteX56" fmla="*/ 1586157 w 12200585"/>
              <a:gd name="connsiteY56" fmla="*/ 2593206 h 6978996"/>
              <a:gd name="connsiteX57" fmla="*/ 1431950 w 12200585"/>
              <a:gd name="connsiteY57" fmla="*/ 2808196 h 6978996"/>
              <a:gd name="connsiteX58" fmla="*/ 1617673 w 12200585"/>
              <a:gd name="connsiteY58" fmla="*/ 2864477 h 6978996"/>
              <a:gd name="connsiteX59" fmla="*/ 1660445 w 12200585"/>
              <a:gd name="connsiteY59" fmla="*/ 2856595 h 6978996"/>
              <a:gd name="connsiteX60" fmla="*/ 1857428 w 12200585"/>
              <a:gd name="connsiteY60" fmla="*/ 2593206 h 6978996"/>
              <a:gd name="connsiteX61" fmla="*/ 1714475 w 12200585"/>
              <a:gd name="connsiteY61" fmla="*/ 2551557 h 6978996"/>
              <a:gd name="connsiteX62" fmla="*/ 1675430 w 12200585"/>
              <a:gd name="connsiteY62" fmla="*/ 2540812 h 6978996"/>
              <a:gd name="connsiteX63" fmla="*/ 2126445 w 12200585"/>
              <a:gd name="connsiteY63" fmla="*/ 2527920 h 6978996"/>
              <a:gd name="connsiteX64" fmla="*/ 2056659 w 12200585"/>
              <a:gd name="connsiteY64" fmla="*/ 2559438 h 6978996"/>
              <a:gd name="connsiteX65" fmla="*/ 1234968 w 12200585"/>
              <a:gd name="connsiteY65" fmla="*/ 3839247 h 6978996"/>
              <a:gd name="connsiteX66" fmla="*/ 889408 w 12200585"/>
              <a:gd name="connsiteY66" fmla="*/ 4507856 h 6978996"/>
              <a:gd name="connsiteX67" fmla="*/ 1036864 w 12200585"/>
              <a:gd name="connsiteY67" fmla="*/ 4507856 h 6978996"/>
              <a:gd name="connsiteX68" fmla="*/ 2493393 w 12200585"/>
              <a:gd name="connsiteY68" fmla="*/ 4551752 h 6978996"/>
              <a:gd name="connsiteX69" fmla="*/ 3313958 w 12200585"/>
              <a:gd name="connsiteY69" fmla="*/ 4576517 h 6978996"/>
              <a:gd name="connsiteX70" fmla="*/ 4511597 w 12200585"/>
              <a:gd name="connsiteY70" fmla="*/ 4613660 h 6978996"/>
              <a:gd name="connsiteX71" fmla="*/ 4565626 w 12200585"/>
              <a:gd name="connsiteY71" fmla="*/ 4573139 h 6978996"/>
              <a:gd name="connsiteX72" fmla="*/ 4617404 w 12200585"/>
              <a:gd name="connsiteY72" fmla="*/ 4402048 h 6978996"/>
              <a:gd name="connsiteX73" fmla="*/ 5235358 w 12200585"/>
              <a:gd name="connsiteY73" fmla="*/ 2904998 h 6978996"/>
              <a:gd name="connsiteX74" fmla="*/ 5282633 w 12200585"/>
              <a:gd name="connsiteY74" fmla="*/ 2801442 h 6978996"/>
              <a:gd name="connsiteX75" fmla="*/ 5255620 w 12200585"/>
              <a:gd name="connsiteY75" fmla="*/ 2796939 h 6978996"/>
              <a:gd name="connsiteX76" fmla="*/ 4561123 w 12200585"/>
              <a:gd name="connsiteY76" fmla="*/ 2739534 h 6978996"/>
              <a:gd name="connsiteX77" fmla="*/ 3290320 w 12200585"/>
              <a:gd name="connsiteY77" fmla="*/ 2628100 h 6978996"/>
              <a:gd name="connsiteX78" fmla="*/ 2126445 w 12200585"/>
              <a:gd name="connsiteY78" fmla="*/ 2527920 h 6978996"/>
              <a:gd name="connsiteX79" fmla="*/ 5875827 w 12200585"/>
              <a:gd name="connsiteY79" fmla="*/ 2282541 h 6978996"/>
              <a:gd name="connsiteX80" fmla="*/ 5816170 w 12200585"/>
              <a:gd name="connsiteY80" fmla="*/ 2298297 h 6978996"/>
              <a:gd name="connsiteX81" fmla="*/ 5643952 w 12200585"/>
              <a:gd name="connsiteY81" fmla="*/ 2553809 h 6978996"/>
              <a:gd name="connsiteX82" fmla="*/ 5901715 w 12200585"/>
              <a:gd name="connsiteY82" fmla="*/ 2624722 h 6978996"/>
              <a:gd name="connsiteX83" fmla="*/ 5941113 w 12200585"/>
              <a:gd name="connsiteY83" fmla="*/ 2610089 h 6978996"/>
              <a:gd name="connsiteX84" fmla="*/ 6111079 w 12200585"/>
              <a:gd name="connsiteY84" fmla="*/ 2352326 h 6978996"/>
              <a:gd name="connsiteX85" fmla="*/ 5875827 w 12200585"/>
              <a:gd name="connsiteY85" fmla="*/ 2282541 h 6978996"/>
              <a:gd name="connsiteX86" fmla="*/ 2182303 w 12200585"/>
              <a:gd name="connsiteY86" fmla="*/ 1912497 h 6978996"/>
              <a:gd name="connsiteX87" fmla="*/ 2164718 w 12200585"/>
              <a:gd name="connsiteY87" fmla="*/ 1918970 h 6978996"/>
              <a:gd name="connsiteX88" fmla="*/ 1848423 w 12200585"/>
              <a:gd name="connsiteY88" fmla="*/ 2261151 h 6978996"/>
              <a:gd name="connsiteX89" fmla="*/ 2058910 w 12200585"/>
              <a:gd name="connsiteY89" fmla="*/ 2317432 h 6978996"/>
              <a:gd name="connsiteX90" fmla="*/ 2097180 w 12200585"/>
              <a:gd name="connsiteY90" fmla="*/ 2308427 h 6978996"/>
              <a:gd name="connsiteX91" fmla="*/ 2411224 w 12200585"/>
              <a:gd name="connsiteY91" fmla="*/ 1968497 h 6978996"/>
              <a:gd name="connsiteX92" fmla="*/ 2204112 w 12200585"/>
              <a:gd name="connsiteY92" fmla="*/ 1914468 h 6978996"/>
              <a:gd name="connsiteX93" fmla="*/ 2182303 w 12200585"/>
              <a:gd name="connsiteY93" fmla="*/ 1912497 h 6978996"/>
              <a:gd name="connsiteX94" fmla="*/ 6254029 w 12200585"/>
              <a:gd name="connsiteY94" fmla="*/ 1789525 h 6978996"/>
              <a:gd name="connsiteX95" fmla="*/ 6220262 w 12200585"/>
              <a:gd name="connsiteY95" fmla="*/ 1800782 h 6978996"/>
              <a:gd name="connsiteX96" fmla="*/ 6032285 w 12200585"/>
              <a:gd name="connsiteY96" fmla="*/ 2005640 h 6978996"/>
              <a:gd name="connsiteX97" fmla="*/ 6297929 w 12200585"/>
              <a:gd name="connsiteY97" fmla="*/ 2082183 h 6978996"/>
              <a:gd name="connsiteX98" fmla="*/ 6331696 w 12200585"/>
              <a:gd name="connsiteY98" fmla="*/ 2070926 h 6978996"/>
              <a:gd name="connsiteX99" fmla="*/ 6520797 w 12200585"/>
              <a:gd name="connsiteY99" fmla="*/ 1862690 h 6978996"/>
              <a:gd name="connsiteX100" fmla="*/ 6254029 w 12200585"/>
              <a:gd name="connsiteY100" fmla="*/ 1789525 h 6978996"/>
              <a:gd name="connsiteX101" fmla="*/ 6762238 w 12200585"/>
              <a:gd name="connsiteY101" fmla="*/ 1377273 h 6978996"/>
              <a:gd name="connsiteX102" fmla="*/ 6732409 w 12200585"/>
              <a:gd name="connsiteY102" fmla="*/ 1384310 h 6978996"/>
              <a:gd name="connsiteX103" fmla="*/ 6520797 w 12200585"/>
              <a:gd name="connsiteY103" fmla="*/ 1527260 h 6978996"/>
              <a:gd name="connsiteX104" fmla="*/ 6786438 w 12200585"/>
              <a:gd name="connsiteY104" fmla="*/ 1609430 h 6978996"/>
              <a:gd name="connsiteX105" fmla="*/ 6822457 w 12200585"/>
              <a:gd name="connsiteY105" fmla="*/ 1603800 h 6978996"/>
              <a:gd name="connsiteX106" fmla="*/ 7045328 w 12200585"/>
              <a:gd name="connsiteY106" fmla="*/ 1451844 h 6978996"/>
              <a:gd name="connsiteX107" fmla="*/ 6795444 w 12200585"/>
              <a:gd name="connsiteY107" fmla="*/ 1382058 h 6978996"/>
              <a:gd name="connsiteX108" fmla="*/ 6762238 w 12200585"/>
              <a:gd name="connsiteY108" fmla="*/ 1377273 h 6978996"/>
              <a:gd name="connsiteX109" fmla="*/ 2798712 w 12200585"/>
              <a:gd name="connsiteY109" fmla="*/ 1360813 h 6978996"/>
              <a:gd name="connsiteX110" fmla="*/ 2779297 w 12200585"/>
              <a:gd name="connsiteY110" fmla="*/ 1367426 h 6978996"/>
              <a:gd name="connsiteX111" fmla="*/ 2428107 w 12200585"/>
              <a:gd name="connsiteY111" fmla="*/ 1654453 h 6978996"/>
              <a:gd name="connsiteX112" fmla="*/ 2659981 w 12200585"/>
              <a:gd name="connsiteY112" fmla="*/ 1718612 h 6978996"/>
              <a:gd name="connsiteX113" fmla="*/ 2690373 w 12200585"/>
              <a:gd name="connsiteY113" fmla="*/ 1712986 h 6978996"/>
              <a:gd name="connsiteX114" fmla="*/ 3040435 w 12200585"/>
              <a:gd name="connsiteY114" fmla="*/ 1427082 h 6978996"/>
              <a:gd name="connsiteX115" fmla="*/ 2819818 w 12200585"/>
              <a:gd name="connsiteY115" fmla="*/ 1361796 h 6978996"/>
              <a:gd name="connsiteX116" fmla="*/ 2798712 w 12200585"/>
              <a:gd name="connsiteY116" fmla="*/ 1360813 h 6978996"/>
              <a:gd name="connsiteX117" fmla="*/ 11438553 w 12200585"/>
              <a:gd name="connsiteY117" fmla="*/ 1355042 h 6978996"/>
              <a:gd name="connsiteX118" fmla="*/ 11411537 w 12200585"/>
              <a:gd name="connsiteY118" fmla="*/ 1358421 h 6978996"/>
              <a:gd name="connsiteX119" fmla="*/ 11071604 w 12200585"/>
              <a:gd name="connsiteY119" fmla="*/ 1431585 h 6978996"/>
              <a:gd name="connsiteX120" fmla="*/ 11445307 w 12200585"/>
              <a:gd name="connsiteY120" fmla="*/ 1557652 h 6978996"/>
              <a:gd name="connsiteX121" fmla="*/ 11477947 w 12200585"/>
              <a:gd name="connsiteY121" fmla="*/ 1559903 h 6978996"/>
              <a:gd name="connsiteX122" fmla="*/ 11749218 w 12200585"/>
              <a:gd name="connsiteY122" fmla="*/ 1461974 h 6978996"/>
              <a:gd name="connsiteX123" fmla="*/ 11746967 w 12200585"/>
              <a:gd name="connsiteY123" fmla="*/ 1445090 h 6978996"/>
              <a:gd name="connsiteX124" fmla="*/ 11438553 w 12200585"/>
              <a:gd name="connsiteY124" fmla="*/ 1355042 h 6978996"/>
              <a:gd name="connsiteX125" fmla="*/ 10009037 w 12200585"/>
              <a:gd name="connsiteY125" fmla="*/ 1343785 h 6978996"/>
              <a:gd name="connsiteX126" fmla="*/ 10027048 w 12200585"/>
              <a:gd name="connsiteY126" fmla="*/ 1352791 h 6978996"/>
              <a:gd name="connsiteX127" fmla="*/ 10675394 w 12200585"/>
              <a:gd name="connsiteY127" fmla="*/ 1586916 h 6978996"/>
              <a:gd name="connsiteX128" fmla="*/ 11016451 w 12200585"/>
              <a:gd name="connsiteY128" fmla="*/ 1621810 h 6978996"/>
              <a:gd name="connsiteX129" fmla="*/ 10009037 w 12200585"/>
              <a:gd name="connsiteY129" fmla="*/ 1343785 h 6978996"/>
              <a:gd name="connsiteX130" fmla="*/ 7465738 w 12200585"/>
              <a:gd name="connsiteY130" fmla="*/ 1084723 h 6978996"/>
              <a:gd name="connsiteX131" fmla="*/ 7208541 w 12200585"/>
              <a:gd name="connsiteY131" fmla="*/ 1164817 h 6978996"/>
              <a:gd name="connsiteX132" fmla="*/ 7507949 w 12200585"/>
              <a:gd name="connsiteY132" fmla="*/ 1243608 h 6978996"/>
              <a:gd name="connsiteX133" fmla="*/ 7546222 w 12200585"/>
              <a:gd name="connsiteY133" fmla="*/ 1243608 h 6978996"/>
              <a:gd name="connsiteX134" fmla="*/ 7887279 w 12200585"/>
              <a:gd name="connsiteY134" fmla="*/ 1169319 h 6978996"/>
              <a:gd name="connsiteX135" fmla="*/ 7465738 w 12200585"/>
              <a:gd name="connsiteY135" fmla="*/ 1084723 h 6978996"/>
              <a:gd name="connsiteX136" fmla="*/ 8571643 w 12200585"/>
              <a:gd name="connsiteY136" fmla="*/ 1053383 h 6978996"/>
              <a:gd name="connsiteX137" fmla="*/ 9770409 w 12200585"/>
              <a:gd name="connsiteY137" fmla="*/ 1420328 h 6978996"/>
              <a:gd name="connsiteX138" fmla="*/ 9186222 w 12200585"/>
              <a:gd name="connsiteY138" fmla="*/ 1197460 h 6978996"/>
              <a:gd name="connsiteX139" fmla="*/ 8571643 w 12200585"/>
              <a:gd name="connsiteY139" fmla="*/ 1053383 h 6978996"/>
              <a:gd name="connsiteX140" fmla="*/ 7901911 w 12200585"/>
              <a:gd name="connsiteY140" fmla="*/ 1009483 h 6978996"/>
              <a:gd name="connsiteX141" fmla="*/ 7898533 w 12200585"/>
              <a:gd name="connsiteY141" fmla="*/ 1034248 h 6978996"/>
              <a:gd name="connsiteX142" fmla="*/ 8590778 w 12200585"/>
              <a:gd name="connsiteY142" fmla="*/ 1169319 h 6978996"/>
              <a:gd name="connsiteX143" fmla="*/ 8196819 w 12200585"/>
              <a:gd name="connsiteY143" fmla="*/ 1043250 h 6978996"/>
              <a:gd name="connsiteX144" fmla="*/ 7901911 w 12200585"/>
              <a:gd name="connsiteY144" fmla="*/ 1009483 h 6978996"/>
              <a:gd name="connsiteX145" fmla="*/ 3347724 w 12200585"/>
              <a:gd name="connsiteY145" fmla="*/ 993302 h 6978996"/>
              <a:gd name="connsiteX146" fmla="*/ 3326338 w 12200585"/>
              <a:gd name="connsiteY146" fmla="*/ 1000477 h 6978996"/>
              <a:gd name="connsiteX147" fmla="*/ 3065197 w 12200585"/>
              <a:gd name="connsiteY147" fmla="*/ 1158063 h 6978996"/>
              <a:gd name="connsiteX148" fmla="*/ 3306076 w 12200585"/>
              <a:gd name="connsiteY148" fmla="*/ 1227848 h 6978996"/>
              <a:gd name="connsiteX149" fmla="*/ 3348849 w 12200585"/>
              <a:gd name="connsiteY149" fmla="*/ 1223349 h 6978996"/>
              <a:gd name="connsiteX150" fmla="*/ 3621247 w 12200585"/>
              <a:gd name="connsiteY150" fmla="*/ 1062385 h 6978996"/>
              <a:gd name="connsiteX151" fmla="*/ 3369111 w 12200585"/>
              <a:gd name="connsiteY151" fmla="*/ 993723 h 6978996"/>
              <a:gd name="connsiteX152" fmla="*/ 3347724 w 12200585"/>
              <a:gd name="connsiteY152" fmla="*/ 993302 h 6978996"/>
              <a:gd name="connsiteX153" fmla="*/ 4533124 w 12200585"/>
              <a:gd name="connsiteY153" fmla="*/ 804059 h 6978996"/>
              <a:gd name="connsiteX154" fmla="*/ 4279723 w 12200585"/>
              <a:gd name="connsiteY154" fmla="*/ 860903 h 6978996"/>
              <a:gd name="connsiteX155" fmla="*/ 3431018 w 12200585"/>
              <a:gd name="connsiteY155" fmla="*/ 1331405 h 6978996"/>
              <a:gd name="connsiteX156" fmla="*/ 2290784 w 12200585"/>
              <a:gd name="connsiteY156" fmla="*/ 2242016 h 6978996"/>
              <a:gd name="connsiteX157" fmla="*/ 2162466 w 12200585"/>
              <a:gd name="connsiteY157" fmla="*/ 2381591 h 6978996"/>
              <a:gd name="connsiteX158" fmla="*/ 2897485 w 12200585"/>
              <a:gd name="connsiteY158" fmla="*/ 2445753 h 6978996"/>
              <a:gd name="connsiteX159" fmla="*/ 4000574 w 12200585"/>
              <a:gd name="connsiteY159" fmla="*/ 2539176 h 6978996"/>
              <a:gd name="connsiteX160" fmla="*/ 5288264 w 12200585"/>
              <a:gd name="connsiteY160" fmla="*/ 2650611 h 6978996"/>
              <a:gd name="connsiteX161" fmla="*/ 5363676 w 12200585"/>
              <a:gd name="connsiteY161" fmla="*/ 2612341 h 6978996"/>
              <a:gd name="connsiteX162" fmla="*/ 6319315 w 12200585"/>
              <a:gd name="connsiteY162" fmla="*/ 1549773 h 6978996"/>
              <a:gd name="connsiteX163" fmla="*/ 6859603 w 12200585"/>
              <a:gd name="connsiteY163" fmla="*/ 1153560 h 6978996"/>
              <a:gd name="connsiteX164" fmla="*/ 6817954 w 12200585"/>
              <a:gd name="connsiteY164" fmla="*/ 1143430 h 6978996"/>
              <a:gd name="connsiteX165" fmla="*/ 5924229 w 12200585"/>
              <a:gd name="connsiteY165" fmla="*/ 1006107 h 6978996"/>
              <a:gd name="connsiteX166" fmla="*/ 4787370 w 12200585"/>
              <a:gd name="connsiteY166" fmla="*/ 828260 h 6978996"/>
              <a:gd name="connsiteX167" fmla="*/ 4533124 w 12200585"/>
              <a:gd name="connsiteY167" fmla="*/ 804059 h 6978996"/>
              <a:gd name="connsiteX168" fmla="*/ 4136773 w 12200585"/>
              <a:gd name="connsiteY168" fmla="*/ 633532 h 6978996"/>
              <a:gd name="connsiteX169" fmla="*/ 4098500 w 12200585"/>
              <a:gd name="connsiteY169" fmla="*/ 634659 h 6978996"/>
              <a:gd name="connsiteX170" fmla="*/ 3888012 w 12200585"/>
              <a:gd name="connsiteY170" fmla="*/ 717953 h 6978996"/>
              <a:gd name="connsiteX171" fmla="*/ 4146902 w 12200585"/>
              <a:gd name="connsiteY171" fmla="*/ 796744 h 6978996"/>
              <a:gd name="connsiteX172" fmla="*/ 4206558 w 12200585"/>
              <a:gd name="connsiteY172" fmla="*/ 795620 h 6978996"/>
              <a:gd name="connsiteX173" fmla="*/ 4429426 w 12200585"/>
              <a:gd name="connsiteY173" fmla="*/ 714574 h 6978996"/>
              <a:gd name="connsiteX174" fmla="*/ 4136773 w 12200585"/>
              <a:gd name="connsiteY174" fmla="*/ 633532 h 6978996"/>
              <a:gd name="connsiteX175" fmla="*/ 6787283 w 12200585"/>
              <a:gd name="connsiteY175" fmla="*/ 530962 h 6978996"/>
              <a:gd name="connsiteX176" fmla="*/ 6491530 w 12200585"/>
              <a:gd name="connsiteY176" fmla="*/ 533354 h 6978996"/>
              <a:gd name="connsiteX177" fmla="*/ 5469483 w 12200585"/>
              <a:gd name="connsiteY177" fmla="*/ 593010 h 6978996"/>
              <a:gd name="connsiteX178" fmla="*/ 4836897 w 12200585"/>
              <a:gd name="connsiteY178" fmla="*/ 689812 h 6978996"/>
              <a:gd name="connsiteX179" fmla="*/ 4802003 w 12200585"/>
              <a:gd name="connsiteY179" fmla="*/ 714574 h 6978996"/>
              <a:gd name="connsiteX180" fmla="*/ 4834646 w 12200585"/>
              <a:gd name="connsiteY180" fmla="*/ 735961 h 6978996"/>
              <a:gd name="connsiteX181" fmla="*/ 5005736 w 12200585"/>
              <a:gd name="connsiteY181" fmla="*/ 768604 h 6978996"/>
              <a:gd name="connsiteX182" fmla="*/ 6920386 w 12200585"/>
              <a:gd name="connsiteY182" fmla="*/ 1102909 h 6978996"/>
              <a:gd name="connsiteX183" fmla="*/ 6996926 w 12200585"/>
              <a:gd name="connsiteY183" fmla="*/ 1098407 h 6978996"/>
              <a:gd name="connsiteX184" fmla="*/ 7331231 w 12200585"/>
              <a:gd name="connsiteY184" fmla="*/ 999353 h 6978996"/>
              <a:gd name="connsiteX185" fmla="*/ 8014470 w 12200585"/>
              <a:gd name="connsiteY185" fmla="*/ 882289 h 6978996"/>
              <a:gd name="connsiteX186" fmla="*/ 8797890 w 12200585"/>
              <a:gd name="connsiteY186" fmla="*/ 956581 h 6978996"/>
              <a:gd name="connsiteX187" fmla="*/ 8866551 w 12200585"/>
              <a:gd name="connsiteY187" fmla="*/ 946448 h 6978996"/>
              <a:gd name="connsiteX188" fmla="*/ 8808019 w 12200585"/>
              <a:gd name="connsiteY188" fmla="*/ 916059 h 6978996"/>
              <a:gd name="connsiteX189" fmla="*/ 7479809 w 12200585"/>
              <a:gd name="connsiteY189" fmla="*/ 604267 h 6978996"/>
              <a:gd name="connsiteX190" fmla="*/ 7111739 w 12200585"/>
              <a:gd name="connsiteY190" fmla="*/ 537857 h 6978996"/>
              <a:gd name="connsiteX191" fmla="*/ 6787283 w 12200585"/>
              <a:gd name="connsiteY191" fmla="*/ 530962 h 6978996"/>
              <a:gd name="connsiteX192" fmla="*/ 4878862 w 12200585"/>
              <a:gd name="connsiteY192" fmla="*/ 425651 h 6978996"/>
              <a:gd name="connsiteX193" fmla="*/ 4644417 w 12200585"/>
              <a:gd name="connsiteY193" fmla="*/ 475946 h 6978996"/>
              <a:gd name="connsiteX194" fmla="*/ 5261247 w 12200585"/>
              <a:gd name="connsiteY194" fmla="*/ 510841 h 6978996"/>
              <a:gd name="connsiteX195" fmla="*/ 4878862 w 12200585"/>
              <a:gd name="connsiteY195" fmla="*/ 425651 h 6978996"/>
              <a:gd name="connsiteX196" fmla="*/ 8836899 w 12200585"/>
              <a:gd name="connsiteY196" fmla="*/ 348297 h 6978996"/>
              <a:gd name="connsiteX197" fmla="*/ 8645934 w 12200585"/>
              <a:gd name="connsiteY197" fmla="*/ 373518 h 6978996"/>
              <a:gd name="connsiteX198" fmla="*/ 8867676 w 12200585"/>
              <a:gd name="connsiteY198" fmla="*/ 433174 h 6978996"/>
              <a:gd name="connsiteX199" fmla="*/ 9350561 w 12200585"/>
              <a:gd name="connsiteY199" fmla="*/ 454560 h 6978996"/>
              <a:gd name="connsiteX200" fmla="*/ 9410217 w 12200585"/>
              <a:gd name="connsiteY200" fmla="*/ 441055 h 6978996"/>
              <a:gd name="connsiteX201" fmla="*/ 8836899 w 12200585"/>
              <a:gd name="connsiteY201" fmla="*/ 348297 h 6978996"/>
              <a:gd name="connsiteX202" fmla="*/ 7946934 w 12200585"/>
              <a:gd name="connsiteY202" fmla="*/ 344253 h 6978996"/>
              <a:gd name="connsiteX203" fmla="*/ 7940181 w 12200585"/>
              <a:gd name="connsiteY203" fmla="*/ 367891 h 6978996"/>
              <a:gd name="connsiteX204" fmla="*/ 8524367 w 12200585"/>
              <a:gd name="connsiteY204" fmla="*/ 524349 h 6978996"/>
              <a:gd name="connsiteX205" fmla="*/ 8528870 w 12200585"/>
              <a:gd name="connsiteY205" fmla="*/ 509717 h 6978996"/>
              <a:gd name="connsiteX206" fmla="*/ 7946934 w 12200585"/>
              <a:gd name="connsiteY206" fmla="*/ 344253 h 6978996"/>
              <a:gd name="connsiteX207" fmla="*/ 7265747 w 12200585"/>
              <a:gd name="connsiteY207" fmla="*/ 314706 h 6978996"/>
              <a:gd name="connsiteX208" fmla="*/ 7164640 w 12200585"/>
              <a:gd name="connsiteY208" fmla="*/ 322867 h 6978996"/>
              <a:gd name="connsiteX209" fmla="*/ 7921045 w 12200585"/>
              <a:gd name="connsiteY209" fmla="*/ 493957 h 6978996"/>
              <a:gd name="connsiteX210" fmla="*/ 7265747 w 12200585"/>
              <a:gd name="connsiteY210" fmla="*/ 314706 h 6978996"/>
              <a:gd name="connsiteX211" fmla="*/ 5831929 w 12200585"/>
              <a:gd name="connsiteY211" fmla="*/ 301480 h 6978996"/>
              <a:gd name="connsiteX212" fmla="*/ 5534770 w 12200585"/>
              <a:gd name="connsiteY212" fmla="*/ 321740 h 6978996"/>
              <a:gd name="connsiteX213" fmla="*/ 5263499 w 12200585"/>
              <a:gd name="connsiteY213" fmla="*/ 352131 h 6978996"/>
              <a:gd name="connsiteX214" fmla="*/ 5263499 w 12200585"/>
              <a:gd name="connsiteY214" fmla="*/ 360009 h 6978996"/>
              <a:gd name="connsiteX215" fmla="*/ 5544899 w 12200585"/>
              <a:gd name="connsiteY215" fmla="*/ 432050 h 6978996"/>
              <a:gd name="connsiteX216" fmla="*/ 5804914 w 12200585"/>
              <a:gd name="connsiteY216" fmla="*/ 462441 h 6978996"/>
              <a:gd name="connsiteX217" fmla="*/ 6152724 w 12200585"/>
              <a:gd name="connsiteY217" fmla="*/ 443306 h 6978996"/>
              <a:gd name="connsiteX218" fmla="*/ 6328317 w 12200585"/>
              <a:gd name="connsiteY218" fmla="*/ 443306 h 6978996"/>
              <a:gd name="connsiteX219" fmla="*/ 5985009 w 12200585"/>
              <a:gd name="connsiteY219" fmla="*/ 320615 h 6978996"/>
              <a:gd name="connsiteX220" fmla="*/ 5831929 w 12200585"/>
              <a:gd name="connsiteY220" fmla="*/ 301480 h 6978996"/>
              <a:gd name="connsiteX221" fmla="*/ 6440879 w 12200585"/>
              <a:gd name="connsiteY221" fmla="*/ 281218 h 6978996"/>
              <a:gd name="connsiteX222" fmla="*/ 7220921 w 12200585"/>
              <a:gd name="connsiteY222" fmla="*/ 455687 h 6978996"/>
              <a:gd name="connsiteX223" fmla="*/ 6838216 w 12200585"/>
              <a:gd name="connsiteY223" fmla="*/ 314985 h 6978996"/>
              <a:gd name="connsiteX224" fmla="*/ 6440879 w 12200585"/>
              <a:gd name="connsiteY224" fmla="*/ 281218 h 6978996"/>
              <a:gd name="connsiteX225" fmla="*/ 9684886 w 12200585"/>
              <a:gd name="connsiteY225" fmla="*/ 216743 h 6978996"/>
              <a:gd name="connsiteX226" fmla="*/ 9369696 w 12200585"/>
              <a:gd name="connsiteY226" fmla="*/ 291348 h 6978996"/>
              <a:gd name="connsiteX227" fmla="*/ 9568927 w 12200585"/>
              <a:gd name="connsiteY227" fmla="*/ 325118 h 6978996"/>
              <a:gd name="connsiteX228" fmla="*/ 9728764 w 12200585"/>
              <a:gd name="connsiteY228" fmla="*/ 346504 h 6978996"/>
              <a:gd name="connsiteX229" fmla="*/ 9987651 w 12200585"/>
              <a:gd name="connsiteY229" fmla="*/ 239570 h 6978996"/>
              <a:gd name="connsiteX230" fmla="*/ 9812269 w 12200585"/>
              <a:gd name="connsiteY230" fmla="*/ 217428 h 6978996"/>
              <a:gd name="connsiteX231" fmla="*/ 9684886 w 12200585"/>
              <a:gd name="connsiteY231" fmla="*/ 216743 h 6978996"/>
              <a:gd name="connsiteX232" fmla="*/ 10248931 w 12200585"/>
              <a:gd name="connsiteY232" fmla="*/ 181884 h 6978996"/>
              <a:gd name="connsiteX233" fmla="*/ 10219525 w 12200585"/>
              <a:gd name="connsiteY233" fmla="*/ 193422 h 6978996"/>
              <a:gd name="connsiteX234" fmla="*/ 8992618 w 12200585"/>
              <a:gd name="connsiteY234" fmla="*/ 587384 h 6978996"/>
              <a:gd name="connsiteX235" fmla="*/ 7877148 w 12200585"/>
              <a:gd name="connsiteY235" fmla="*/ 541232 h 6978996"/>
              <a:gd name="connsiteX236" fmla="*/ 7825370 w 12200585"/>
              <a:gd name="connsiteY236" fmla="*/ 551362 h 6978996"/>
              <a:gd name="connsiteX237" fmla="*/ 7868143 w 12200585"/>
              <a:gd name="connsiteY237" fmla="*/ 582881 h 6978996"/>
              <a:gd name="connsiteX238" fmla="*/ 7883900 w 12200585"/>
              <a:gd name="connsiteY238" fmla="*/ 588508 h 6978996"/>
              <a:gd name="connsiteX239" fmla="*/ 9285275 w 12200585"/>
              <a:gd name="connsiteY239" fmla="*/ 1010610 h 6978996"/>
              <a:gd name="connsiteX240" fmla="*/ 9759152 w 12200585"/>
              <a:gd name="connsiteY240" fmla="*/ 1147933 h 6978996"/>
              <a:gd name="connsiteX241" fmla="*/ 10419883 w 12200585"/>
              <a:gd name="connsiteY241" fmla="*/ 1248111 h 6978996"/>
              <a:gd name="connsiteX242" fmla="*/ 11059223 w 12200585"/>
              <a:gd name="connsiteY242" fmla="*/ 1259367 h 6978996"/>
              <a:gd name="connsiteX243" fmla="*/ 12070016 w 12200585"/>
              <a:gd name="connsiteY243" fmla="*/ 740463 h 6978996"/>
              <a:gd name="connsiteX244" fmla="*/ 10279181 w 12200585"/>
              <a:gd name="connsiteY244" fmla="*/ 182165 h 6978996"/>
              <a:gd name="connsiteX245" fmla="*/ 10248931 w 12200585"/>
              <a:gd name="connsiteY245" fmla="*/ 181884 h 6978996"/>
              <a:gd name="connsiteX246" fmla="*/ 9659538 w 12200585"/>
              <a:gd name="connsiteY246" fmla="*/ 0 h 6978996"/>
              <a:gd name="connsiteX247" fmla="*/ 10431576 w 12200585"/>
              <a:gd name="connsiteY247" fmla="*/ 0 h 6978996"/>
              <a:gd name="connsiteX248" fmla="*/ 10343340 w 12200585"/>
              <a:gd name="connsiteY248" fmla="*/ 88742 h 6978996"/>
              <a:gd name="connsiteX249" fmla="*/ 10386112 w 12200585"/>
              <a:gd name="connsiteY249" fmla="*/ 104498 h 6978996"/>
              <a:gd name="connsiteX250" fmla="*/ 12120667 w 12200585"/>
              <a:gd name="connsiteY250" fmla="*/ 632408 h 6978996"/>
              <a:gd name="connsiteX251" fmla="*/ 12199461 w 12200585"/>
              <a:gd name="connsiteY251" fmla="*/ 604267 h 6978996"/>
              <a:gd name="connsiteX252" fmla="*/ 12200585 w 12200585"/>
              <a:gd name="connsiteY252" fmla="*/ 602710 h 6978996"/>
              <a:gd name="connsiteX253" fmla="*/ 12200585 w 12200585"/>
              <a:gd name="connsiteY253" fmla="*/ 1041702 h 6978996"/>
              <a:gd name="connsiteX254" fmla="*/ 12165268 w 12200585"/>
              <a:gd name="connsiteY254" fmla="*/ 1033824 h 6978996"/>
              <a:gd name="connsiteX255" fmla="*/ 12083521 w 12200585"/>
              <a:gd name="connsiteY255" fmla="*/ 1017361 h 6978996"/>
              <a:gd name="connsiteX256" fmla="*/ 12055944 w 12200585"/>
              <a:gd name="connsiteY256" fmla="*/ 1016095 h 6978996"/>
              <a:gd name="connsiteX257" fmla="*/ 12031743 w 12200585"/>
              <a:gd name="connsiteY257" fmla="*/ 1024115 h 6978996"/>
              <a:gd name="connsiteX258" fmla="*/ 11788615 w 12200585"/>
              <a:gd name="connsiteY258" fmla="*/ 1206462 h 6978996"/>
              <a:gd name="connsiteX259" fmla="*/ 11999103 w 12200585"/>
              <a:gd name="connsiteY259" fmla="*/ 1261619 h 6978996"/>
              <a:gd name="connsiteX260" fmla="*/ 12048629 w 12200585"/>
              <a:gd name="connsiteY260" fmla="*/ 1249238 h 6978996"/>
              <a:gd name="connsiteX261" fmla="*/ 12150777 w 12200585"/>
              <a:gd name="connsiteY261" fmla="*/ 1156515 h 6978996"/>
              <a:gd name="connsiteX262" fmla="*/ 12200585 w 12200585"/>
              <a:gd name="connsiteY262" fmla="*/ 1109125 h 6978996"/>
              <a:gd name="connsiteX263" fmla="*/ 12200585 w 12200585"/>
              <a:gd name="connsiteY263" fmla="*/ 1359547 h 6978996"/>
              <a:gd name="connsiteX264" fmla="*/ 12160996 w 12200585"/>
              <a:gd name="connsiteY264" fmla="*/ 1395038 h 6978996"/>
              <a:gd name="connsiteX265" fmla="*/ 11307981 w 12200585"/>
              <a:gd name="connsiteY265" fmla="*/ 1767015 h 6978996"/>
              <a:gd name="connsiteX266" fmla="*/ 10585346 w 12200585"/>
              <a:gd name="connsiteY266" fmla="*/ 1751255 h 6978996"/>
              <a:gd name="connsiteX267" fmla="*/ 9242502 w 12200585"/>
              <a:gd name="connsiteY267" fmla="*/ 1461974 h 6978996"/>
              <a:gd name="connsiteX268" fmla="*/ 8257599 w 12200585"/>
              <a:gd name="connsiteY268" fmla="*/ 1342661 h 6978996"/>
              <a:gd name="connsiteX269" fmla="*/ 6706523 w 12200585"/>
              <a:gd name="connsiteY269" fmla="*/ 2001137 h 6978996"/>
              <a:gd name="connsiteX270" fmla="*/ 5967002 w 12200585"/>
              <a:gd name="connsiteY270" fmla="*/ 3042321 h 6978996"/>
              <a:gd name="connsiteX271" fmla="*/ 5277007 w 12200585"/>
              <a:gd name="connsiteY271" fmla="*/ 4775748 h 6978996"/>
              <a:gd name="connsiteX272" fmla="*/ 4780616 w 12200585"/>
              <a:gd name="connsiteY272" fmla="*/ 6773692 h 6978996"/>
              <a:gd name="connsiteX273" fmla="*/ 4743471 w 12200585"/>
              <a:gd name="connsiteY273" fmla="*/ 6949285 h 6978996"/>
              <a:gd name="connsiteX274" fmla="*/ 0 w 12200585"/>
              <a:gd name="connsiteY274" fmla="*/ 6978996 h 6978996"/>
              <a:gd name="connsiteX275" fmla="*/ 0 w 12200585"/>
              <a:gd name="connsiteY275" fmla="*/ 6181077 h 6978996"/>
              <a:gd name="connsiteX276" fmla="*/ 47458 w 12200585"/>
              <a:gd name="connsiteY276" fmla="*/ 6044303 h 6978996"/>
              <a:gd name="connsiteX277" fmla="*/ 234308 w 12200585"/>
              <a:gd name="connsiteY277" fmla="*/ 5547912 h 6978996"/>
              <a:gd name="connsiteX278" fmla="*/ 42955 w 12200585"/>
              <a:gd name="connsiteY278" fmla="*/ 5493883 h 6978996"/>
              <a:gd name="connsiteX279" fmla="*/ 0 w 12200585"/>
              <a:gd name="connsiteY279" fmla="*/ 5617369 h 6978996"/>
              <a:gd name="connsiteX280" fmla="*/ 0 w 12200585"/>
              <a:gd name="connsiteY280" fmla="*/ 5146599 h 6978996"/>
              <a:gd name="connsiteX281" fmla="*/ 117053 w 12200585"/>
              <a:gd name="connsiteY281" fmla="*/ 4857917 h 6978996"/>
              <a:gd name="connsiteX282" fmla="*/ 423409 w 12200585"/>
              <a:gd name="connsiteY282" fmla="*/ 4190434 h 6978996"/>
              <a:gd name="connsiteX283" fmla="*/ 1618800 w 12200585"/>
              <a:gd name="connsiteY283" fmla="*/ 2265654 h 6978996"/>
              <a:gd name="connsiteX284" fmla="*/ 3202523 w 12200585"/>
              <a:gd name="connsiteY284" fmla="*/ 855276 h 6978996"/>
              <a:gd name="connsiteX285" fmla="*/ 4869541 w 12200585"/>
              <a:gd name="connsiteY285" fmla="*/ 229440 h 6978996"/>
              <a:gd name="connsiteX286" fmla="*/ 6684010 w 12200585"/>
              <a:gd name="connsiteY286" fmla="*/ 123633 h 6978996"/>
              <a:gd name="connsiteX287" fmla="*/ 7684669 w 12200585"/>
              <a:gd name="connsiteY287" fmla="*/ 172035 h 6978996"/>
              <a:gd name="connsiteX288" fmla="*/ 8668445 w 12200585"/>
              <a:gd name="connsiteY288" fmla="*/ 192294 h 6978996"/>
              <a:gd name="connsiteX289" fmla="*/ 9545454 w 12200585"/>
              <a:gd name="connsiteY289" fmla="*/ 44853 h 6978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</a:cxnLst>
            <a:rect l="l" t="t" r="r" b="b"/>
            <a:pathLst>
              <a:path w="12200585" h="6978996">
                <a:moveTo>
                  <a:pt x="4359641" y="6093827"/>
                </a:moveTo>
                <a:cubicBezTo>
                  <a:pt x="4325874" y="6251412"/>
                  <a:pt x="4292103" y="6405619"/>
                  <a:pt x="4258337" y="6562080"/>
                </a:cubicBezTo>
                <a:cubicBezTo>
                  <a:pt x="4350635" y="6574461"/>
                  <a:pt x="4432805" y="6586842"/>
                  <a:pt x="4521727" y="6598099"/>
                </a:cubicBezTo>
                <a:cubicBezTo>
                  <a:pt x="4556620" y="6445016"/>
                  <a:pt x="4591515" y="6295312"/>
                  <a:pt x="4626409" y="6143353"/>
                </a:cubicBezTo>
                <a:cubicBezTo>
                  <a:pt x="4536361" y="6126470"/>
                  <a:pt x="4451940" y="6110713"/>
                  <a:pt x="4359641" y="6093827"/>
                </a:cubicBezTo>
                <a:close/>
                <a:moveTo>
                  <a:pt x="4580259" y="5218110"/>
                </a:moveTo>
                <a:cubicBezTo>
                  <a:pt x="4531859" y="5404959"/>
                  <a:pt x="4484584" y="5587306"/>
                  <a:pt x="4435057" y="5774156"/>
                </a:cubicBezTo>
                <a:cubicBezTo>
                  <a:pt x="4529607" y="5792167"/>
                  <a:pt x="4616276" y="5807926"/>
                  <a:pt x="4705200" y="5824810"/>
                </a:cubicBezTo>
                <a:cubicBezTo>
                  <a:pt x="4752475" y="5650341"/>
                  <a:pt x="4797500" y="5481502"/>
                  <a:pt x="4844775" y="5309284"/>
                </a:cubicBezTo>
                <a:cubicBezTo>
                  <a:pt x="4755852" y="5278893"/>
                  <a:pt x="4671433" y="5248501"/>
                  <a:pt x="4580259" y="5218110"/>
                </a:cubicBezTo>
                <a:close/>
                <a:moveTo>
                  <a:pt x="806114" y="4739730"/>
                </a:moveTo>
                <a:cubicBezTo>
                  <a:pt x="774599" y="4738602"/>
                  <a:pt x="759966" y="4749859"/>
                  <a:pt x="747582" y="4776872"/>
                </a:cubicBezTo>
                <a:cubicBezTo>
                  <a:pt x="677797" y="4932206"/>
                  <a:pt x="596751" y="5083038"/>
                  <a:pt x="537095" y="5241747"/>
                </a:cubicBezTo>
                <a:cubicBezTo>
                  <a:pt x="396396" y="5622201"/>
                  <a:pt x="264700" y="6006030"/>
                  <a:pt x="130752" y="6389862"/>
                </a:cubicBezTo>
                <a:cubicBezTo>
                  <a:pt x="91358" y="6502421"/>
                  <a:pt x="55339" y="6616106"/>
                  <a:pt x="17066" y="6733171"/>
                </a:cubicBezTo>
                <a:cubicBezTo>
                  <a:pt x="1381296" y="6720790"/>
                  <a:pt x="2738772" y="6708406"/>
                  <a:pt x="4093997" y="6697152"/>
                </a:cubicBezTo>
                <a:cubicBezTo>
                  <a:pt x="4151405" y="6385360"/>
                  <a:pt x="4200932" y="6078070"/>
                  <a:pt x="4265090" y="5774156"/>
                </a:cubicBezTo>
                <a:cubicBezTo>
                  <a:pt x="4329249" y="5471369"/>
                  <a:pt x="4409168" y="5170834"/>
                  <a:pt x="4483456" y="4865796"/>
                </a:cubicBezTo>
                <a:cubicBezTo>
                  <a:pt x="4289852" y="4859042"/>
                  <a:pt x="4097376" y="4851164"/>
                  <a:pt x="3904899" y="4844410"/>
                </a:cubicBezTo>
                <a:cubicBezTo>
                  <a:pt x="3397251" y="4827526"/>
                  <a:pt x="2889604" y="4810643"/>
                  <a:pt x="2380832" y="4792632"/>
                </a:cubicBezTo>
                <a:cubicBezTo>
                  <a:pt x="1856301" y="4774624"/>
                  <a:pt x="1331770" y="4757740"/>
                  <a:pt x="806114" y="4739730"/>
                </a:cubicBezTo>
                <a:close/>
                <a:moveTo>
                  <a:pt x="384015" y="4686824"/>
                </a:moveTo>
                <a:cubicBezTo>
                  <a:pt x="325483" y="4821896"/>
                  <a:pt x="269202" y="4953593"/>
                  <a:pt x="211797" y="5088664"/>
                </a:cubicBezTo>
                <a:cubicBezTo>
                  <a:pt x="277081" y="5112302"/>
                  <a:pt x="335613" y="5133688"/>
                  <a:pt x="396396" y="5155078"/>
                </a:cubicBezTo>
                <a:cubicBezTo>
                  <a:pt x="456052" y="5020003"/>
                  <a:pt x="513457" y="4889434"/>
                  <a:pt x="573113" y="4754362"/>
                </a:cubicBezTo>
                <a:cubicBezTo>
                  <a:pt x="508954" y="4731848"/>
                  <a:pt x="450426" y="4710462"/>
                  <a:pt x="384015" y="4686824"/>
                </a:cubicBezTo>
                <a:close/>
                <a:moveTo>
                  <a:pt x="4843651" y="4351398"/>
                </a:moveTo>
                <a:cubicBezTo>
                  <a:pt x="4792997" y="4508980"/>
                  <a:pt x="4744598" y="4658684"/>
                  <a:pt x="4695071" y="4814018"/>
                </a:cubicBezTo>
                <a:cubicBezTo>
                  <a:pt x="4787370" y="4844410"/>
                  <a:pt x="4874040" y="4872550"/>
                  <a:pt x="4964088" y="4902942"/>
                </a:cubicBezTo>
                <a:cubicBezTo>
                  <a:pt x="5014741" y="4745356"/>
                  <a:pt x="5064268" y="4594525"/>
                  <a:pt x="5113795" y="4440318"/>
                </a:cubicBezTo>
                <a:cubicBezTo>
                  <a:pt x="5022620" y="4409927"/>
                  <a:pt x="4934824" y="4380662"/>
                  <a:pt x="4843651" y="4351398"/>
                </a:cubicBezTo>
                <a:close/>
                <a:moveTo>
                  <a:pt x="768969" y="3893277"/>
                </a:moveTo>
                <a:cubicBezTo>
                  <a:pt x="696932" y="4035103"/>
                  <a:pt x="628270" y="4171299"/>
                  <a:pt x="556230" y="4313125"/>
                </a:cubicBezTo>
                <a:cubicBezTo>
                  <a:pt x="623767" y="4339014"/>
                  <a:pt x="684551" y="4361527"/>
                  <a:pt x="748710" y="4385165"/>
                </a:cubicBezTo>
                <a:cubicBezTo>
                  <a:pt x="821874" y="4244463"/>
                  <a:pt x="893911" y="4106016"/>
                  <a:pt x="968202" y="3961938"/>
                </a:cubicBezTo>
                <a:cubicBezTo>
                  <a:pt x="899541" y="3938301"/>
                  <a:pt x="835379" y="3916914"/>
                  <a:pt x="768969" y="3893277"/>
                </a:cubicBezTo>
                <a:close/>
                <a:moveTo>
                  <a:pt x="5164446" y="3503817"/>
                </a:moveTo>
                <a:cubicBezTo>
                  <a:pt x="5105914" y="3646771"/>
                  <a:pt x="5050760" y="3785218"/>
                  <a:pt x="4993356" y="3930422"/>
                </a:cubicBezTo>
                <a:cubicBezTo>
                  <a:pt x="5087906" y="3959687"/>
                  <a:pt x="5176826" y="3987827"/>
                  <a:pt x="5266877" y="4015968"/>
                </a:cubicBezTo>
                <a:cubicBezTo>
                  <a:pt x="5326534" y="3868512"/>
                  <a:pt x="5383938" y="3726686"/>
                  <a:pt x="5443595" y="3580357"/>
                </a:cubicBezTo>
                <a:cubicBezTo>
                  <a:pt x="5347920" y="3554471"/>
                  <a:pt x="5256745" y="3529706"/>
                  <a:pt x="5164446" y="3503817"/>
                </a:cubicBezTo>
                <a:close/>
                <a:moveTo>
                  <a:pt x="1216115" y="3151363"/>
                </a:moveTo>
                <a:cubicBezTo>
                  <a:pt x="1207955" y="3152911"/>
                  <a:pt x="1200638" y="3156006"/>
                  <a:pt x="1197825" y="3160509"/>
                </a:cubicBezTo>
                <a:cubicBezTo>
                  <a:pt x="1113404" y="3295581"/>
                  <a:pt x="1030110" y="3432904"/>
                  <a:pt x="943437" y="3575858"/>
                </a:cubicBezTo>
                <a:cubicBezTo>
                  <a:pt x="1018853" y="3600619"/>
                  <a:pt x="1084139" y="3622006"/>
                  <a:pt x="1148298" y="3643392"/>
                </a:cubicBezTo>
                <a:cubicBezTo>
                  <a:pt x="1238346" y="3494812"/>
                  <a:pt x="1326143" y="3354113"/>
                  <a:pt x="1416191" y="3208909"/>
                </a:cubicBezTo>
                <a:cubicBezTo>
                  <a:pt x="1352032" y="3187523"/>
                  <a:pt x="1295751" y="3167263"/>
                  <a:pt x="1239470" y="3151504"/>
                </a:cubicBezTo>
                <a:cubicBezTo>
                  <a:pt x="1233280" y="3149816"/>
                  <a:pt x="1224276" y="3149816"/>
                  <a:pt x="1216115" y="3151363"/>
                </a:cubicBezTo>
                <a:close/>
                <a:moveTo>
                  <a:pt x="5539273" y="2814950"/>
                </a:moveTo>
                <a:cubicBezTo>
                  <a:pt x="5523514" y="2811571"/>
                  <a:pt x="5494249" y="2820577"/>
                  <a:pt x="5487494" y="2832958"/>
                </a:cubicBezTo>
                <a:cubicBezTo>
                  <a:pt x="5425587" y="2947770"/>
                  <a:pt x="5367055" y="3064832"/>
                  <a:pt x="5306272" y="3184147"/>
                </a:cubicBezTo>
                <a:cubicBezTo>
                  <a:pt x="5394068" y="3207785"/>
                  <a:pt x="5476238" y="3231422"/>
                  <a:pt x="5559532" y="3251681"/>
                </a:cubicBezTo>
                <a:cubicBezTo>
                  <a:pt x="5571913" y="3255060"/>
                  <a:pt x="5595553" y="3242679"/>
                  <a:pt x="5601181" y="3230295"/>
                </a:cubicBezTo>
                <a:cubicBezTo>
                  <a:pt x="5661964" y="3116610"/>
                  <a:pt x="5720493" y="3000673"/>
                  <a:pt x="5783527" y="2879109"/>
                </a:cubicBezTo>
                <a:cubicBezTo>
                  <a:pt x="5697982" y="2856595"/>
                  <a:pt x="5619188" y="2834085"/>
                  <a:pt x="5539273" y="2814950"/>
                </a:cubicBezTo>
                <a:close/>
                <a:moveTo>
                  <a:pt x="1675430" y="2540812"/>
                </a:moveTo>
                <a:cubicBezTo>
                  <a:pt x="1639341" y="2536434"/>
                  <a:pt x="1611483" y="2551840"/>
                  <a:pt x="1586157" y="2593206"/>
                </a:cubicBezTo>
                <a:cubicBezTo>
                  <a:pt x="1541133" y="2666370"/>
                  <a:pt x="1485980" y="2733904"/>
                  <a:pt x="1431950" y="2808196"/>
                </a:cubicBezTo>
                <a:cubicBezTo>
                  <a:pt x="1500612" y="2829582"/>
                  <a:pt x="1559144" y="2848717"/>
                  <a:pt x="1617673" y="2864477"/>
                </a:cubicBezTo>
                <a:cubicBezTo>
                  <a:pt x="1630054" y="2867852"/>
                  <a:pt x="1653691" y="2865601"/>
                  <a:pt x="1660445" y="2856595"/>
                </a:cubicBezTo>
                <a:cubicBezTo>
                  <a:pt x="1725731" y="2772177"/>
                  <a:pt x="1789890" y="2684381"/>
                  <a:pt x="1857428" y="2593206"/>
                </a:cubicBezTo>
                <a:cubicBezTo>
                  <a:pt x="1806774" y="2578573"/>
                  <a:pt x="1758375" y="2568441"/>
                  <a:pt x="1714475" y="2551557"/>
                </a:cubicBezTo>
                <a:cubicBezTo>
                  <a:pt x="1700405" y="2545930"/>
                  <a:pt x="1687460" y="2542272"/>
                  <a:pt x="1675430" y="2540812"/>
                </a:cubicBezTo>
                <a:close/>
                <a:moveTo>
                  <a:pt x="2126445" y="2527920"/>
                </a:moveTo>
                <a:cubicBezTo>
                  <a:pt x="2096056" y="2525668"/>
                  <a:pt x="2075794" y="2533549"/>
                  <a:pt x="2056659" y="2559438"/>
                </a:cubicBezTo>
                <a:cubicBezTo>
                  <a:pt x="1754996" y="2969157"/>
                  <a:pt x="1474723" y="3391256"/>
                  <a:pt x="1234968" y="3839247"/>
                </a:cubicBezTo>
                <a:cubicBezTo>
                  <a:pt x="1119031" y="4056489"/>
                  <a:pt x="1008724" y="4275982"/>
                  <a:pt x="889408" y="4507856"/>
                </a:cubicBezTo>
                <a:cubicBezTo>
                  <a:pt x="946816" y="4507856"/>
                  <a:pt x="991840" y="4506729"/>
                  <a:pt x="1036864" y="4507856"/>
                </a:cubicBezTo>
                <a:cubicBezTo>
                  <a:pt x="1521998" y="4522488"/>
                  <a:pt x="2007132" y="4537120"/>
                  <a:pt x="2493393" y="4551752"/>
                </a:cubicBezTo>
                <a:cubicBezTo>
                  <a:pt x="2766913" y="4559634"/>
                  <a:pt x="3040435" y="4568636"/>
                  <a:pt x="3313958" y="4576517"/>
                </a:cubicBezTo>
                <a:cubicBezTo>
                  <a:pt x="3713546" y="4588898"/>
                  <a:pt x="4112007" y="4600155"/>
                  <a:pt x="4511597" y="4613660"/>
                </a:cubicBezTo>
                <a:cubicBezTo>
                  <a:pt x="4545364" y="4614787"/>
                  <a:pt x="4557748" y="4602406"/>
                  <a:pt x="4565626" y="4573139"/>
                </a:cubicBezTo>
                <a:cubicBezTo>
                  <a:pt x="4581385" y="4515734"/>
                  <a:pt x="4599393" y="4458329"/>
                  <a:pt x="4617404" y="4402048"/>
                </a:cubicBezTo>
                <a:cubicBezTo>
                  <a:pt x="4783992" y="3886523"/>
                  <a:pt x="5002361" y="3392383"/>
                  <a:pt x="5235358" y="2904998"/>
                </a:cubicBezTo>
                <a:cubicBezTo>
                  <a:pt x="5251119" y="2872355"/>
                  <a:pt x="5265750" y="2837460"/>
                  <a:pt x="5282633" y="2801442"/>
                </a:cubicBezTo>
                <a:cubicBezTo>
                  <a:pt x="5269129" y="2799190"/>
                  <a:pt x="5262375" y="2796939"/>
                  <a:pt x="5255620" y="2796939"/>
                </a:cubicBezTo>
                <a:cubicBezTo>
                  <a:pt x="5023747" y="2777804"/>
                  <a:pt x="4792997" y="2759793"/>
                  <a:pt x="4561123" y="2739534"/>
                </a:cubicBezTo>
                <a:cubicBezTo>
                  <a:pt x="4137897" y="2703516"/>
                  <a:pt x="3714670" y="2665243"/>
                  <a:pt x="3290320" y="2628100"/>
                </a:cubicBezTo>
                <a:cubicBezTo>
                  <a:pt x="2901985" y="2594330"/>
                  <a:pt x="2514780" y="2561690"/>
                  <a:pt x="2126445" y="2527920"/>
                </a:cubicBezTo>
                <a:close/>
                <a:moveTo>
                  <a:pt x="5875827" y="2282541"/>
                </a:moveTo>
                <a:cubicBezTo>
                  <a:pt x="5857816" y="2278038"/>
                  <a:pt x="5825176" y="2284789"/>
                  <a:pt x="5816170" y="2298297"/>
                </a:cubicBezTo>
                <a:cubicBezTo>
                  <a:pt x="5756514" y="2380467"/>
                  <a:pt x="5702485" y="2464888"/>
                  <a:pt x="5643952" y="2553809"/>
                </a:cubicBezTo>
                <a:cubicBezTo>
                  <a:pt x="5734000" y="2578573"/>
                  <a:pt x="5817295" y="2603335"/>
                  <a:pt x="5901715" y="2624722"/>
                </a:cubicBezTo>
                <a:cubicBezTo>
                  <a:pt x="5912972" y="2628100"/>
                  <a:pt x="5934359" y="2619095"/>
                  <a:pt x="5941113" y="2610089"/>
                </a:cubicBezTo>
                <a:cubicBezTo>
                  <a:pt x="5998517" y="2525668"/>
                  <a:pt x="6053672" y="2438999"/>
                  <a:pt x="6111079" y="2352326"/>
                </a:cubicBezTo>
                <a:cubicBezTo>
                  <a:pt x="6031161" y="2328689"/>
                  <a:pt x="5954618" y="2302800"/>
                  <a:pt x="5875827" y="2282541"/>
                </a:cubicBezTo>
                <a:close/>
                <a:moveTo>
                  <a:pt x="2182303" y="1912497"/>
                </a:moveTo>
                <a:cubicBezTo>
                  <a:pt x="2174846" y="1913059"/>
                  <a:pt x="2168093" y="1915030"/>
                  <a:pt x="2164718" y="1918970"/>
                </a:cubicBezTo>
                <a:cubicBezTo>
                  <a:pt x="2060034" y="2030405"/>
                  <a:pt x="1956481" y="2142963"/>
                  <a:pt x="1848423" y="2261151"/>
                </a:cubicBezTo>
                <a:cubicBezTo>
                  <a:pt x="1926089" y="2282541"/>
                  <a:pt x="1992500" y="2301676"/>
                  <a:pt x="2058910" y="2317432"/>
                </a:cubicBezTo>
                <a:cubicBezTo>
                  <a:pt x="2070167" y="2320811"/>
                  <a:pt x="2089302" y="2316308"/>
                  <a:pt x="2097180" y="2308427"/>
                </a:cubicBezTo>
                <a:cubicBezTo>
                  <a:pt x="2201860" y="2196992"/>
                  <a:pt x="2303165" y="2085558"/>
                  <a:pt x="2411224" y="1968497"/>
                </a:cubicBezTo>
                <a:cubicBezTo>
                  <a:pt x="2336932" y="1949362"/>
                  <a:pt x="2270522" y="1930227"/>
                  <a:pt x="2204112" y="1914468"/>
                </a:cubicBezTo>
                <a:cubicBezTo>
                  <a:pt x="2197921" y="1912778"/>
                  <a:pt x="2189761" y="1911934"/>
                  <a:pt x="2182303" y="1912497"/>
                </a:cubicBezTo>
                <a:close/>
                <a:moveTo>
                  <a:pt x="6254029" y="1789525"/>
                </a:moveTo>
                <a:cubicBezTo>
                  <a:pt x="6243900" y="1787274"/>
                  <a:pt x="6228141" y="1792901"/>
                  <a:pt x="6220262" y="1800782"/>
                </a:cubicBezTo>
                <a:cubicBezTo>
                  <a:pt x="6159479" y="1866065"/>
                  <a:pt x="6098695" y="1932475"/>
                  <a:pt x="6032285" y="2005640"/>
                </a:cubicBezTo>
                <a:cubicBezTo>
                  <a:pt x="6126835" y="2032656"/>
                  <a:pt x="6212381" y="2058545"/>
                  <a:pt x="6297929" y="2082183"/>
                </a:cubicBezTo>
                <a:cubicBezTo>
                  <a:pt x="6308059" y="2084434"/>
                  <a:pt x="6323818" y="2078804"/>
                  <a:pt x="6331696" y="2070926"/>
                </a:cubicBezTo>
                <a:cubicBezTo>
                  <a:pt x="6393604" y="2004516"/>
                  <a:pt x="6454387" y="1935854"/>
                  <a:pt x="6520797" y="1862690"/>
                </a:cubicBezTo>
                <a:cubicBezTo>
                  <a:pt x="6429622" y="1837925"/>
                  <a:pt x="6341825" y="1813163"/>
                  <a:pt x="6254029" y="1789525"/>
                </a:cubicBezTo>
                <a:close/>
                <a:moveTo>
                  <a:pt x="6762238" y="1377273"/>
                </a:moveTo>
                <a:cubicBezTo>
                  <a:pt x="6750982" y="1377273"/>
                  <a:pt x="6740289" y="1379243"/>
                  <a:pt x="6732409" y="1384310"/>
                </a:cubicBezTo>
                <a:cubicBezTo>
                  <a:pt x="6663747" y="1427082"/>
                  <a:pt x="6597337" y="1475482"/>
                  <a:pt x="6520797" y="1527260"/>
                </a:cubicBezTo>
                <a:cubicBezTo>
                  <a:pt x="6617599" y="1557652"/>
                  <a:pt x="6702021" y="1584665"/>
                  <a:pt x="6786438" y="1609430"/>
                </a:cubicBezTo>
                <a:cubicBezTo>
                  <a:pt x="6796571" y="1612805"/>
                  <a:pt x="6813454" y="1610554"/>
                  <a:pt x="6822457" y="1603800"/>
                </a:cubicBezTo>
                <a:cubicBezTo>
                  <a:pt x="6894497" y="1555400"/>
                  <a:pt x="6966534" y="1505874"/>
                  <a:pt x="7045328" y="1451844"/>
                </a:cubicBezTo>
                <a:cubicBezTo>
                  <a:pt x="6956404" y="1427082"/>
                  <a:pt x="6876486" y="1402317"/>
                  <a:pt x="6795444" y="1382058"/>
                </a:cubicBezTo>
                <a:cubicBezTo>
                  <a:pt x="6785313" y="1379243"/>
                  <a:pt x="6773494" y="1377273"/>
                  <a:pt x="6762238" y="1377273"/>
                </a:cubicBezTo>
                <a:close/>
                <a:moveTo>
                  <a:pt x="2798712" y="1360813"/>
                </a:moveTo>
                <a:cubicBezTo>
                  <a:pt x="2791396" y="1361798"/>
                  <a:pt x="2784361" y="1364049"/>
                  <a:pt x="2779297" y="1367426"/>
                </a:cubicBezTo>
                <a:cubicBezTo>
                  <a:pt x="2664484" y="1459722"/>
                  <a:pt x="2550798" y="1553149"/>
                  <a:pt x="2428107" y="1654453"/>
                </a:cubicBezTo>
                <a:cubicBezTo>
                  <a:pt x="2513653" y="1678091"/>
                  <a:pt x="2586817" y="1699477"/>
                  <a:pt x="2659981" y="1718612"/>
                </a:cubicBezTo>
                <a:cubicBezTo>
                  <a:pt x="2668987" y="1720864"/>
                  <a:pt x="2682495" y="1718612"/>
                  <a:pt x="2690373" y="1712986"/>
                </a:cubicBezTo>
                <a:cubicBezTo>
                  <a:pt x="2807434" y="1619559"/>
                  <a:pt x="2922247" y="1525008"/>
                  <a:pt x="3040435" y="1427082"/>
                </a:cubicBezTo>
                <a:cubicBezTo>
                  <a:pt x="2965019" y="1404569"/>
                  <a:pt x="2892982" y="1382058"/>
                  <a:pt x="2819818" y="1361796"/>
                </a:cubicBezTo>
                <a:cubicBezTo>
                  <a:pt x="2813626" y="1360108"/>
                  <a:pt x="2806028" y="1359827"/>
                  <a:pt x="2798712" y="1360813"/>
                </a:cubicBezTo>
                <a:close/>
                <a:moveTo>
                  <a:pt x="11438553" y="1355042"/>
                </a:moveTo>
                <a:cubicBezTo>
                  <a:pt x="11430672" y="1352791"/>
                  <a:pt x="11420542" y="1356169"/>
                  <a:pt x="11411537" y="1358421"/>
                </a:cubicBezTo>
                <a:cubicBezTo>
                  <a:pt x="11298979" y="1382058"/>
                  <a:pt x="11188668" y="1406820"/>
                  <a:pt x="11071604" y="1431585"/>
                </a:cubicBezTo>
                <a:cubicBezTo>
                  <a:pt x="11198798" y="1474358"/>
                  <a:pt x="11321489" y="1517130"/>
                  <a:pt x="11445307" y="1557652"/>
                </a:cubicBezTo>
                <a:cubicBezTo>
                  <a:pt x="11455437" y="1561027"/>
                  <a:pt x="11467818" y="1563278"/>
                  <a:pt x="11477947" y="1559903"/>
                </a:cubicBezTo>
                <a:cubicBezTo>
                  <a:pt x="11569122" y="1528387"/>
                  <a:pt x="11659170" y="1494617"/>
                  <a:pt x="11749218" y="1461974"/>
                </a:cubicBezTo>
                <a:cubicBezTo>
                  <a:pt x="11748094" y="1456347"/>
                  <a:pt x="11748094" y="1450720"/>
                  <a:pt x="11746967" y="1445090"/>
                </a:cubicBezTo>
                <a:cubicBezTo>
                  <a:pt x="11644538" y="1414698"/>
                  <a:pt x="11542106" y="1384310"/>
                  <a:pt x="11438553" y="1355042"/>
                </a:cubicBezTo>
                <a:close/>
                <a:moveTo>
                  <a:pt x="10009037" y="1343785"/>
                </a:moveTo>
                <a:cubicBezTo>
                  <a:pt x="10010164" y="1344913"/>
                  <a:pt x="10018042" y="1349415"/>
                  <a:pt x="10027048" y="1352791"/>
                </a:cubicBezTo>
                <a:cubicBezTo>
                  <a:pt x="10243162" y="1430458"/>
                  <a:pt x="10461528" y="1503622"/>
                  <a:pt x="10675394" y="1586916"/>
                </a:cubicBezTo>
                <a:cubicBezTo>
                  <a:pt x="10787952" y="1630816"/>
                  <a:pt x="10901638" y="1622938"/>
                  <a:pt x="11016451" y="1621810"/>
                </a:cubicBezTo>
                <a:cubicBezTo>
                  <a:pt x="10688902" y="1487863"/>
                  <a:pt x="10360226" y="1364048"/>
                  <a:pt x="10009037" y="1343785"/>
                </a:cubicBezTo>
                <a:close/>
                <a:moveTo>
                  <a:pt x="7465738" y="1084723"/>
                </a:moveTo>
                <a:cubicBezTo>
                  <a:pt x="7380441" y="1088469"/>
                  <a:pt x="7294649" y="1111209"/>
                  <a:pt x="7208541" y="1164817"/>
                </a:cubicBezTo>
                <a:cubicBezTo>
                  <a:pt x="7306466" y="1190706"/>
                  <a:pt x="7407771" y="1217719"/>
                  <a:pt x="7507949" y="1243608"/>
                </a:cubicBezTo>
                <a:cubicBezTo>
                  <a:pt x="7520333" y="1246986"/>
                  <a:pt x="7533838" y="1245859"/>
                  <a:pt x="7546222" y="1243608"/>
                </a:cubicBezTo>
                <a:cubicBezTo>
                  <a:pt x="7661031" y="1218846"/>
                  <a:pt x="7776969" y="1192957"/>
                  <a:pt x="7887279" y="1169319"/>
                </a:cubicBezTo>
                <a:cubicBezTo>
                  <a:pt x="7748688" y="1124999"/>
                  <a:pt x="7607900" y="1078479"/>
                  <a:pt x="7465738" y="1084723"/>
                </a:cubicBezTo>
                <a:close/>
                <a:moveTo>
                  <a:pt x="8571643" y="1053383"/>
                </a:moveTo>
                <a:cubicBezTo>
                  <a:pt x="8715720" y="1134425"/>
                  <a:pt x="9543038" y="1389937"/>
                  <a:pt x="9770409" y="1420328"/>
                </a:cubicBezTo>
                <a:cubicBezTo>
                  <a:pt x="9575681" y="1346037"/>
                  <a:pt x="9378699" y="1277375"/>
                  <a:pt x="9186222" y="1197460"/>
                </a:cubicBezTo>
                <a:cubicBezTo>
                  <a:pt x="8989242" y="1115290"/>
                  <a:pt x="8784382" y="1077020"/>
                  <a:pt x="8571643" y="1053383"/>
                </a:cubicBezTo>
                <a:close/>
                <a:moveTo>
                  <a:pt x="7901911" y="1009483"/>
                </a:moveTo>
                <a:cubicBezTo>
                  <a:pt x="7900783" y="1017361"/>
                  <a:pt x="7899659" y="1025242"/>
                  <a:pt x="7898533" y="1034248"/>
                </a:cubicBezTo>
                <a:cubicBezTo>
                  <a:pt x="8130409" y="1081520"/>
                  <a:pt x="8351026" y="1170444"/>
                  <a:pt x="8590778" y="1169319"/>
                </a:cubicBezTo>
                <a:cubicBezTo>
                  <a:pt x="8460209" y="1126547"/>
                  <a:pt x="8330763" y="1075893"/>
                  <a:pt x="8196819" y="1043250"/>
                </a:cubicBezTo>
                <a:cubicBezTo>
                  <a:pt x="8101141" y="1019612"/>
                  <a:pt x="8000965" y="1019612"/>
                  <a:pt x="7901911" y="1009483"/>
                </a:cubicBezTo>
                <a:close/>
                <a:moveTo>
                  <a:pt x="3347724" y="993302"/>
                </a:moveTo>
                <a:cubicBezTo>
                  <a:pt x="3340127" y="994568"/>
                  <a:pt x="3332529" y="997100"/>
                  <a:pt x="3326338" y="1000477"/>
                </a:cubicBezTo>
                <a:cubicBezTo>
                  <a:pt x="3241917" y="1050004"/>
                  <a:pt x="3159747" y="1100658"/>
                  <a:pt x="3065197" y="1158063"/>
                </a:cubicBezTo>
                <a:cubicBezTo>
                  <a:pt x="3155245" y="1183952"/>
                  <a:pt x="3230660" y="1206462"/>
                  <a:pt x="3306076" y="1227848"/>
                </a:cubicBezTo>
                <a:cubicBezTo>
                  <a:pt x="3319584" y="1231227"/>
                  <a:pt x="3337595" y="1230100"/>
                  <a:pt x="3348849" y="1223349"/>
                </a:cubicBezTo>
                <a:cubicBezTo>
                  <a:pt x="3437772" y="1172695"/>
                  <a:pt x="3524445" y="1119793"/>
                  <a:pt x="3621247" y="1062385"/>
                </a:cubicBezTo>
                <a:cubicBezTo>
                  <a:pt x="3531196" y="1037623"/>
                  <a:pt x="3450153" y="1015109"/>
                  <a:pt x="3369111" y="993723"/>
                </a:cubicBezTo>
                <a:cubicBezTo>
                  <a:pt x="3362920" y="992036"/>
                  <a:pt x="3355322" y="992036"/>
                  <a:pt x="3347724" y="993302"/>
                </a:cubicBezTo>
                <a:close/>
                <a:moveTo>
                  <a:pt x="4533124" y="804059"/>
                </a:moveTo>
                <a:cubicBezTo>
                  <a:pt x="4449126" y="805748"/>
                  <a:pt x="4365268" y="820944"/>
                  <a:pt x="4279723" y="860903"/>
                </a:cubicBezTo>
                <a:cubicBezTo>
                  <a:pt x="3985941" y="999353"/>
                  <a:pt x="3701162" y="1152436"/>
                  <a:pt x="3431018" y="1331405"/>
                </a:cubicBezTo>
                <a:cubicBezTo>
                  <a:pt x="3023551" y="1600424"/>
                  <a:pt x="2635219" y="1893081"/>
                  <a:pt x="2290784" y="2242016"/>
                </a:cubicBezTo>
                <a:cubicBezTo>
                  <a:pt x="2249136" y="2284789"/>
                  <a:pt x="2209742" y="2330940"/>
                  <a:pt x="2162466" y="2381591"/>
                </a:cubicBezTo>
                <a:cubicBezTo>
                  <a:pt x="2415726" y="2404104"/>
                  <a:pt x="2656606" y="2425491"/>
                  <a:pt x="2897485" y="2445753"/>
                </a:cubicBezTo>
                <a:cubicBezTo>
                  <a:pt x="3265555" y="2477269"/>
                  <a:pt x="3632501" y="2507660"/>
                  <a:pt x="4000574" y="2539176"/>
                </a:cubicBezTo>
                <a:cubicBezTo>
                  <a:pt x="4429426" y="2576322"/>
                  <a:pt x="4859407" y="2612341"/>
                  <a:pt x="5288264" y="2650611"/>
                </a:cubicBezTo>
                <a:cubicBezTo>
                  <a:pt x="5325406" y="2653989"/>
                  <a:pt x="5345668" y="2644984"/>
                  <a:pt x="5363676" y="2612341"/>
                </a:cubicBezTo>
                <a:cubicBezTo>
                  <a:pt x="5601181" y="2185739"/>
                  <a:pt x="5932107" y="1842428"/>
                  <a:pt x="6319315" y="1549773"/>
                </a:cubicBezTo>
                <a:cubicBezTo>
                  <a:pt x="6494908" y="1416950"/>
                  <a:pt x="6675004" y="1288632"/>
                  <a:pt x="6859603" y="1153560"/>
                </a:cubicBezTo>
                <a:cubicBezTo>
                  <a:pt x="6840467" y="1147933"/>
                  <a:pt x="6829211" y="1144555"/>
                  <a:pt x="6817954" y="1143430"/>
                </a:cubicBezTo>
                <a:cubicBezTo>
                  <a:pt x="6519670" y="1097279"/>
                  <a:pt x="6222514" y="1052255"/>
                  <a:pt x="5924229" y="1006107"/>
                </a:cubicBezTo>
                <a:cubicBezTo>
                  <a:pt x="5544899" y="947575"/>
                  <a:pt x="5165572" y="890170"/>
                  <a:pt x="4787370" y="828260"/>
                </a:cubicBezTo>
                <a:cubicBezTo>
                  <a:pt x="4701262" y="814190"/>
                  <a:pt x="4617122" y="802371"/>
                  <a:pt x="4533124" y="804059"/>
                </a:cubicBezTo>
                <a:close/>
                <a:moveTo>
                  <a:pt x="4136773" y="633532"/>
                </a:moveTo>
                <a:cubicBezTo>
                  <a:pt x="4124389" y="630156"/>
                  <a:pt x="4109757" y="631280"/>
                  <a:pt x="4098500" y="634659"/>
                </a:cubicBezTo>
                <a:cubicBezTo>
                  <a:pt x="4032089" y="660545"/>
                  <a:pt x="3966806" y="686434"/>
                  <a:pt x="3888012" y="717953"/>
                </a:cubicBezTo>
                <a:cubicBezTo>
                  <a:pt x="3982563" y="747217"/>
                  <a:pt x="4064732" y="773106"/>
                  <a:pt x="4146902" y="796744"/>
                </a:cubicBezTo>
                <a:cubicBezTo>
                  <a:pt x="4164913" y="802371"/>
                  <a:pt x="4188551" y="802371"/>
                  <a:pt x="4206558" y="795620"/>
                </a:cubicBezTo>
                <a:cubicBezTo>
                  <a:pt x="4278599" y="771982"/>
                  <a:pt x="4349512" y="743842"/>
                  <a:pt x="4429426" y="714574"/>
                </a:cubicBezTo>
                <a:cubicBezTo>
                  <a:pt x="4326998" y="686434"/>
                  <a:pt x="4232447" y="659421"/>
                  <a:pt x="4136773" y="633532"/>
                </a:cubicBezTo>
                <a:close/>
                <a:moveTo>
                  <a:pt x="6787283" y="530962"/>
                </a:moveTo>
                <a:cubicBezTo>
                  <a:pt x="6682320" y="531384"/>
                  <a:pt x="6582141" y="533354"/>
                  <a:pt x="6491530" y="533354"/>
                </a:cubicBezTo>
                <a:cubicBezTo>
                  <a:pt x="6124584" y="553613"/>
                  <a:pt x="5797036" y="563746"/>
                  <a:pt x="5469483" y="593010"/>
                </a:cubicBezTo>
                <a:cubicBezTo>
                  <a:pt x="5257872" y="611021"/>
                  <a:pt x="5047384" y="654918"/>
                  <a:pt x="4836897" y="689812"/>
                </a:cubicBezTo>
                <a:cubicBezTo>
                  <a:pt x="4824514" y="692064"/>
                  <a:pt x="4813259" y="706696"/>
                  <a:pt x="4802003" y="714574"/>
                </a:cubicBezTo>
                <a:cubicBezTo>
                  <a:pt x="4813259" y="721328"/>
                  <a:pt x="4823389" y="732585"/>
                  <a:pt x="4834646" y="735961"/>
                </a:cubicBezTo>
                <a:cubicBezTo>
                  <a:pt x="4890926" y="748345"/>
                  <a:pt x="4948331" y="758474"/>
                  <a:pt x="5005736" y="768604"/>
                </a:cubicBezTo>
                <a:cubicBezTo>
                  <a:pt x="5643952" y="880038"/>
                  <a:pt x="6282169" y="992599"/>
                  <a:pt x="6920386" y="1102909"/>
                </a:cubicBezTo>
                <a:cubicBezTo>
                  <a:pt x="6945148" y="1107412"/>
                  <a:pt x="6973288" y="1105161"/>
                  <a:pt x="6996926" y="1098407"/>
                </a:cubicBezTo>
                <a:cubicBezTo>
                  <a:pt x="7108360" y="1066888"/>
                  <a:pt x="7219794" y="1033121"/>
                  <a:pt x="7331231" y="999353"/>
                </a:cubicBezTo>
                <a:cubicBezTo>
                  <a:pt x="7554100" y="931816"/>
                  <a:pt x="7778093" y="865406"/>
                  <a:pt x="8014470" y="882289"/>
                </a:cubicBezTo>
                <a:cubicBezTo>
                  <a:pt x="8275610" y="901424"/>
                  <a:pt x="8536748" y="931816"/>
                  <a:pt x="8797890" y="956581"/>
                </a:cubicBezTo>
                <a:cubicBezTo>
                  <a:pt x="8820400" y="958832"/>
                  <a:pt x="8844038" y="949827"/>
                  <a:pt x="8866551" y="946448"/>
                </a:cubicBezTo>
                <a:cubicBezTo>
                  <a:pt x="8847416" y="936319"/>
                  <a:pt x="8828281" y="921686"/>
                  <a:pt x="8808019" y="916059"/>
                </a:cubicBezTo>
                <a:cubicBezTo>
                  <a:pt x="8365658" y="811376"/>
                  <a:pt x="7923297" y="706696"/>
                  <a:pt x="7479809" y="604267"/>
                </a:cubicBezTo>
                <a:cubicBezTo>
                  <a:pt x="7358245" y="576127"/>
                  <a:pt x="7235554" y="543484"/>
                  <a:pt x="7111739" y="537857"/>
                </a:cubicBezTo>
                <a:cubicBezTo>
                  <a:pt x="7001992" y="531665"/>
                  <a:pt x="6892245" y="530539"/>
                  <a:pt x="6787283" y="530962"/>
                </a:cubicBezTo>
                <a:close/>
                <a:moveTo>
                  <a:pt x="4878862" y="425651"/>
                </a:moveTo>
                <a:cubicBezTo>
                  <a:pt x="4801704" y="421760"/>
                  <a:pt x="4723773" y="433737"/>
                  <a:pt x="4644417" y="475946"/>
                </a:cubicBezTo>
                <a:cubicBezTo>
                  <a:pt x="4844775" y="549111"/>
                  <a:pt x="5048509" y="603140"/>
                  <a:pt x="5261247" y="510841"/>
                </a:cubicBezTo>
                <a:cubicBezTo>
                  <a:pt x="5133914" y="482701"/>
                  <a:pt x="5007460" y="432137"/>
                  <a:pt x="4878862" y="425651"/>
                </a:cubicBezTo>
                <a:close/>
                <a:moveTo>
                  <a:pt x="8836899" y="348297"/>
                </a:moveTo>
                <a:cubicBezTo>
                  <a:pt x="8773619" y="350020"/>
                  <a:pt x="8710093" y="357759"/>
                  <a:pt x="8645934" y="373518"/>
                </a:cubicBezTo>
                <a:cubicBezTo>
                  <a:pt x="8717971" y="392652"/>
                  <a:pt x="8795638" y="407284"/>
                  <a:pt x="8867676" y="433174"/>
                </a:cubicBezTo>
                <a:cubicBezTo>
                  <a:pt x="9027512" y="490582"/>
                  <a:pt x="9187349" y="500711"/>
                  <a:pt x="9350561" y="454560"/>
                </a:cubicBezTo>
                <a:cubicBezTo>
                  <a:pt x="9366318" y="450060"/>
                  <a:pt x="9382077" y="447809"/>
                  <a:pt x="9410217" y="441055"/>
                </a:cubicBezTo>
                <a:cubicBezTo>
                  <a:pt x="9214361" y="392090"/>
                  <a:pt x="9026738" y="343126"/>
                  <a:pt x="8836899" y="348297"/>
                </a:cubicBezTo>
                <a:close/>
                <a:moveTo>
                  <a:pt x="7946934" y="344253"/>
                </a:moveTo>
                <a:cubicBezTo>
                  <a:pt x="7944684" y="352131"/>
                  <a:pt x="7942431" y="360009"/>
                  <a:pt x="7940181" y="367891"/>
                </a:cubicBezTo>
                <a:cubicBezTo>
                  <a:pt x="8138287" y="409536"/>
                  <a:pt x="8315007" y="527724"/>
                  <a:pt x="8524367" y="524349"/>
                </a:cubicBezTo>
                <a:cubicBezTo>
                  <a:pt x="8525495" y="519846"/>
                  <a:pt x="8527746" y="514219"/>
                  <a:pt x="8528870" y="509717"/>
                </a:cubicBezTo>
                <a:cubicBezTo>
                  <a:pt x="8335266" y="454560"/>
                  <a:pt x="8140538" y="399407"/>
                  <a:pt x="7946934" y="344253"/>
                </a:cubicBezTo>
                <a:close/>
                <a:moveTo>
                  <a:pt x="7265747" y="314706"/>
                </a:moveTo>
                <a:cubicBezTo>
                  <a:pt x="7232634" y="315075"/>
                  <a:pt x="7198972" y="317661"/>
                  <a:pt x="7164640" y="322867"/>
                </a:cubicBezTo>
                <a:cubicBezTo>
                  <a:pt x="7411147" y="402782"/>
                  <a:pt x="7641897" y="534478"/>
                  <a:pt x="7921045" y="493957"/>
                </a:cubicBezTo>
                <a:cubicBezTo>
                  <a:pt x="7702396" y="418119"/>
                  <a:pt x="7497537" y="312119"/>
                  <a:pt x="7265747" y="314706"/>
                </a:cubicBezTo>
                <a:close/>
                <a:moveTo>
                  <a:pt x="5831929" y="301480"/>
                </a:moveTo>
                <a:cubicBezTo>
                  <a:pt x="5732877" y="303732"/>
                  <a:pt x="5633824" y="312734"/>
                  <a:pt x="5534770" y="321740"/>
                </a:cubicBezTo>
                <a:cubicBezTo>
                  <a:pt x="5443595" y="328494"/>
                  <a:pt x="5353547" y="340874"/>
                  <a:pt x="5263499" y="352131"/>
                </a:cubicBezTo>
                <a:cubicBezTo>
                  <a:pt x="5263499" y="354383"/>
                  <a:pt x="5263499" y="357758"/>
                  <a:pt x="5263499" y="360009"/>
                </a:cubicBezTo>
                <a:cubicBezTo>
                  <a:pt x="5356926" y="383647"/>
                  <a:pt x="5451476" y="406161"/>
                  <a:pt x="5544899" y="432050"/>
                </a:cubicBezTo>
                <a:cubicBezTo>
                  <a:pt x="5630445" y="455687"/>
                  <a:pt x="5714866" y="470320"/>
                  <a:pt x="5804914" y="462441"/>
                </a:cubicBezTo>
                <a:cubicBezTo>
                  <a:pt x="5920851" y="452309"/>
                  <a:pt x="6036788" y="447809"/>
                  <a:pt x="6152724" y="443306"/>
                </a:cubicBezTo>
                <a:cubicBezTo>
                  <a:pt x="6211256" y="441055"/>
                  <a:pt x="6269789" y="443306"/>
                  <a:pt x="6328317" y="443306"/>
                </a:cubicBezTo>
                <a:cubicBezTo>
                  <a:pt x="6214632" y="393780"/>
                  <a:pt x="6100947" y="354383"/>
                  <a:pt x="5985009" y="320615"/>
                </a:cubicBezTo>
                <a:cubicBezTo>
                  <a:pt x="5935482" y="305983"/>
                  <a:pt x="5882581" y="300353"/>
                  <a:pt x="5831929" y="301480"/>
                </a:cubicBezTo>
                <a:close/>
                <a:moveTo>
                  <a:pt x="6440879" y="281218"/>
                </a:moveTo>
                <a:cubicBezTo>
                  <a:pt x="6689637" y="397155"/>
                  <a:pt x="6939521" y="493957"/>
                  <a:pt x="7220921" y="455687"/>
                </a:cubicBezTo>
                <a:cubicBezTo>
                  <a:pt x="7092603" y="407284"/>
                  <a:pt x="6969913" y="344253"/>
                  <a:pt x="6838216" y="314985"/>
                </a:cubicBezTo>
                <a:cubicBezTo>
                  <a:pt x="6709899" y="285721"/>
                  <a:pt x="6573700" y="291348"/>
                  <a:pt x="6440879" y="281218"/>
                </a:cubicBezTo>
                <a:close/>
                <a:moveTo>
                  <a:pt x="9684886" y="216743"/>
                </a:moveTo>
                <a:cubicBezTo>
                  <a:pt x="9560947" y="222691"/>
                  <a:pt x="9449473" y="248294"/>
                  <a:pt x="9369696" y="291348"/>
                </a:cubicBezTo>
                <a:cubicBezTo>
                  <a:pt x="9438358" y="302605"/>
                  <a:pt x="9503641" y="314985"/>
                  <a:pt x="9568927" y="325118"/>
                </a:cubicBezTo>
                <a:cubicBezTo>
                  <a:pt x="9621829" y="334120"/>
                  <a:pt x="9680361" y="357758"/>
                  <a:pt x="9728764" y="346504"/>
                </a:cubicBezTo>
                <a:cubicBezTo>
                  <a:pt x="9814309" y="323991"/>
                  <a:pt x="9893100" y="280094"/>
                  <a:pt x="9987651" y="239570"/>
                </a:cubicBezTo>
                <a:cubicBezTo>
                  <a:pt x="9929120" y="228033"/>
                  <a:pt x="9870096" y="220717"/>
                  <a:pt x="9812269" y="217428"/>
                </a:cubicBezTo>
                <a:cubicBezTo>
                  <a:pt x="9768898" y="214961"/>
                  <a:pt x="9726200" y="214760"/>
                  <a:pt x="9684886" y="216743"/>
                </a:cubicBezTo>
                <a:close/>
                <a:moveTo>
                  <a:pt x="10248931" y="181884"/>
                </a:moveTo>
                <a:cubicBezTo>
                  <a:pt x="10238097" y="184136"/>
                  <a:pt x="10227404" y="188357"/>
                  <a:pt x="10219525" y="193422"/>
                </a:cubicBezTo>
                <a:cubicBezTo>
                  <a:pt x="9846952" y="439928"/>
                  <a:pt x="9431604" y="550238"/>
                  <a:pt x="8992618" y="587384"/>
                </a:cubicBezTo>
                <a:cubicBezTo>
                  <a:pt x="8618918" y="618899"/>
                  <a:pt x="8247470" y="589635"/>
                  <a:pt x="7877148" y="541232"/>
                </a:cubicBezTo>
                <a:cubicBezTo>
                  <a:pt x="7860263" y="538981"/>
                  <a:pt x="7843378" y="547987"/>
                  <a:pt x="7825370" y="551362"/>
                </a:cubicBezTo>
                <a:cubicBezTo>
                  <a:pt x="7840003" y="561495"/>
                  <a:pt x="7853508" y="572748"/>
                  <a:pt x="7868143" y="582881"/>
                </a:cubicBezTo>
                <a:cubicBezTo>
                  <a:pt x="7872646" y="586256"/>
                  <a:pt x="7878273" y="586256"/>
                  <a:pt x="7883900" y="588508"/>
                </a:cubicBezTo>
                <a:cubicBezTo>
                  <a:pt x="8351026" y="729210"/>
                  <a:pt x="8818149" y="869908"/>
                  <a:pt x="9285275" y="1010610"/>
                </a:cubicBezTo>
                <a:cubicBezTo>
                  <a:pt x="9442860" y="1057885"/>
                  <a:pt x="9598191" y="1115290"/>
                  <a:pt x="9759152" y="1147933"/>
                </a:cubicBezTo>
                <a:cubicBezTo>
                  <a:pt x="9977521" y="1191830"/>
                  <a:pt x="10198138" y="1219970"/>
                  <a:pt x="10419883" y="1248111"/>
                </a:cubicBezTo>
                <a:cubicBezTo>
                  <a:pt x="10632621" y="1275124"/>
                  <a:pt x="10845360" y="1286381"/>
                  <a:pt x="11059223" y="1259367"/>
                </a:cubicBezTo>
                <a:cubicBezTo>
                  <a:pt x="11455437" y="1210965"/>
                  <a:pt x="11769477" y="1000477"/>
                  <a:pt x="12070016" y="740463"/>
                </a:cubicBezTo>
                <a:cubicBezTo>
                  <a:pt x="11467818" y="552489"/>
                  <a:pt x="10873501" y="366763"/>
                  <a:pt x="10279181" y="182165"/>
                </a:cubicBezTo>
                <a:cubicBezTo>
                  <a:pt x="10270739" y="179351"/>
                  <a:pt x="10259765" y="179633"/>
                  <a:pt x="10248931" y="181884"/>
                </a:cubicBezTo>
                <a:close/>
                <a:moveTo>
                  <a:pt x="9659538" y="0"/>
                </a:moveTo>
                <a:lnTo>
                  <a:pt x="10431576" y="0"/>
                </a:lnTo>
                <a:lnTo>
                  <a:pt x="10343340" y="88742"/>
                </a:lnTo>
                <a:cubicBezTo>
                  <a:pt x="10364729" y="96620"/>
                  <a:pt x="10374859" y="101122"/>
                  <a:pt x="10386112" y="104498"/>
                </a:cubicBezTo>
                <a:cubicBezTo>
                  <a:pt x="10964673" y="280094"/>
                  <a:pt x="11542106" y="454560"/>
                  <a:pt x="12120667" y="632408"/>
                </a:cubicBezTo>
                <a:cubicBezTo>
                  <a:pt x="12158940" y="643661"/>
                  <a:pt x="12176947" y="632408"/>
                  <a:pt x="12199461" y="604267"/>
                </a:cubicBezTo>
                <a:lnTo>
                  <a:pt x="12200585" y="602710"/>
                </a:lnTo>
                <a:lnTo>
                  <a:pt x="12200585" y="1041702"/>
                </a:lnTo>
                <a:lnTo>
                  <a:pt x="12165268" y="1033824"/>
                </a:lnTo>
                <a:cubicBezTo>
                  <a:pt x="12136987" y="1027492"/>
                  <a:pt x="12110536" y="1021864"/>
                  <a:pt x="12083521" y="1017361"/>
                </a:cubicBezTo>
                <a:cubicBezTo>
                  <a:pt x="12075079" y="1015673"/>
                  <a:pt x="12065231" y="1015110"/>
                  <a:pt x="12055944" y="1016095"/>
                </a:cubicBezTo>
                <a:cubicBezTo>
                  <a:pt x="12046659" y="1017080"/>
                  <a:pt x="12037935" y="1019612"/>
                  <a:pt x="12031743" y="1024115"/>
                </a:cubicBezTo>
                <a:cubicBezTo>
                  <a:pt x="11950700" y="1082647"/>
                  <a:pt x="11870782" y="1144555"/>
                  <a:pt x="11788615" y="1206462"/>
                </a:cubicBezTo>
                <a:cubicBezTo>
                  <a:pt x="11858401" y="1225600"/>
                  <a:pt x="11928190" y="1245859"/>
                  <a:pt x="11999103" y="1261619"/>
                </a:cubicBezTo>
                <a:cubicBezTo>
                  <a:pt x="12014859" y="1264994"/>
                  <a:pt x="12037373" y="1259367"/>
                  <a:pt x="12048629" y="1249238"/>
                </a:cubicBezTo>
                <a:cubicBezTo>
                  <a:pt x="12082960" y="1219408"/>
                  <a:pt x="12116446" y="1188736"/>
                  <a:pt x="12150777" y="1156515"/>
                </a:cubicBezTo>
                <a:lnTo>
                  <a:pt x="12200585" y="1109125"/>
                </a:lnTo>
                <a:lnTo>
                  <a:pt x="12200585" y="1359547"/>
                </a:lnTo>
                <a:lnTo>
                  <a:pt x="12160996" y="1395038"/>
                </a:lnTo>
                <a:cubicBezTo>
                  <a:pt x="11918129" y="1595008"/>
                  <a:pt x="11635532" y="1723116"/>
                  <a:pt x="11307981" y="1767015"/>
                </a:cubicBezTo>
                <a:cubicBezTo>
                  <a:pt x="11067105" y="1799655"/>
                  <a:pt x="10822847" y="1798531"/>
                  <a:pt x="10585346" y="1751255"/>
                </a:cubicBezTo>
                <a:cubicBezTo>
                  <a:pt x="10136231" y="1661208"/>
                  <a:pt x="9689367" y="1558776"/>
                  <a:pt x="9242502" y="1461974"/>
                </a:cubicBezTo>
                <a:cubicBezTo>
                  <a:pt x="8918329" y="1391061"/>
                  <a:pt x="8590778" y="1339286"/>
                  <a:pt x="8257599" y="1342661"/>
                </a:cubicBezTo>
                <a:cubicBezTo>
                  <a:pt x="7649775" y="1349415"/>
                  <a:pt x="7135376" y="1573411"/>
                  <a:pt x="6706523" y="2001137"/>
                </a:cubicBezTo>
                <a:cubicBezTo>
                  <a:pt x="6400357" y="2306178"/>
                  <a:pt x="6167357" y="2661867"/>
                  <a:pt x="5967002" y="3042321"/>
                </a:cubicBezTo>
                <a:cubicBezTo>
                  <a:pt x="5674344" y="3594993"/>
                  <a:pt x="5459354" y="4179180"/>
                  <a:pt x="5277007" y="4775748"/>
                </a:cubicBezTo>
                <a:cubicBezTo>
                  <a:pt x="5075524" y="5433100"/>
                  <a:pt x="4916812" y="6100581"/>
                  <a:pt x="4780616" y="6773692"/>
                </a:cubicBezTo>
                <a:cubicBezTo>
                  <a:pt x="4769360" y="6829973"/>
                  <a:pt x="4756978" y="6887377"/>
                  <a:pt x="4743471" y="6949285"/>
                </a:cubicBezTo>
                <a:lnTo>
                  <a:pt x="0" y="6978996"/>
                </a:lnTo>
                <a:lnTo>
                  <a:pt x="0" y="6181077"/>
                </a:lnTo>
                <a:lnTo>
                  <a:pt x="47458" y="6044303"/>
                </a:lnTo>
                <a:cubicBezTo>
                  <a:pt x="107114" y="5878839"/>
                  <a:pt x="170149" y="5715627"/>
                  <a:pt x="234308" y="5547912"/>
                </a:cubicBezTo>
                <a:cubicBezTo>
                  <a:pt x="171276" y="5529901"/>
                  <a:pt x="111617" y="5513018"/>
                  <a:pt x="42955" y="5493883"/>
                </a:cubicBezTo>
                <a:lnTo>
                  <a:pt x="0" y="5617369"/>
                </a:lnTo>
                <a:lnTo>
                  <a:pt x="0" y="5146599"/>
                </a:lnTo>
                <a:lnTo>
                  <a:pt x="117053" y="4857917"/>
                </a:lnTo>
                <a:cubicBezTo>
                  <a:pt x="213766" y="4633359"/>
                  <a:pt x="315633" y="4410771"/>
                  <a:pt x="423409" y="4190434"/>
                </a:cubicBezTo>
                <a:cubicBezTo>
                  <a:pt x="757715" y="3508320"/>
                  <a:pt x="1141544" y="2858847"/>
                  <a:pt x="1618800" y="2265654"/>
                </a:cubicBezTo>
                <a:cubicBezTo>
                  <a:pt x="2067915" y="1707356"/>
                  <a:pt x="2583441" y="1223349"/>
                  <a:pt x="3202523" y="855276"/>
                </a:cubicBezTo>
                <a:cubicBezTo>
                  <a:pt x="3720300" y="546859"/>
                  <a:pt x="4277472" y="342002"/>
                  <a:pt x="4869541" y="229440"/>
                </a:cubicBezTo>
                <a:cubicBezTo>
                  <a:pt x="5469483" y="115755"/>
                  <a:pt x="6076184" y="98871"/>
                  <a:pt x="6684010" y="123633"/>
                </a:cubicBezTo>
                <a:cubicBezTo>
                  <a:pt x="7017188" y="137141"/>
                  <a:pt x="7350367" y="160779"/>
                  <a:pt x="7684669" y="172035"/>
                </a:cubicBezTo>
                <a:cubicBezTo>
                  <a:pt x="8012221" y="184416"/>
                  <a:pt x="8340893" y="196797"/>
                  <a:pt x="8668445" y="192294"/>
                </a:cubicBezTo>
                <a:cubicBezTo>
                  <a:pt x="8967856" y="188357"/>
                  <a:pt x="9262957" y="146499"/>
                  <a:pt x="9545454" y="44853"/>
                </a:cubicBezTo>
                <a:close/>
              </a:path>
            </a:pathLst>
          </a:custGeom>
          <a:solidFill>
            <a:srgbClr val="000000"/>
          </a:solidFill>
          <a:ln w="371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xmlns="" id="{2F82E320-4F52-4DB2-A280-ED8B350B9310}"/>
              </a:ext>
            </a:extLst>
          </p:cNvPr>
          <p:cNvSpPr/>
          <p:nvPr/>
        </p:nvSpPr>
        <p:spPr>
          <a:xfrm>
            <a:off x="10413129" y="0"/>
            <a:ext cx="1787456" cy="594650"/>
          </a:xfrm>
          <a:custGeom>
            <a:avLst/>
            <a:gdLst>
              <a:gd name="connsiteX0" fmla="*/ 63766 w 1787456"/>
              <a:gd name="connsiteY0" fmla="*/ 0 h 594650"/>
              <a:gd name="connsiteX1" fmla="*/ 1787456 w 1787456"/>
              <a:gd name="connsiteY1" fmla="*/ 0 h 594650"/>
              <a:gd name="connsiteX2" fmla="*/ 1787456 w 1787456"/>
              <a:gd name="connsiteY2" fmla="*/ 539054 h 594650"/>
              <a:gd name="connsiteX3" fmla="*/ 1768323 w 1787456"/>
              <a:gd name="connsiteY3" fmla="*/ 565994 h 594650"/>
              <a:gd name="connsiteX4" fmla="*/ 1699662 w 1787456"/>
              <a:gd name="connsiteY4" fmla="*/ 590759 h 594650"/>
              <a:gd name="connsiteX5" fmla="*/ 19135 w 1787456"/>
              <a:gd name="connsiteY5" fmla="*/ 80860 h 594650"/>
              <a:gd name="connsiteX6" fmla="*/ 0 w 1787456"/>
              <a:gd name="connsiteY6" fmla="*/ 69603 h 594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7456" h="594650">
                <a:moveTo>
                  <a:pt x="63766" y="0"/>
                </a:moveTo>
                <a:lnTo>
                  <a:pt x="1787456" y="0"/>
                </a:lnTo>
                <a:lnTo>
                  <a:pt x="1787456" y="539054"/>
                </a:lnTo>
                <a:lnTo>
                  <a:pt x="1768323" y="565994"/>
                </a:lnTo>
                <a:cubicBezTo>
                  <a:pt x="1749188" y="590759"/>
                  <a:pt x="1733429" y="600888"/>
                  <a:pt x="1699662" y="590759"/>
                </a:cubicBezTo>
                <a:cubicBezTo>
                  <a:pt x="1140235" y="419668"/>
                  <a:pt x="579685" y="250826"/>
                  <a:pt x="19135" y="80860"/>
                </a:cubicBezTo>
                <a:cubicBezTo>
                  <a:pt x="14632" y="79736"/>
                  <a:pt x="12381" y="77484"/>
                  <a:pt x="0" y="69603"/>
                </a:cubicBezTo>
                <a:close/>
              </a:path>
            </a:pathLst>
          </a:custGeom>
          <a:solidFill>
            <a:schemeClr val="accent3"/>
          </a:solidFill>
          <a:ln w="371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8324864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>
            <a:extLst>
              <a:ext uri="{FF2B5EF4-FFF2-40B4-BE49-F238E27FC236}">
                <a16:creationId xmlns:a16="http://schemas.microsoft.com/office/drawing/2014/main" xmlns="" id="{B8E5633C-8DF4-4170-8C03-2D30E4C0555B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5019011" y="1801398"/>
            <a:ext cx="2232000" cy="2052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xmlns="" id="{29E75CD3-BFD9-4C1B-BC3C-C8E828FD135D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7489506" y="1801398"/>
            <a:ext cx="2232000" cy="2052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xmlns="" id="{2DED3C89-47EB-4ECD-BCFE-474951148D1D}"/>
              </a:ext>
            </a:extLst>
          </p:cNvPr>
          <p:cNvSpPr>
            <a:spLocks noGrp="1"/>
          </p:cNvSpPr>
          <p:nvPr>
            <p:ph type="pic" idx="17" hasCustomPrompt="1"/>
          </p:nvPr>
        </p:nvSpPr>
        <p:spPr>
          <a:xfrm>
            <a:off x="9960000" y="1801398"/>
            <a:ext cx="2232000" cy="2052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xmlns="" id="{D059825F-6423-42D1-8975-4AF8A8B9FE9C}"/>
              </a:ext>
            </a:extLst>
          </p:cNvPr>
          <p:cNvSpPr>
            <a:spLocks noGrp="1"/>
          </p:cNvSpPr>
          <p:nvPr>
            <p:ph type="pic" idx="18" hasCustomPrompt="1"/>
          </p:nvPr>
        </p:nvSpPr>
        <p:spPr>
          <a:xfrm>
            <a:off x="2548517" y="4003565"/>
            <a:ext cx="2232000" cy="2052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xmlns="" id="{C2DA081D-05B4-408D-AED4-623740F673DF}"/>
              </a:ext>
            </a:extLst>
          </p:cNvPr>
          <p:cNvSpPr>
            <a:spLocks noGrp="1"/>
          </p:cNvSpPr>
          <p:nvPr>
            <p:ph type="pic" idx="19" hasCustomPrompt="1"/>
          </p:nvPr>
        </p:nvSpPr>
        <p:spPr>
          <a:xfrm>
            <a:off x="5019011" y="4003565"/>
            <a:ext cx="2232000" cy="2052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xmlns="" id="{B6CB4411-5FD8-444A-9FA2-279C33A7AA83}"/>
              </a:ext>
            </a:extLst>
          </p:cNvPr>
          <p:cNvSpPr>
            <a:spLocks noGrp="1"/>
          </p:cNvSpPr>
          <p:nvPr>
            <p:ph type="pic" idx="20" hasCustomPrompt="1"/>
          </p:nvPr>
        </p:nvSpPr>
        <p:spPr>
          <a:xfrm>
            <a:off x="9960000" y="4003565"/>
            <a:ext cx="2232000" cy="2052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xmlns="" id="{79D0E902-A796-4402-8FB4-C53F03FDA0E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36713" y="339509"/>
            <a:ext cx="11360013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4D4ED8EE-ED22-413E-83CA-605F64F281E4}"/>
              </a:ext>
            </a:extLst>
          </p:cNvPr>
          <p:cNvGrpSpPr/>
          <p:nvPr userDrawn="1"/>
        </p:nvGrpSpPr>
        <p:grpSpPr>
          <a:xfrm>
            <a:off x="5882124" y="565524"/>
            <a:ext cx="427751" cy="272215"/>
            <a:chOff x="4411405" y="1607745"/>
            <a:chExt cx="520434" cy="272215"/>
          </a:xfrm>
        </p:grpSpPr>
        <p:sp>
          <p:nvSpPr>
            <p:cNvPr id="14" name="Graphic 167">
              <a:extLst>
                <a:ext uri="{FF2B5EF4-FFF2-40B4-BE49-F238E27FC236}">
                  <a16:creationId xmlns:a16="http://schemas.microsoft.com/office/drawing/2014/main" xmlns="" id="{9CFCF1E6-A0F9-4801-9249-A79B8C9C3A15}"/>
                </a:ext>
              </a:extLst>
            </p:cNvPr>
            <p:cNvSpPr/>
            <p:nvPr/>
          </p:nvSpPr>
          <p:spPr>
            <a:xfrm rot="5400000">
              <a:off x="4674366" y="1622488"/>
              <a:ext cx="272215" cy="242730"/>
            </a:xfrm>
            <a:custGeom>
              <a:avLst/>
              <a:gdLst>
                <a:gd name="connsiteX0" fmla="*/ 2219216 w 3781425"/>
                <a:gd name="connsiteY0" fmla="*/ 189309 h 3371850"/>
                <a:gd name="connsiteX1" fmla="*/ 3731786 w 3781425"/>
                <a:gd name="connsiteY1" fmla="*/ 2808684 h 3371850"/>
                <a:gd name="connsiteX2" fmla="*/ 3404126 w 3781425"/>
                <a:gd name="connsiteY2" fmla="*/ 3376375 h 3371850"/>
                <a:gd name="connsiteX3" fmla="*/ 378986 w 3781425"/>
                <a:gd name="connsiteY3" fmla="*/ 3376375 h 3371850"/>
                <a:gd name="connsiteX4" fmla="*/ 51326 w 3781425"/>
                <a:gd name="connsiteY4" fmla="*/ 2808684 h 3371850"/>
                <a:gd name="connsiteX5" fmla="*/ 1563896 w 3781425"/>
                <a:gd name="connsiteY5" fmla="*/ 189309 h 3371850"/>
                <a:gd name="connsiteX6" fmla="*/ 2219216 w 3781425"/>
                <a:gd name="connsiteY6" fmla="*/ 189309 h 3371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81425" h="3371850">
                  <a:moveTo>
                    <a:pt x="2219216" y="189309"/>
                  </a:moveTo>
                  <a:lnTo>
                    <a:pt x="3731786" y="2808684"/>
                  </a:lnTo>
                  <a:cubicBezTo>
                    <a:pt x="3877519" y="3061097"/>
                    <a:pt x="3695591" y="3376375"/>
                    <a:pt x="3404126" y="3376375"/>
                  </a:cubicBezTo>
                  <a:lnTo>
                    <a:pt x="378986" y="3376375"/>
                  </a:lnTo>
                  <a:cubicBezTo>
                    <a:pt x="87521" y="3376375"/>
                    <a:pt x="-94407" y="3061097"/>
                    <a:pt x="51326" y="2808684"/>
                  </a:cubicBezTo>
                  <a:lnTo>
                    <a:pt x="1563896" y="189309"/>
                  </a:lnTo>
                  <a:cubicBezTo>
                    <a:pt x="1710581" y="-63103"/>
                    <a:pt x="2074436" y="-63103"/>
                    <a:pt x="2219216" y="189309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Graphic 167">
              <a:extLst>
                <a:ext uri="{FF2B5EF4-FFF2-40B4-BE49-F238E27FC236}">
                  <a16:creationId xmlns:a16="http://schemas.microsoft.com/office/drawing/2014/main" xmlns="" id="{0982408D-35AF-4AEB-A357-700D5F700DDD}"/>
                </a:ext>
              </a:extLst>
            </p:cNvPr>
            <p:cNvSpPr/>
            <p:nvPr/>
          </p:nvSpPr>
          <p:spPr>
            <a:xfrm rot="5400000">
              <a:off x="4396662" y="1622488"/>
              <a:ext cx="272215" cy="242730"/>
            </a:xfrm>
            <a:custGeom>
              <a:avLst/>
              <a:gdLst>
                <a:gd name="connsiteX0" fmla="*/ 2219216 w 3781425"/>
                <a:gd name="connsiteY0" fmla="*/ 189309 h 3371850"/>
                <a:gd name="connsiteX1" fmla="*/ 3731786 w 3781425"/>
                <a:gd name="connsiteY1" fmla="*/ 2808684 h 3371850"/>
                <a:gd name="connsiteX2" fmla="*/ 3404126 w 3781425"/>
                <a:gd name="connsiteY2" fmla="*/ 3376375 h 3371850"/>
                <a:gd name="connsiteX3" fmla="*/ 378986 w 3781425"/>
                <a:gd name="connsiteY3" fmla="*/ 3376375 h 3371850"/>
                <a:gd name="connsiteX4" fmla="*/ 51326 w 3781425"/>
                <a:gd name="connsiteY4" fmla="*/ 2808684 h 3371850"/>
                <a:gd name="connsiteX5" fmla="*/ 1563896 w 3781425"/>
                <a:gd name="connsiteY5" fmla="*/ 189309 h 3371850"/>
                <a:gd name="connsiteX6" fmla="*/ 2219216 w 3781425"/>
                <a:gd name="connsiteY6" fmla="*/ 189309 h 3371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81425" h="3371850">
                  <a:moveTo>
                    <a:pt x="2219216" y="189309"/>
                  </a:moveTo>
                  <a:lnTo>
                    <a:pt x="3731786" y="2808684"/>
                  </a:lnTo>
                  <a:cubicBezTo>
                    <a:pt x="3877519" y="3061097"/>
                    <a:pt x="3695591" y="3376375"/>
                    <a:pt x="3404126" y="3376375"/>
                  </a:cubicBezTo>
                  <a:lnTo>
                    <a:pt x="378986" y="3376375"/>
                  </a:lnTo>
                  <a:cubicBezTo>
                    <a:pt x="87521" y="3376375"/>
                    <a:pt x="-94407" y="3061097"/>
                    <a:pt x="51326" y="2808684"/>
                  </a:cubicBezTo>
                  <a:lnTo>
                    <a:pt x="1563896" y="189309"/>
                  </a:lnTo>
                  <a:cubicBezTo>
                    <a:pt x="1710581" y="-63103"/>
                    <a:pt x="2074436" y="-63103"/>
                    <a:pt x="2219216" y="189309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5EDD311D-ADAA-48E8-877C-4E2C9A8557A1}"/>
              </a:ext>
            </a:extLst>
          </p:cNvPr>
          <p:cNvSpPr/>
          <p:nvPr userDrawn="1"/>
        </p:nvSpPr>
        <p:spPr>
          <a:xfrm>
            <a:off x="6490252" y="685799"/>
            <a:ext cx="5701748" cy="496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083BABE0-B0BC-4A7C-B24C-AF3170FD5753}"/>
              </a:ext>
            </a:extLst>
          </p:cNvPr>
          <p:cNvSpPr/>
          <p:nvPr userDrawn="1"/>
        </p:nvSpPr>
        <p:spPr>
          <a:xfrm>
            <a:off x="0" y="685799"/>
            <a:ext cx="548640" cy="496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52882597"/>
      </p:ext>
    </p:extLst>
  </p:cSld>
  <p:clrMapOvr>
    <a:masterClrMapping/>
  </p:clrMapOvr>
</p:sldLayout>
</file>

<file path=ppt/slideLayouts/slideLayout2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Section Break Slide layout" userDrawn="1">
  <p:cSld name="Section Break Slide layout">
    <p:bg>
      <p:bgPr shadeToTitle="0">
        <a:blipFill dpi="0" rotWithShape="1">
          <a:blip r:embed="rId2">
            <a:lum/>
          </a:blip>
          <a:srcRect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Section Break Slide layout" preserve="1" userDrawn="1">
  <p:cSld name="Section Break Slide layout">
    <p:bg>
      <p:bgPr shadeToTitle="0">
        <a:blipFill dpi="0" rotWithShape="1">
          <a:blip r:embed="rId2">
            <a:lum/>
          </a:blip>
          <a:srcRect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Section Break Slide layout" preserve="1" userDrawn="1">
  <p:cSld name="Section Break Slide layout">
    <p:bg>
      <p:bgPr shadeToTitle="0">
        <a:blipFill dpi="0" rotWithShape="1">
          <a:blip r:embed="rId2">
            <a:lum/>
          </a:blip>
          <a:srcRect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Section Break Slide layout" preserve="1" userDrawn="1">
  <p:cSld name="Section Break Slide layout">
    <p:bg>
      <p:bgPr shadeToTitle="0">
        <a:blipFill dpi="0" rotWithShape="1">
          <a:blip r:embed="rId2">
            <a:lum/>
          </a:blip>
          <a:srcRect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xmlns="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36713" y="339509"/>
            <a:ext cx="11360013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37CBB0CA-119D-4687-9635-82B274DA4ED4}"/>
              </a:ext>
            </a:extLst>
          </p:cNvPr>
          <p:cNvGrpSpPr/>
          <p:nvPr userDrawn="1"/>
        </p:nvGrpSpPr>
        <p:grpSpPr>
          <a:xfrm>
            <a:off x="5882124" y="565524"/>
            <a:ext cx="427751" cy="272215"/>
            <a:chOff x="4411405" y="1607745"/>
            <a:chExt cx="520434" cy="272215"/>
          </a:xfrm>
        </p:grpSpPr>
        <p:sp>
          <p:nvSpPr>
            <p:cNvPr id="4" name="Graphic 167">
              <a:extLst>
                <a:ext uri="{FF2B5EF4-FFF2-40B4-BE49-F238E27FC236}">
                  <a16:creationId xmlns:a16="http://schemas.microsoft.com/office/drawing/2014/main" xmlns="" id="{BF025FC5-EBC1-4DC2-AF56-AA05EA641B70}"/>
                </a:ext>
              </a:extLst>
            </p:cNvPr>
            <p:cNvSpPr/>
            <p:nvPr/>
          </p:nvSpPr>
          <p:spPr>
            <a:xfrm rot="5400000">
              <a:off x="4674366" y="1622488"/>
              <a:ext cx="272215" cy="242730"/>
            </a:xfrm>
            <a:custGeom>
              <a:avLst/>
              <a:gdLst>
                <a:gd name="connsiteX0" fmla="*/ 2219216 w 3781425"/>
                <a:gd name="connsiteY0" fmla="*/ 189309 h 3371850"/>
                <a:gd name="connsiteX1" fmla="*/ 3731786 w 3781425"/>
                <a:gd name="connsiteY1" fmla="*/ 2808684 h 3371850"/>
                <a:gd name="connsiteX2" fmla="*/ 3404126 w 3781425"/>
                <a:gd name="connsiteY2" fmla="*/ 3376375 h 3371850"/>
                <a:gd name="connsiteX3" fmla="*/ 378986 w 3781425"/>
                <a:gd name="connsiteY3" fmla="*/ 3376375 h 3371850"/>
                <a:gd name="connsiteX4" fmla="*/ 51326 w 3781425"/>
                <a:gd name="connsiteY4" fmla="*/ 2808684 h 3371850"/>
                <a:gd name="connsiteX5" fmla="*/ 1563896 w 3781425"/>
                <a:gd name="connsiteY5" fmla="*/ 189309 h 3371850"/>
                <a:gd name="connsiteX6" fmla="*/ 2219216 w 3781425"/>
                <a:gd name="connsiteY6" fmla="*/ 189309 h 3371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81425" h="3371850">
                  <a:moveTo>
                    <a:pt x="2219216" y="189309"/>
                  </a:moveTo>
                  <a:lnTo>
                    <a:pt x="3731786" y="2808684"/>
                  </a:lnTo>
                  <a:cubicBezTo>
                    <a:pt x="3877519" y="3061097"/>
                    <a:pt x="3695591" y="3376375"/>
                    <a:pt x="3404126" y="3376375"/>
                  </a:cubicBezTo>
                  <a:lnTo>
                    <a:pt x="378986" y="3376375"/>
                  </a:lnTo>
                  <a:cubicBezTo>
                    <a:pt x="87521" y="3376375"/>
                    <a:pt x="-94407" y="3061097"/>
                    <a:pt x="51326" y="2808684"/>
                  </a:cubicBezTo>
                  <a:lnTo>
                    <a:pt x="1563896" y="189309"/>
                  </a:lnTo>
                  <a:cubicBezTo>
                    <a:pt x="1710581" y="-63103"/>
                    <a:pt x="2074436" y="-63103"/>
                    <a:pt x="2219216" y="189309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Graphic 167">
              <a:extLst>
                <a:ext uri="{FF2B5EF4-FFF2-40B4-BE49-F238E27FC236}">
                  <a16:creationId xmlns:a16="http://schemas.microsoft.com/office/drawing/2014/main" xmlns="" id="{1B03ED14-3DC9-42FE-83F2-5B0530440001}"/>
                </a:ext>
              </a:extLst>
            </p:cNvPr>
            <p:cNvSpPr/>
            <p:nvPr/>
          </p:nvSpPr>
          <p:spPr>
            <a:xfrm rot="5400000">
              <a:off x="4396662" y="1622488"/>
              <a:ext cx="272215" cy="242730"/>
            </a:xfrm>
            <a:custGeom>
              <a:avLst/>
              <a:gdLst>
                <a:gd name="connsiteX0" fmla="*/ 2219216 w 3781425"/>
                <a:gd name="connsiteY0" fmla="*/ 189309 h 3371850"/>
                <a:gd name="connsiteX1" fmla="*/ 3731786 w 3781425"/>
                <a:gd name="connsiteY1" fmla="*/ 2808684 h 3371850"/>
                <a:gd name="connsiteX2" fmla="*/ 3404126 w 3781425"/>
                <a:gd name="connsiteY2" fmla="*/ 3376375 h 3371850"/>
                <a:gd name="connsiteX3" fmla="*/ 378986 w 3781425"/>
                <a:gd name="connsiteY3" fmla="*/ 3376375 h 3371850"/>
                <a:gd name="connsiteX4" fmla="*/ 51326 w 3781425"/>
                <a:gd name="connsiteY4" fmla="*/ 2808684 h 3371850"/>
                <a:gd name="connsiteX5" fmla="*/ 1563896 w 3781425"/>
                <a:gd name="connsiteY5" fmla="*/ 189309 h 3371850"/>
                <a:gd name="connsiteX6" fmla="*/ 2219216 w 3781425"/>
                <a:gd name="connsiteY6" fmla="*/ 189309 h 3371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81425" h="3371850">
                  <a:moveTo>
                    <a:pt x="2219216" y="189309"/>
                  </a:moveTo>
                  <a:lnTo>
                    <a:pt x="3731786" y="2808684"/>
                  </a:lnTo>
                  <a:cubicBezTo>
                    <a:pt x="3877519" y="3061097"/>
                    <a:pt x="3695591" y="3376375"/>
                    <a:pt x="3404126" y="3376375"/>
                  </a:cubicBezTo>
                  <a:lnTo>
                    <a:pt x="378986" y="3376375"/>
                  </a:lnTo>
                  <a:cubicBezTo>
                    <a:pt x="87521" y="3376375"/>
                    <a:pt x="-94407" y="3061097"/>
                    <a:pt x="51326" y="2808684"/>
                  </a:cubicBezTo>
                  <a:lnTo>
                    <a:pt x="1563896" y="189309"/>
                  </a:lnTo>
                  <a:cubicBezTo>
                    <a:pt x="1710581" y="-63103"/>
                    <a:pt x="2074436" y="-63103"/>
                    <a:pt x="2219216" y="189309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E36C84BE-66F1-40D1-B272-A3F7A50AB41B}"/>
              </a:ext>
            </a:extLst>
          </p:cNvPr>
          <p:cNvSpPr/>
          <p:nvPr userDrawn="1"/>
        </p:nvSpPr>
        <p:spPr>
          <a:xfrm>
            <a:off x="6490252" y="685799"/>
            <a:ext cx="5701748" cy="496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C59841F3-E66E-4970-AD49-92CF80F3F282}"/>
              </a:ext>
            </a:extLst>
          </p:cNvPr>
          <p:cNvSpPr/>
          <p:nvPr userDrawn="1"/>
        </p:nvSpPr>
        <p:spPr>
          <a:xfrm>
            <a:off x="0" y="685799"/>
            <a:ext cx="548640" cy="496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64022994"/>
      </p:ext>
    </p:extLst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8_Contents slide layout" preserve="1" userDrawn="1">
  <p:cSld name="8_Contents slide layout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/>
          <p:cNvGrpSpPr/>
          <p:nvPr userDrawn="1"/>
        </p:nvGrpSpPr>
        <p:grpSpPr>
          <a:xfrm rot="0">
            <a:off x="-2" y="0"/>
            <a:ext cx="4043761" cy="891340"/>
            <a:chOff x="-2" y="0"/>
            <a:chExt cx="4043761" cy="891340"/>
          </a:xfrm>
        </p:grpSpPr>
        <p:sp>
          <p:nvSpPr>
            <p:cNvPr id="51" name="Right Triangle 50"/>
            <p:cNvSpPr/>
            <p:nvPr/>
          </p:nvSpPr>
          <p:spPr>
            <a:xfrm rot="5400000">
              <a:off x="1576209" y="-1576211"/>
              <a:ext cx="891340" cy="4043761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2" name="Right Triangle 51"/>
            <p:cNvSpPr/>
            <p:nvPr/>
          </p:nvSpPr>
          <p:spPr>
            <a:xfrm rot="5400000">
              <a:off x="990589" y="-990590"/>
              <a:ext cx="891339" cy="2872519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53" name="Group 52"/>
          <p:cNvGrpSpPr/>
          <p:nvPr userDrawn="1"/>
        </p:nvGrpSpPr>
        <p:grpSpPr>
          <a:xfrm rot="10800000">
            <a:off x="9319481" y="5934668"/>
            <a:ext cx="2872524" cy="923332"/>
            <a:chOff x="-8" y="-1"/>
            <a:chExt cx="2872524" cy="1098747"/>
          </a:xfrm>
        </p:grpSpPr>
        <p:sp>
          <p:nvSpPr>
            <p:cNvPr id="54" name="Right Triangle 53"/>
            <p:cNvSpPr/>
            <p:nvPr/>
          </p:nvSpPr>
          <p:spPr>
            <a:xfrm rot="5400000">
              <a:off x="588857" y="-588865"/>
              <a:ext cx="1098746" cy="2276475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5" name="Right Triangle 54"/>
            <p:cNvSpPr/>
            <p:nvPr/>
          </p:nvSpPr>
          <p:spPr>
            <a:xfrm rot="5400000">
              <a:off x="1112406" y="-1112410"/>
              <a:ext cx="647701" cy="2872519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9_Contents slide layout" preserve="1" userDrawn="1">
  <p:cSld name="9_Contents slide layout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18_Contents slide layout" preserve="1" userDrawn="1">
  <p:cSld name="18_Contents slide layout">
    <p:bg>
      <p:bgPr shadeToTitle="0">
        <a:blipFill dpi="0" rotWithShape="1">
          <a:blip r:embed="rId2">
            <a:lum/>
          </a:blip>
          <a:srcRect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10_Contents slide layout" preserve="1" userDrawn="1">
  <p:cSld name="10_Contents slide layout">
    <p:bg>
      <p:bgPr shadeToTitle="0">
        <a:blipFill dpi="0" rotWithShape="1">
          <a:blip r:embed="rId2">
            <a:lum/>
          </a:blip>
          <a:srcRect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Triangle 1"/>
          <p:cNvSpPr/>
          <p:nvPr userDrawn="1"/>
        </p:nvSpPr>
        <p:spPr>
          <a:xfrm rot="5400000">
            <a:off x="601328" y="-601331"/>
            <a:ext cx="4731416" cy="5934077"/>
          </a:xfrm>
          <a:prstGeom prst="rtTriangle">
            <a:avLst/>
          </a:prstGeom>
          <a:solidFill>
            <a:schemeClr val="accent1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sz="quarter" idx="10" hasCustomPrompt="1"/>
          </p:nvPr>
        </p:nvSpPr>
        <p:spPr>
          <a:xfrm>
            <a:off x="536651" y="619125"/>
            <a:ext cx="3670148" cy="5619750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en-US" altLang="ko-KR"/>
              <a:t>Place Your Picture Here</a:t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16_Contents slide layout" preserve="1" userDrawn="1">
  <p:cSld name="16_Contents slide layout">
    <p:bg>
      <p:bgPr shadeToTitle="0">
        <a:blipFill dpi="0" rotWithShape="1">
          <a:blip r:embed="rId2">
            <a:lum/>
          </a:blip>
          <a:srcRect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17_Contents slide layout" preserve="1" userDrawn="1">
  <p:cSld name="17_Contents slide layout">
    <p:bg>
      <p:bgPr shadeToTitle="0">
        <a:blipFill dpi="0" rotWithShape="1">
          <a:blip r:embed="rId2">
            <a:lum/>
          </a:blip>
          <a:srcRect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slideLayout" Target="../slideLayouts/slideLayout2.xml"  /><Relationship Id="rId3" Type="http://schemas.openxmlformats.org/officeDocument/2006/relationships/theme" Target="../theme/theme1.xml"  /></Relationships>
</file>

<file path=ppt/slideMasters/_rels/slideMaster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10" Type="http://schemas.openxmlformats.org/officeDocument/2006/relationships/slideLayout" Target="../slideLayouts/slideLayout12.xml"  /><Relationship Id="rId11" Type="http://schemas.openxmlformats.org/officeDocument/2006/relationships/slideLayout" Target="../slideLayouts/slideLayout13.xml"  /><Relationship Id="rId12" Type="http://schemas.openxmlformats.org/officeDocument/2006/relationships/slideLayout" Target="../slideLayouts/slideLayout14.xml"  /><Relationship Id="rId13" Type="http://schemas.openxmlformats.org/officeDocument/2006/relationships/slideLayout" Target="../slideLayouts/slideLayout15.xml"  /><Relationship Id="rId14" Type="http://schemas.openxmlformats.org/officeDocument/2006/relationships/slideLayout" Target="../slideLayouts/slideLayout16.xml"  /><Relationship Id="rId15" Type="http://schemas.openxmlformats.org/officeDocument/2006/relationships/slideLayout" Target="../slideLayouts/slideLayout17.xml"  /><Relationship Id="rId16" Type="http://schemas.openxmlformats.org/officeDocument/2006/relationships/slideLayout" Target="../slideLayouts/slideLayout18.xml"  /><Relationship Id="rId17" Type="http://schemas.openxmlformats.org/officeDocument/2006/relationships/slideLayout" Target="../slideLayouts/slideLayout19.xml"  /><Relationship Id="rId18" Type="http://schemas.openxmlformats.org/officeDocument/2006/relationships/slideLayout" Target="../slideLayouts/slideLayout20.xml"  /><Relationship Id="rId19" Type="http://schemas.openxmlformats.org/officeDocument/2006/relationships/slideLayout" Target="../slideLayouts/slideLayout21.xml"  /><Relationship Id="rId2" Type="http://schemas.openxmlformats.org/officeDocument/2006/relationships/slideLayout" Target="../slideLayouts/slideLayout4.xml"  /><Relationship Id="rId20" Type="http://schemas.openxmlformats.org/officeDocument/2006/relationships/slideLayout" Target="../slideLayouts/slideLayout22.xml"  /><Relationship Id="rId21" Type="http://schemas.openxmlformats.org/officeDocument/2006/relationships/slideLayout" Target="../slideLayouts/slideLayout23.xml"  /><Relationship Id="rId22" Type="http://schemas.openxmlformats.org/officeDocument/2006/relationships/slideLayout" Target="../slideLayouts/slideLayout24.xml"  /><Relationship Id="rId23" Type="http://schemas.openxmlformats.org/officeDocument/2006/relationships/theme" Target="../theme/theme2.xml"  /><Relationship Id="rId3" Type="http://schemas.openxmlformats.org/officeDocument/2006/relationships/slideLayout" Target="../slideLayouts/slideLayout5.xml"  /><Relationship Id="rId4" Type="http://schemas.openxmlformats.org/officeDocument/2006/relationships/slideLayout" Target="../slideLayouts/slideLayout6.xml"  /><Relationship Id="rId5" Type="http://schemas.openxmlformats.org/officeDocument/2006/relationships/slideLayout" Target="../slideLayouts/slideLayout7.xml"  /><Relationship Id="rId6" Type="http://schemas.openxmlformats.org/officeDocument/2006/relationships/slideLayout" Target="../slideLayouts/slideLayout8.xml"  /><Relationship Id="rId7" Type="http://schemas.openxmlformats.org/officeDocument/2006/relationships/slideLayout" Target="../slideLayouts/slideLayout9.xml"  /><Relationship Id="rId8" Type="http://schemas.openxmlformats.org/officeDocument/2006/relationships/slideLayout" Target="../slideLayouts/slideLayout10.xml"  /><Relationship Id="rId9" Type="http://schemas.openxmlformats.org/officeDocument/2006/relationships/slideLayout" Target="../slideLayouts/slideLayout11.xml"  /></Relationships>
</file>

<file path=ppt/slideMasters/_rels/slideMaster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5.xml"  /><Relationship Id="rId2" Type="http://schemas.openxmlformats.org/officeDocument/2006/relationships/theme" Target="../theme/theme3.xml"  /></Relationships>
</file>

<file path=ppt/slideMasters/_rels/slideMaster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6.xml"  /><Relationship Id="rId2" Type="http://schemas.openxmlformats.org/officeDocument/2006/relationships/theme" Target="../theme/theme4.xml"  /></Relationships>
</file>

<file path=ppt/slideMasters/_rels/slideMaster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7.xml"  /><Relationship Id="rId2" Type="http://schemas.openxmlformats.org/officeDocument/2006/relationships/theme" Target="../theme/theme5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preserve="1">
  <p:cSld name="Cover and End Slide Mast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908" r:id="rId1"/>
    <p:sldLayoutId id="2147483909" r:id="rId2"/>
  </p:sldLayoutIdLst>
  <p:transition xmlns:mc="http://schemas.openxmlformats.org/markup-compatibility/2006" xmlns:hp="http://schemas.haansoft.com/office/presentation/8.0" mc:Ignorable="hp" hp:hslDur="50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preserve="1">
  <p:cSld name="Contents Slide Mast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910" r:id="rId1"/>
    <p:sldLayoutId id="2147483911" r:id="rId2"/>
    <p:sldLayoutId id="2147483912" r:id="rId3"/>
    <p:sldLayoutId id="2147483913" r:id="rId4"/>
    <p:sldLayoutId id="2147483914" r:id="rId5"/>
    <p:sldLayoutId id="2147483915" r:id="rId6"/>
    <p:sldLayoutId id="2147483916" r:id="rId7"/>
    <p:sldLayoutId id="2147483917" r:id="rId8"/>
    <p:sldLayoutId id="2147483918" r:id="rId9"/>
    <p:sldLayoutId id="2147483919" r:id="rId10"/>
    <p:sldLayoutId id="2147483920" r:id="rId11"/>
    <p:sldLayoutId id="2147483921" r:id="rId12"/>
    <p:sldLayoutId id="2147483922" r:id="rId13"/>
    <p:sldLayoutId id="2147483923" r:id="rId14"/>
    <p:sldLayoutId id="2147483924" r:id="rId15"/>
    <p:sldLayoutId id="2147483925" r:id="rId16"/>
    <p:sldLayoutId id="2147483926" r:id="rId17"/>
    <p:sldLayoutId id="2147483927" r:id="rId18"/>
    <p:sldLayoutId id="2147483928" r:id="rId19"/>
    <p:sldLayoutId id="2147483929" r:id="rId20"/>
    <p:sldLayoutId id="2147483930" r:id="rId21"/>
    <p:sldLayoutId id="2147483931" r:id="rId22"/>
  </p:sldLayoutIdLst>
  <p:transition xmlns:mc="http://schemas.openxmlformats.org/markup-compatibility/2006" xmlns:hp="http://schemas.haansoft.com/office/presentation/8.0" mc:Ignorable="hp" hp:hslDur="50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preserve="1">
  <p:cSld name="Section Break Slide Mast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932" r:id="rId1"/>
  </p:sldLayoutIdLst>
  <p:transition xmlns:mc="http://schemas.openxmlformats.org/markup-compatibility/2006" xmlns:hp="http://schemas.haansoft.com/office/presentation/8.0" mc:Ignorable="hp" hp:hslDur="50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preserve="1">
  <p:cSld name="1_Section Break Slide Mast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933" r:id="rId1"/>
  </p:sldLayoutIdLst>
  <p:transition xmlns:mc="http://schemas.openxmlformats.org/markup-compatibility/2006" xmlns:hp="http://schemas.haansoft.com/office/presentation/8.0" mc:Ignorable="hp" hp:hslDur="50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preserve="1">
  <p:cSld name="1_1_Section Break Slide Mast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934" r:id="rId1"/>
  </p:sldLayoutIdLst>
  <p:transition xmlns:mc="http://schemas.openxmlformats.org/markup-compatibility/2006" xmlns:hp="http://schemas.haansoft.com/office/presentation/8.0" mc:Ignorable="hp" hp:hslDur="50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hyperlink" Target="http://www.free-powerpoint-templates-design.com/" TargetMode="External" /><Relationship Id="rId3" Type="http://schemas.openxmlformats.org/officeDocument/2006/relationships/hyperlink" Target="https://github.com/IllIIIllll/prediction-of-movie-audience-numbers" TargetMode="External"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14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5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6.xml"  /><Relationship Id="rId2" Type="http://schemas.openxmlformats.org/officeDocument/2006/relationships/image" Target="../media/image12.png"  /><Relationship Id="rId3" Type="http://schemas.openxmlformats.org/officeDocument/2006/relationships/image" Target="../media/image13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6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7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/>
          <p:cNvSpPr>
            <a:spLocks noChangeArrowheads="1"/>
          </p:cNvSpPr>
          <p:nvPr/>
        </p:nvSpPr>
        <p:spPr>
          <a:xfrm rot="16200000">
            <a:off x="4568742" y="-4436855"/>
            <a:ext cx="3054517" cy="12191999"/>
          </a:xfrm>
          <a:custGeom>
            <a:avLst/>
            <a:gdLst>
              <a:gd name="connsiteX0" fmla="*/ 250706 w 3054517"/>
              <a:gd name="connsiteY0" fmla="*/ 4815709 h 12191999"/>
              <a:gd name="connsiteX1" fmla="*/ 227060 w 3054517"/>
              <a:gd name="connsiteY1" fmla="*/ 4792062 h 12191999"/>
              <a:gd name="connsiteX2" fmla="*/ 85190 w 3054517"/>
              <a:gd name="connsiteY2" fmla="*/ 4792062 h 12191999"/>
              <a:gd name="connsiteX3" fmla="*/ 61544 w 3054517"/>
              <a:gd name="connsiteY3" fmla="*/ 4815709 h 12191999"/>
              <a:gd name="connsiteX4" fmla="*/ 61544 w 3054517"/>
              <a:gd name="connsiteY4" fmla="*/ 4910288 h 12191999"/>
              <a:gd name="connsiteX5" fmla="*/ 85190 w 3054517"/>
              <a:gd name="connsiteY5" fmla="*/ 4933933 h 12191999"/>
              <a:gd name="connsiteX6" fmla="*/ 227060 w 3054517"/>
              <a:gd name="connsiteY6" fmla="*/ 4933933 h 12191999"/>
              <a:gd name="connsiteX7" fmla="*/ 250706 w 3054517"/>
              <a:gd name="connsiteY7" fmla="*/ 4910288 h 12191999"/>
              <a:gd name="connsiteX8" fmla="*/ 250706 w 3054517"/>
              <a:gd name="connsiteY8" fmla="*/ 4600096 h 12191999"/>
              <a:gd name="connsiteX9" fmla="*/ 227060 w 3054517"/>
              <a:gd name="connsiteY9" fmla="*/ 4576450 h 12191999"/>
              <a:gd name="connsiteX10" fmla="*/ 85190 w 3054517"/>
              <a:gd name="connsiteY10" fmla="*/ 4576450 h 12191999"/>
              <a:gd name="connsiteX11" fmla="*/ 61544 w 3054517"/>
              <a:gd name="connsiteY11" fmla="*/ 4600096 h 12191999"/>
              <a:gd name="connsiteX12" fmla="*/ 61544 w 3054517"/>
              <a:gd name="connsiteY12" fmla="*/ 4694677 h 12191999"/>
              <a:gd name="connsiteX13" fmla="*/ 85190 w 3054517"/>
              <a:gd name="connsiteY13" fmla="*/ 4718322 h 12191999"/>
              <a:gd name="connsiteX14" fmla="*/ 227060 w 3054517"/>
              <a:gd name="connsiteY14" fmla="*/ 4718322 h 12191999"/>
              <a:gd name="connsiteX15" fmla="*/ 250706 w 3054517"/>
              <a:gd name="connsiteY15" fmla="*/ 4694677 h 12191999"/>
              <a:gd name="connsiteX16" fmla="*/ 250706 w 3054517"/>
              <a:gd name="connsiteY16" fmla="*/ 3953261 h 12191999"/>
              <a:gd name="connsiteX17" fmla="*/ 227060 w 3054517"/>
              <a:gd name="connsiteY17" fmla="*/ 3929615 h 12191999"/>
              <a:gd name="connsiteX18" fmla="*/ 85190 w 3054517"/>
              <a:gd name="connsiteY18" fmla="*/ 3929615 h 12191999"/>
              <a:gd name="connsiteX19" fmla="*/ 61544 w 3054517"/>
              <a:gd name="connsiteY19" fmla="*/ 3953261 h 12191999"/>
              <a:gd name="connsiteX20" fmla="*/ 61544 w 3054517"/>
              <a:gd name="connsiteY20" fmla="*/ 4047838 h 12191999"/>
              <a:gd name="connsiteX21" fmla="*/ 85190 w 3054517"/>
              <a:gd name="connsiteY21" fmla="*/ 4071485 h 12191999"/>
              <a:gd name="connsiteX22" fmla="*/ 227060 w 3054517"/>
              <a:gd name="connsiteY22" fmla="*/ 4071485 h 12191999"/>
              <a:gd name="connsiteX23" fmla="*/ 250706 w 3054517"/>
              <a:gd name="connsiteY23" fmla="*/ 4047838 h 12191999"/>
              <a:gd name="connsiteX24" fmla="*/ 250706 w 3054517"/>
              <a:gd name="connsiteY24" fmla="*/ 3737649 h 12191999"/>
              <a:gd name="connsiteX25" fmla="*/ 227060 w 3054517"/>
              <a:gd name="connsiteY25" fmla="*/ 3714002 h 12191999"/>
              <a:gd name="connsiteX26" fmla="*/ 85190 w 3054517"/>
              <a:gd name="connsiteY26" fmla="*/ 3714002 h 12191999"/>
              <a:gd name="connsiteX27" fmla="*/ 61544 w 3054517"/>
              <a:gd name="connsiteY27" fmla="*/ 3737649 h 12191999"/>
              <a:gd name="connsiteX28" fmla="*/ 61544 w 3054517"/>
              <a:gd name="connsiteY28" fmla="*/ 3832227 h 12191999"/>
              <a:gd name="connsiteX29" fmla="*/ 85190 w 3054517"/>
              <a:gd name="connsiteY29" fmla="*/ 3855873 h 12191999"/>
              <a:gd name="connsiteX30" fmla="*/ 227060 w 3054517"/>
              <a:gd name="connsiteY30" fmla="*/ 3855873 h 12191999"/>
              <a:gd name="connsiteX31" fmla="*/ 250706 w 3054517"/>
              <a:gd name="connsiteY31" fmla="*/ 3832227 h 12191999"/>
              <a:gd name="connsiteX32" fmla="*/ 250706 w 3054517"/>
              <a:gd name="connsiteY32" fmla="*/ 3090811 h 12191999"/>
              <a:gd name="connsiteX33" fmla="*/ 227060 w 3054517"/>
              <a:gd name="connsiteY33" fmla="*/ 3067166 h 12191999"/>
              <a:gd name="connsiteX34" fmla="*/ 85190 w 3054517"/>
              <a:gd name="connsiteY34" fmla="*/ 3067166 h 12191999"/>
              <a:gd name="connsiteX35" fmla="*/ 61544 w 3054517"/>
              <a:gd name="connsiteY35" fmla="*/ 3090811 h 12191999"/>
              <a:gd name="connsiteX36" fmla="*/ 61544 w 3054517"/>
              <a:gd name="connsiteY36" fmla="*/ 3185390 h 12191999"/>
              <a:gd name="connsiteX37" fmla="*/ 85190 w 3054517"/>
              <a:gd name="connsiteY37" fmla="*/ 3209037 h 12191999"/>
              <a:gd name="connsiteX38" fmla="*/ 227060 w 3054517"/>
              <a:gd name="connsiteY38" fmla="*/ 3209037 h 12191999"/>
              <a:gd name="connsiteX39" fmla="*/ 250706 w 3054517"/>
              <a:gd name="connsiteY39" fmla="*/ 3185390 h 12191999"/>
              <a:gd name="connsiteX40" fmla="*/ 250706 w 3054517"/>
              <a:gd name="connsiteY40" fmla="*/ 2875198 h 12191999"/>
              <a:gd name="connsiteX41" fmla="*/ 227060 w 3054517"/>
              <a:gd name="connsiteY41" fmla="*/ 2851552 h 12191999"/>
              <a:gd name="connsiteX42" fmla="*/ 85190 w 3054517"/>
              <a:gd name="connsiteY42" fmla="*/ 2851552 h 12191999"/>
              <a:gd name="connsiteX43" fmla="*/ 61544 w 3054517"/>
              <a:gd name="connsiteY43" fmla="*/ 2875198 h 12191999"/>
              <a:gd name="connsiteX44" fmla="*/ 61544 w 3054517"/>
              <a:gd name="connsiteY44" fmla="*/ 2969777 h 12191999"/>
              <a:gd name="connsiteX45" fmla="*/ 85190 w 3054517"/>
              <a:gd name="connsiteY45" fmla="*/ 2993422 h 12191999"/>
              <a:gd name="connsiteX46" fmla="*/ 227060 w 3054517"/>
              <a:gd name="connsiteY46" fmla="*/ 2993422 h 12191999"/>
              <a:gd name="connsiteX47" fmla="*/ 250706 w 3054517"/>
              <a:gd name="connsiteY47" fmla="*/ 2969777 h 12191999"/>
              <a:gd name="connsiteX48" fmla="*/ 250706 w 3054517"/>
              <a:gd name="connsiteY48" fmla="*/ 2228357 h 12191999"/>
              <a:gd name="connsiteX49" fmla="*/ 227060 w 3054517"/>
              <a:gd name="connsiteY49" fmla="*/ 2204711 h 12191999"/>
              <a:gd name="connsiteX50" fmla="*/ 85190 w 3054517"/>
              <a:gd name="connsiteY50" fmla="*/ 2204711 h 12191999"/>
              <a:gd name="connsiteX51" fmla="*/ 61544 w 3054517"/>
              <a:gd name="connsiteY51" fmla="*/ 2228357 h 12191999"/>
              <a:gd name="connsiteX52" fmla="*/ 61544 w 3054517"/>
              <a:gd name="connsiteY52" fmla="*/ 2322940 h 12191999"/>
              <a:gd name="connsiteX53" fmla="*/ 85190 w 3054517"/>
              <a:gd name="connsiteY53" fmla="*/ 2346585 h 12191999"/>
              <a:gd name="connsiteX54" fmla="*/ 227060 w 3054517"/>
              <a:gd name="connsiteY54" fmla="*/ 2346585 h 12191999"/>
              <a:gd name="connsiteX55" fmla="*/ 250706 w 3054517"/>
              <a:gd name="connsiteY55" fmla="*/ 2322940 h 12191999"/>
              <a:gd name="connsiteX56" fmla="*/ 250706 w 3054517"/>
              <a:gd name="connsiteY56" fmla="*/ 2012744 h 12191999"/>
              <a:gd name="connsiteX57" fmla="*/ 227060 w 3054517"/>
              <a:gd name="connsiteY57" fmla="*/ 1989098 h 12191999"/>
              <a:gd name="connsiteX58" fmla="*/ 85190 w 3054517"/>
              <a:gd name="connsiteY58" fmla="*/ 1989098 h 12191999"/>
              <a:gd name="connsiteX59" fmla="*/ 61544 w 3054517"/>
              <a:gd name="connsiteY59" fmla="*/ 2012744 h 12191999"/>
              <a:gd name="connsiteX60" fmla="*/ 61544 w 3054517"/>
              <a:gd name="connsiteY60" fmla="*/ 2107323 h 12191999"/>
              <a:gd name="connsiteX61" fmla="*/ 85190 w 3054517"/>
              <a:gd name="connsiteY61" fmla="*/ 2130969 h 12191999"/>
              <a:gd name="connsiteX62" fmla="*/ 227060 w 3054517"/>
              <a:gd name="connsiteY62" fmla="*/ 2130969 h 12191999"/>
              <a:gd name="connsiteX63" fmla="*/ 250706 w 3054517"/>
              <a:gd name="connsiteY63" fmla="*/ 2107323 h 12191999"/>
              <a:gd name="connsiteX64" fmla="*/ 250706 w 3054517"/>
              <a:gd name="connsiteY64" fmla="*/ 1365908 h 12191999"/>
              <a:gd name="connsiteX65" fmla="*/ 227060 w 3054517"/>
              <a:gd name="connsiteY65" fmla="*/ 1342263 h 12191999"/>
              <a:gd name="connsiteX66" fmla="*/ 85190 w 3054517"/>
              <a:gd name="connsiteY66" fmla="*/ 1342263 h 12191999"/>
              <a:gd name="connsiteX67" fmla="*/ 61544 w 3054517"/>
              <a:gd name="connsiteY67" fmla="*/ 1365908 h 12191999"/>
              <a:gd name="connsiteX68" fmla="*/ 61544 w 3054517"/>
              <a:gd name="connsiteY68" fmla="*/ 1460488 h 12191999"/>
              <a:gd name="connsiteX69" fmla="*/ 85190 w 3054517"/>
              <a:gd name="connsiteY69" fmla="*/ 1484134 h 12191999"/>
              <a:gd name="connsiteX70" fmla="*/ 227060 w 3054517"/>
              <a:gd name="connsiteY70" fmla="*/ 1484134 h 12191999"/>
              <a:gd name="connsiteX71" fmla="*/ 250706 w 3054517"/>
              <a:gd name="connsiteY71" fmla="*/ 1460488 h 12191999"/>
              <a:gd name="connsiteX72" fmla="*/ 250706 w 3054517"/>
              <a:gd name="connsiteY72" fmla="*/ 1150295 h 12191999"/>
              <a:gd name="connsiteX73" fmla="*/ 227060 w 3054517"/>
              <a:gd name="connsiteY73" fmla="*/ 1126649 h 12191999"/>
              <a:gd name="connsiteX74" fmla="*/ 85190 w 3054517"/>
              <a:gd name="connsiteY74" fmla="*/ 1126649 h 12191999"/>
              <a:gd name="connsiteX75" fmla="*/ 61544 w 3054517"/>
              <a:gd name="connsiteY75" fmla="*/ 1150295 h 12191999"/>
              <a:gd name="connsiteX76" fmla="*/ 61544 w 3054517"/>
              <a:gd name="connsiteY76" fmla="*/ 1244874 h 12191999"/>
              <a:gd name="connsiteX77" fmla="*/ 85190 w 3054517"/>
              <a:gd name="connsiteY77" fmla="*/ 1268520 h 12191999"/>
              <a:gd name="connsiteX78" fmla="*/ 227060 w 3054517"/>
              <a:gd name="connsiteY78" fmla="*/ 1268520 h 12191999"/>
              <a:gd name="connsiteX79" fmla="*/ 250706 w 3054517"/>
              <a:gd name="connsiteY79" fmla="*/ 1244874 h 12191999"/>
              <a:gd name="connsiteX80" fmla="*/ 250706 w 3054517"/>
              <a:gd name="connsiteY80" fmla="*/ 934683 h 12191999"/>
              <a:gd name="connsiteX81" fmla="*/ 227060 w 3054517"/>
              <a:gd name="connsiteY81" fmla="*/ 911037 h 12191999"/>
              <a:gd name="connsiteX82" fmla="*/ 85190 w 3054517"/>
              <a:gd name="connsiteY82" fmla="*/ 911037 h 12191999"/>
              <a:gd name="connsiteX83" fmla="*/ 61544 w 3054517"/>
              <a:gd name="connsiteY83" fmla="*/ 934683 h 12191999"/>
              <a:gd name="connsiteX84" fmla="*/ 61544 w 3054517"/>
              <a:gd name="connsiteY84" fmla="*/ 1029262 h 12191999"/>
              <a:gd name="connsiteX85" fmla="*/ 85190 w 3054517"/>
              <a:gd name="connsiteY85" fmla="*/ 1052908 h 12191999"/>
              <a:gd name="connsiteX86" fmla="*/ 227060 w 3054517"/>
              <a:gd name="connsiteY86" fmla="*/ 1052908 h 12191999"/>
              <a:gd name="connsiteX87" fmla="*/ 250706 w 3054517"/>
              <a:gd name="connsiteY87" fmla="*/ 1029262 h 12191999"/>
              <a:gd name="connsiteX88" fmla="*/ 250706 w 3054517"/>
              <a:gd name="connsiteY88" fmla="*/ 719069 h 12191999"/>
              <a:gd name="connsiteX89" fmla="*/ 227060 w 3054517"/>
              <a:gd name="connsiteY89" fmla="*/ 695423 h 12191999"/>
              <a:gd name="connsiteX90" fmla="*/ 85190 w 3054517"/>
              <a:gd name="connsiteY90" fmla="*/ 695423 h 12191999"/>
              <a:gd name="connsiteX91" fmla="*/ 61544 w 3054517"/>
              <a:gd name="connsiteY91" fmla="*/ 719069 h 12191999"/>
              <a:gd name="connsiteX92" fmla="*/ 61544 w 3054517"/>
              <a:gd name="connsiteY92" fmla="*/ 813648 h 12191999"/>
              <a:gd name="connsiteX93" fmla="*/ 85190 w 3054517"/>
              <a:gd name="connsiteY93" fmla="*/ 837294 h 12191999"/>
              <a:gd name="connsiteX94" fmla="*/ 227060 w 3054517"/>
              <a:gd name="connsiteY94" fmla="*/ 837294 h 12191999"/>
              <a:gd name="connsiteX95" fmla="*/ 250706 w 3054517"/>
              <a:gd name="connsiteY95" fmla="*/ 813648 h 12191999"/>
              <a:gd name="connsiteX96" fmla="*/ 250706 w 3054517"/>
              <a:gd name="connsiteY96" fmla="*/ 72233 h 12191999"/>
              <a:gd name="connsiteX97" fmla="*/ 227060 w 3054517"/>
              <a:gd name="connsiteY97" fmla="*/ 48587 h 12191999"/>
              <a:gd name="connsiteX98" fmla="*/ 85190 w 3054517"/>
              <a:gd name="connsiteY98" fmla="*/ 48587 h 12191999"/>
              <a:gd name="connsiteX99" fmla="*/ 61544 w 3054517"/>
              <a:gd name="connsiteY99" fmla="*/ 72233 h 12191999"/>
              <a:gd name="connsiteX100" fmla="*/ 61544 w 3054517"/>
              <a:gd name="connsiteY100" fmla="*/ 166812 h 12191999"/>
              <a:gd name="connsiteX101" fmla="*/ 85190 w 3054517"/>
              <a:gd name="connsiteY101" fmla="*/ 190458 h 12191999"/>
              <a:gd name="connsiteX102" fmla="*/ 227060 w 3054517"/>
              <a:gd name="connsiteY102" fmla="*/ 190458 h 12191999"/>
              <a:gd name="connsiteX103" fmla="*/ 250706 w 3054517"/>
              <a:gd name="connsiteY103" fmla="*/ 166812 h 12191999"/>
              <a:gd name="connsiteX104" fmla="*/ 250706 w 3054517"/>
              <a:gd name="connsiteY104" fmla="*/ 11715307 h 12191999"/>
              <a:gd name="connsiteX105" fmla="*/ 227060 w 3054517"/>
              <a:gd name="connsiteY105" fmla="*/ 11691661 h 12191999"/>
              <a:gd name="connsiteX106" fmla="*/ 85190 w 3054517"/>
              <a:gd name="connsiteY106" fmla="*/ 11691661 h 12191999"/>
              <a:gd name="connsiteX107" fmla="*/ 61544 w 3054517"/>
              <a:gd name="connsiteY107" fmla="*/ 11715307 h 12191999"/>
              <a:gd name="connsiteX108" fmla="*/ 61544 w 3054517"/>
              <a:gd name="connsiteY108" fmla="*/ 11809887 h 12191999"/>
              <a:gd name="connsiteX109" fmla="*/ 85190 w 3054517"/>
              <a:gd name="connsiteY109" fmla="*/ 11833533 h 12191999"/>
              <a:gd name="connsiteX110" fmla="*/ 227060 w 3054517"/>
              <a:gd name="connsiteY110" fmla="*/ 11833533 h 12191999"/>
              <a:gd name="connsiteX111" fmla="*/ 250706 w 3054517"/>
              <a:gd name="connsiteY111" fmla="*/ 11809887 h 12191999"/>
              <a:gd name="connsiteX112" fmla="*/ 250706 w 3054517"/>
              <a:gd name="connsiteY112" fmla="*/ 11499695 h 12191999"/>
              <a:gd name="connsiteX113" fmla="*/ 227060 w 3054517"/>
              <a:gd name="connsiteY113" fmla="*/ 11476049 h 12191999"/>
              <a:gd name="connsiteX114" fmla="*/ 85190 w 3054517"/>
              <a:gd name="connsiteY114" fmla="*/ 11476049 h 12191999"/>
              <a:gd name="connsiteX115" fmla="*/ 61544 w 3054517"/>
              <a:gd name="connsiteY115" fmla="*/ 11499695 h 12191999"/>
              <a:gd name="connsiteX116" fmla="*/ 61544 w 3054517"/>
              <a:gd name="connsiteY116" fmla="*/ 11594273 h 12191999"/>
              <a:gd name="connsiteX117" fmla="*/ 85190 w 3054517"/>
              <a:gd name="connsiteY117" fmla="*/ 11617919 h 12191999"/>
              <a:gd name="connsiteX118" fmla="*/ 227060 w 3054517"/>
              <a:gd name="connsiteY118" fmla="*/ 11617919 h 12191999"/>
              <a:gd name="connsiteX119" fmla="*/ 250706 w 3054517"/>
              <a:gd name="connsiteY119" fmla="*/ 11594273 h 12191999"/>
              <a:gd name="connsiteX120" fmla="*/ 250706 w 3054517"/>
              <a:gd name="connsiteY120" fmla="*/ 10852857 h 12191999"/>
              <a:gd name="connsiteX121" fmla="*/ 227060 w 3054517"/>
              <a:gd name="connsiteY121" fmla="*/ 10829211 h 12191999"/>
              <a:gd name="connsiteX122" fmla="*/ 85190 w 3054517"/>
              <a:gd name="connsiteY122" fmla="*/ 10829211 h 12191999"/>
              <a:gd name="connsiteX123" fmla="*/ 61544 w 3054517"/>
              <a:gd name="connsiteY123" fmla="*/ 10852857 h 12191999"/>
              <a:gd name="connsiteX124" fmla="*/ 61544 w 3054517"/>
              <a:gd name="connsiteY124" fmla="*/ 10947435 h 12191999"/>
              <a:gd name="connsiteX125" fmla="*/ 85190 w 3054517"/>
              <a:gd name="connsiteY125" fmla="*/ 10971081 h 12191999"/>
              <a:gd name="connsiteX126" fmla="*/ 227060 w 3054517"/>
              <a:gd name="connsiteY126" fmla="*/ 10971081 h 12191999"/>
              <a:gd name="connsiteX127" fmla="*/ 250706 w 3054517"/>
              <a:gd name="connsiteY127" fmla="*/ 10947435 h 12191999"/>
              <a:gd name="connsiteX128" fmla="*/ 250706 w 3054517"/>
              <a:gd name="connsiteY128" fmla="*/ 10637243 h 12191999"/>
              <a:gd name="connsiteX129" fmla="*/ 227060 w 3054517"/>
              <a:gd name="connsiteY129" fmla="*/ 10613597 h 12191999"/>
              <a:gd name="connsiteX130" fmla="*/ 85190 w 3054517"/>
              <a:gd name="connsiteY130" fmla="*/ 10613597 h 12191999"/>
              <a:gd name="connsiteX131" fmla="*/ 61544 w 3054517"/>
              <a:gd name="connsiteY131" fmla="*/ 10637243 h 12191999"/>
              <a:gd name="connsiteX132" fmla="*/ 61544 w 3054517"/>
              <a:gd name="connsiteY132" fmla="*/ 10731823 h 12191999"/>
              <a:gd name="connsiteX133" fmla="*/ 85190 w 3054517"/>
              <a:gd name="connsiteY133" fmla="*/ 10755469 h 12191999"/>
              <a:gd name="connsiteX134" fmla="*/ 227060 w 3054517"/>
              <a:gd name="connsiteY134" fmla="*/ 10755469 h 12191999"/>
              <a:gd name="connsiteX135" fmla="*/ 250706 w 3054517"/>
              <a:gd name="connsiteY135" fmla="*/ 10731823 h 12191999"/>
              <a:gd name="connsiteX136" fmla="*/ 250706 w 3054517"/>
              <a:gd name="connsiteY136" fmla="*/ 9990405 h 12191999"/>
              <a:gd name="connsiteX137" fmla="*/ 227060 w 3054517"/>
              <a:gd name="connsiteY137" fmla="*/ 9966759 h 12191999"/>
              <a:gd name="connsiteX138" fmla="*/ 85190 w 3054517"/>
              <a:gd name="connsiteY138" fmla="*/ 9966759 h 12191999"/>
              <a:gd name="connsiteX139" fmla="*/ 61544 w 3054517"/>
              <a:gd name="connsiteY139" fmla="*/ 9990405 h 12191999"/>
              <a:gd name="connsiteX140" fmla="*/ 61544 w 3054517"/>
              <a:gd name="connsiteY140" fmla="*/ 10084985 h 12191999"/>
              <a:gd name="connsiteX141" fmla="*/ 85190 w 3054517"/>
              <a:gd name="connsiteY141" fmla="*/ 10108631 h 12191999"/>
              <a:gd name="connsiteX142" fmla="*/ 227060 w 3054517"/>
              <a:gd name="connsiteY142" fmla="*/ 10108631 h 12191999"/>
              <a:gd name="connsiteX143" fmla="*/ 250706 w 3054517"/>
              <a:gd name="connsiteY143" fmla="*/ 10084985 h 12191999"/>
              <a:gd name="connsiteX144" fmla="*/ 250706 w 3054517"/>
              <a:gd name="connsiteY144" fmla="*/ 9774793 h 12191999"/>
              <a:gd name="connsiteX145" fmla="*/ 227060 w 3054517"/>
              <a:gd name="connsiteY145" fmla="*/ 9751147 h 12191999"/>
              <a:gd name="connsiteX146" fmla="*/ 85190 w 3054517"/>
              <a:gd name="connsiteY146" fmla="*/ 9751147 h 12191999"/>
              <a:gd name="connsiteX147" fmla="*/ 61544 w 3054517"/>
              <a:gd name="connsiteY147" fmla="*/ 9774793 h 12191999"/>
              <a:gd name="connsiteX148" fmla="*/ 61544 w 3054517"/>
              <a:gd name="connsiteY148" fmla="*/ 9869371 h 12191999"/>
              <a:gd name="connsiteX149" fmla="*/ 85190 w 3054517"/>
              <a:gd name="connsiteY149" fmla="*/ 9893017 h 12191999"/>
              <a:gd name="connsiteX150" fmla="*/ 227060 w 3054517"/>
              <a:gd name="connsiteY150" fmla="*/ 9893017 h 12191999"/>
              <a:gd name="connsiteX151" fmla="*/ 250706 w 3054517"/>
              <a:gd name="connsiteY151" fmla="*/ 9869371 h 12191999"/>
              <a:gd name="connsiteX152" fmla="*/ 250706 w 3054517"/>
              <a:gd name="connsiteY152" fmla="*/ 9127955 h 12191999"/>
              <a:gd name="connsiteX153" fmla="*/ 227060 w 3054517"/>
              <a:gd name="connsiteY153" fmla="*/ 9104309 h 12191999"/>
              <a:gd name="connsiteX154" fmla="*/ 85190 w 3054517"/>
              <a:gd name="connsiteY154" fmla="*/ 9104309 h 12191999"/>
              <a:gd name="connsiteX155" fmla="*/ 61544 w 3054517"/>
              <a:gd name="connsiteY155" fmla="*/ 9127955 h 12191999"/>
              <a:gd name="connsiteX156" fmla="*/ 61544 w 3054517"/>
              <a:gd name="connsiteY156" fmla="*/ 9222533 h 12191999"/>
              <a:gd name="connsiteX157" fmla="*/ 85190 w 3054517"/>
              <a:gd name="connsiteY157" fmla="*/ 9246179 h 12191999"/>
              <a:gd name="connsiteX158" fmla="*/ 227060 w 3054517"/>
              <a:gd name="connsiteY158" fmla="*/ 9246179 h 12191999"/>
              <a:gd name="connsiteX159" fmla="*/ 250706 w 3054517"/>
              <a:gd name="connsiteY159" fmla="*/ 9222533 h 12191999"/>
              <a:gd name="connsiteX160" fmla="*/ 250706 w 3054517"/>
              <a:gd name="connsiteY160" fmla="*/ 8912341 h 12191999"/>
              <a:gd name="connsiteX161" fmla="*/ 227060 w 3054517"/>
              <a:gd name="connsiteY161" fmla="*/ 8888695 h 12191999"/>
              <a:gd name="connsiteX162" fmla="*/ 85190 w 3054517"/>
              <a:gd name="connsiteY162" fmla="*/ 8888695 h 12191999"/>
              <a:gd name="connsiteX163" fmla="*/ 61544 w 3054517"/>
              <a:gd name="connsiteY163" fmla="*/ 8912341 h 12191999"/>
              <a:gd name="connsiteX164" fmla="*/ 61544 w 3054517"/>
              <a:gd name="connsiteY164" fmla="*/ 9006921 h 12191999"/>
              <a:gd name="connsiteX165" fmla="*/ 85190 w 3054517"/>
              <a:gd name="connsiteY165" fmla="*/ 9030567 h 12191999"/>
              <a:gd name="connsiteX166" fmla="*/ 227060 w 3054517"/>
              <a:gd name="connsiteY166" fmla="*/ 9030567 h 12191999"/>
              <a:gd name="connsiteX167" fmla="*/ 250706 w 3054517"/>
              <a:gd name="connsiteY167" fmla="*/ 9006921 h 12191999"/>
              <a:gd name="connsiteX168" fmla="*/ 250706 w 3054517"/>
              <a:gd name="connsiteY168" fmla="*/ 8265504 h 12191999"/>
              <a:gd name="connsiteX169" fmla="*/ 227060 w 3054517"/>
              <a:gd name="connsiteY169" fmla="*/ 8241858 h 12191999"/>
              <a:gd name="connsiteX170" fmla="*/ 85190 w 3054517"/>
              <a:gd name="connsiteY170" fmla="*/ 8241858 h 12191999"/>
              <a:gd name="connsiteX171" fmla="*/ 61544 w 3054517"/>
              <a:gd name="connsiteY171" fmla="*/ 8265504 h 12191999"/>
              <a:gd name="connsiteX172" fmla="*/ 61544 w 3054517"/>
              <a:gd name="connsiteY172" fmla="*/ 8360083 h 12191999"/>
              <a:gd name="connsiteX173" fmla="*/ 85190 w 3054517"/>
              <a:gd name="connsiteY173" fmla="*/ 8383729 h 12191999"/>
              <a:gd name="connsiteX174" fmla="*/ 227060 w 3054517"/>
              <a:gd name="connsiteY174" fmla="*/ 8383729 h 12191999"/>
              <a:gd name="connsiteX175" fmla="*/ 250706 w 3054517"/>
              <a:gd name="connsiteY175" fmla="*/ 8360083 h 12191999"/>
              <a:gd name="connsiteX176" fmla="*/ 250706 w 3054517"/>
              <a:gd name="connsiteY176" fmla="*/ 8049891 h 12191999"/>
              <a:gd name="connsiteX177" fmla="*/ 227060 w 3054517"/>
              <a:gd name="connsiteY177" fmla="*/ 8026245 h 12191999"/>
              <a:gd name="connsiteX178" fmla="*/ 85190 w 3054517"/>
              <a:gd name="connsiteY178" fmla="*/ 8026245 h 12191999"/>
              <a:gd name="connsiteX179" fmla="*/ 61544 w 3054517"/>
              <a:gd name="connsiteY179" fmla="*/ 8049891 h 12191999"/>
              <a:gd name="connsiteX180" fmla="*/ 61544 w 3054517"/>
              <a:gd name="connsiteY180" fmla="*/ 8144470 h 12191999"/>
              <a:gd name="connsiteX181" fmla="*/ 85190 w 3054517"/>
              <a:gd name="connsiteY181" fmla="*/ 8168116 h 12191999"/>
              <a:gd name="connsiteX182" fmla="*/ 227060 w 3054517"/>
              <a:gd name="connsiteY182" fmla="*/ 8168116 h 12191999"/>
              <a:gd name="connsiteX183" fmla="*/ 250706 w 3054517"/>
              <a:gd name="connsiteY183" fmla="*/ 8144470 h 12191999"/>
              <a:gd name="connsiteX184" fmla="*/ 250706 w 3054517"/>
              <a:gd name="connsiteY184" fmla="*/ 7834278 h 12191999"/>
              <a:gd name="connsiteX185" fmla="*/ 227060 w 3054517"/>
              <a:gd name="connsiteY185" fmla="*/ 7810632 h 12191999"/>
              <a:gd name="connsiteX186" fmla="*/ 85190 w 3054517"/>
              <a:gd name="connsiteY186" fmla="*/ 7810632 h 12191999"/>
              <a:gd name="connsiteX187" fmla="*/ 61544 w 3054517"/>
              <a:gd name="connsiteY187" fmla="*/ 7834278 h 12191999"/>
              <a:gd name="connsiteX188" fmla="*/ 61544 w 3054517"/>
              <a:gd name="connsiteY188" fmla="*/ 7928857 h 12191999"/>
              <a:gd name="connsiteX189" fmla="*/ 85190 w 3054517"/>
              <a:gd name="connsiteY189" fmla="*/ 7952503 h 12191999"/>
              <a:gd name="connsiteX190" fmla="*/ 227060 w 3054517"/>
              <a:gd name="connsiteY190" fmla="*/ 7952503 h 12191999"/>
              <a:gd name="connsiteX191" fmla="*/ 250706 w 3054517"/>
              <a:gd name="connsiteY191" fmla="*/ 7928857 h 12191999"/>
              <a:gd name="connsiteX192" fmla="*/ 250706 w 3054517"/>
              <a:gd name="connsiteY192" fmla="*/ 7618665 h 12191999"/>
              <a:gd name="connsiteX193" fmla="*/ 227060 w 3054517"/>
              <a:gd name="connsiteY193" fmla="*/ 7595019 h 12191999"/>
              <a:gd name="connsiteX194" fmla="*/ 85190 w 3054517"/>
              <a:gd name="connsiteY194" fmla="*/ 7595019 h 12191999"/>
              <a:gd name="connsiteX195" fmla="*/ 61544 w 3054517"/>
              <a:gd name="connsiteY195" fmla="*/ 7618665 h 12191999"/>
              <a:gd name="connsiteX196" fmla="*/ 61544 w 3054517"/>
              <a:gd name="connsiteY196" fmla="*/ 7713244 h 12191999"/>
              <a:gd name="connsiteX197" fmla="*/ 85190 w 3054517"/>
              <a:gd name="connsiteY197" fmla="*/ 7736890 h 12191999"/>
              <a:gd name="connsiteX198" fmla="*/ 227060 w 3054517"/>
              <a:gd name="connsiteY198" fmla="*/ 7736890 h 12191999"/>
              <a:gd name="connsiteX199" fmla="*/ 250706 w 3054517"/>
              <a:gd name="connsiteY199" fmla="*/ 7713244 h 12191999"/>
              <a:gd name="connsiteX200" fmla="*/ 250706 w 3054517"/>
              <a:gd name="connsiteY200" fmla="*/ 6971827 h 12191999"/>
              <a:gd name="connsiteX201" fmla="*/ 227060 w 3054517"/>
              <a:gd name="connsiteY201" fmla="*/ 6948181 h 12191999"/>
              <a:gd name="connsiteX202" fmla="*/ 85190 w 3054517"/>
              <a:gd name="connsiteY202" fmla="*/ 6948181 h 12191999"/>
              <a:gd name="connsiteX203" fmla="*/ 61544 w 3054517"/>
              <a:gd name="connsiteY203" fmla="*/ 6971827 h 12191999"/>
              <a:gd name="connsiteX204" fmla="*/ 61544 w 3054517"/>
              <a:gd name="connsiteY204" fmla="*/ 7066406 h 12191999"/>
              <a:gd name="connsiteX205" fmla="*/ 85190 w 3054517"/>
              <a:gd name="connsiteY205" fmla="*/ 7090052 h 12191999"/>
              <a:gd name="connsiteX206" fmla="*/ 227060 w 3054517"/>
              <a:gd name="connsiteY206" fmla="*/ 7090052 h 12191999"/>
              <a:gd name="connsiteX207" fmla="*/ 250706 w 3054517"/>
              <a:gd name="connsiteY207" fmla="*/ 7066406 h 12191999"/>
              <a:gd name="connsiteX208" fmla="*/ 250706 w 3054517"/>
              <a:gd name="connsiteY208" fmla="*/ 6756214 h 12191999"/>
              <a:gd name="connsiteX209" fmla="*/ 227060 w 3054517"/>
              <a:gd name="connsiteY209" fmla="*/ 6732568 h 12191999"/>
              <a:gd name="connsiteX210" fmla="*/ 85190 w 3054517"/>
              <a:gd name="connsiteY210" fmla="*/ 6732568 h 12191999"/>
              <a:gd name="connsiteX211" fmla="*/ 61544 w 3054517"/>
              <a:gd name="connsiteY211" fmla="*/ 6756214 h 12191999"/>
              <a:gd name="connsiteX212" fmla="*/ 61544 w 3054517"/>
              <a:gd name="connsiteY212" fmla="*/ 6850793 h 12191999"/>
              <a:gd name="connsiteX213" fmla="*/ 85190 w 3054517"/>
              <a:gd name="connsiteY213" fmla="*/ 6874439 h 12191999"/>
              <a:gd name="connsiteX214" fmla="*/ 227060 w 3054517"/>
              <a:gd name="connsiteY214" fmla="*/ 6874439 h 12191999"/>
              <a:gd name="connsiteX215" fmla="*/ 250706 w 3054517"/>
              <a:gd name="connsiteY215" fmla="*/ 6850793 h 12191999"/>
              <a:gd name="connsiteX216" fmla="*/ 250707 w 3054517"/>
              <a:gd name="connsiteY216" fmla="*/ 6109376 h 12191999"/>
              <a:gd name="connsiteX217" fmla="*/ 227061 w 3054517"/>
              <a:gd name="connsiteY217" fmla="*/ 6085730 h 12191999"/>
              <a:gd name="connsiteX218" fmla="*/ 85191 w 3054517"/>
              <a:gd name="connsiteY218" fmla="*/ 6085730 h 12191999"/>
              <a:gd name="connsiteX219" fmla="*/ 61545 w 3054517"/>
              <a:gd name="connsiteY219" fmla="*/ 6109376 h 12191999"/>
              <a:gd name="connsiteX220" fmla="*/ 61545 w 3054517"/>
              <a:gd name="connsiteY220" fmla="*/ 6203955 h 12191999"/>
              <a:gd name="connsiteX221" fmla="*/ 85191 w 3054517"/>
              <a:gd name="connsiteY221" fmla="*/ 6227601 h 12191999"/>
              <a:gd name="connsiteX222" fmla="*/ 227061 w 3054517"/>
              <a:gd name="connsiteY222" fmla="*/ 6227601 h 12191999"/>
              <a:gd name="connsiteX223" fmla="*/ 250707 w 3054517"/>
              <a:gd name="connsiteY223" fmla="*/ 6203955 h 12191999"/>
              <a:gd name="connsiteX224" fmla="*/ 250707 w 3054517"/>
              <a:gd name="connsiteY224" fmla="*/ 5893763 h 12191999"/>
              <a:gd name="connsiteX225" fmla="*/ 227061 w 3054517"/>
              <a:gd name="connsiteY225" fmla="*/ 5870117 h 12191999"/>
              <a:gd name="connsiteX226" fmla="*/ 85191 w 3054517"/>
              <a:gd name="connsiteY226" fmla="*/ 5870117 h 12191999"/>
              <a:gd name="connsiteX227" fmla="*/ 61545 w 3054517"/>
              <a:gd name="connsiteY227" fmla="*/ 5893763 h 12191999"/>
              <a:gd name="connsiteX228" fmla="*/ 61545 w 3054517"/>
              <a:gd name="connsiteY228" fmla="*/ 5988342 h 12191999"/>
              <a:gd name="connsiteX229" fmla="*/ 85191 w 3054517"/>
              <a:gd name="connsiteY229" fmla="*/ 6011988 h 12191999"/>
              <a:gd name="connsiteX230" fmla="*/ 227061 w 3054517"/>
              <a:gd name="connsiteY230" fmla="*/ 6011988 h 12191999"/>
              <a:gd name="connsiteX231" fmla="*/ 250707 w 3054517"/>
              <a:gd name="connsiteY231" fmla="*/ 5988342 h 12191999"/>
              <a:gd name="connsiteX232" fmla="*/ 250708 w 3054517"/>
              <a:gd name="connsiteY232" fmla="*/ 5246931 h 12191999"/>
              <a:gd name="connsiteX233" fmla="*/ 227062 w 3054517"/>
              <a:gd name="connsiteY233" fmla="*/ 5223289 h 12191999"/>
              <a:gd name="connsiteX234" fmla="*/ 85192 w 3054517"/>
              <a:gd name="connsiteY234" fmla="*/ 5223289 h 12191999"/>
              <a:gd name="connsiteX235" fmla="*/ 61546 w 3054517"/>
              <a:gd name="connsiteY235" fmla="*/ 5246931 h 12191999"/>
              <a:gd name="connsiteX236" fmla="*/ 61546 w 3054517"/>
              <a:gd name="connsiteY236" fmla="*/ 5341512 h 12191999"/>
              <a:gd name="connsiteX237" fmla="*/ 85192 w 3054517"/>
              <a:gd name="connsiteY237" fmla="*/ 5365154 h 12191999"/>
              <a:gd name="connsiteX238" fmla="*/ 227062 w 3054517"/>
              <a:gd name="connsiteY238" fmla="*/ 5365154 h 12191999"/>
              <a:gd name="connsiteX239" fmla="*/ 250708 w 3054517"/>
              <a:gd name="connsiteY239" fmla="*/ 5341512 h 12191999"/>
              <a:gd name="connsiteX240" fmla="*/ 250708 w 3054517"/>
              <a:gd name="connsiteY240" fmla="*/ 5031324 h 12191999"/>
              <a:gd name="connsiteX241" fmla="*/ 227062 w 3054517"/>
              <a:gd name="connsiteY241" fmla="*/ 5007679 h 12191999"/>
              <a:gd name="connsiteX242" fmla="*/ 85192 w 3054517"/>
              <a:gd name="connsiteY242" fmla="*/ 5007679 h 12191999"/>
              <a:gd name="connsiteX243" fmla="*/ 61546 w 3054517"/>
              <a:gd name="connsiteY243" fmla="*/ 5031324 h 12191999"/>
              <a:gd name="connsiteX244" fmla="*/ 61546 w 3054517"/>
              <a:gd name="connsiteY244" fmla="*/ 5125901 h 12191999"/>
              <a:gd name="connsiteX245" fmla="*/ 85192 w 3054517"/>
              <a:gd name="connsiteY245" fmla="*/ 5149547 h 12191999"/>
              <a:gd name="connsiteX246" fmla="*/ 227062 w 3054517"/>
              <a:gd name="connsiteY246" fmla="*/ 5149547 h 12191999"/>
              <a:gd name="connsiteX247" fmla="*/ 250708 w 3054517"/>
              <a:gd name="connsiteY247" fmla="*/ 5125901 h 12191999"/>
              <a:gd name="connsiteX248" fmla="*/ 250708 w 3054517"/>
              <a:gd name="connsiteY248" fmla="*/ 4384485 h 12191999"/>
              <a:gd name="connsiteX249" fmla="*/ 227062 w 3054517"/>
              <a:gd name="connsiteY249" fmla="*/ 4360841 h 12191999"/>
              <a:gd name="connsiteX250" fmla="*/ 85192 w 3054517"/>
              <a:gd name="connsiteY250" fmla="*/ 4360841 h 12191999"/>
              <a:gd name="connsiteX251" fmla="*/ 61546 w 3054517"/>
              <a:gd name="connsiteY251" fmla="*/ 4384485 h 12191999"/>
              <a:gd name="connsiteX252" fmla="*/ 61546 w 3054517"/>
              <a:gd name="connsiteY252" fmla="*/ 4479063 h 12191999"/>
              <a:gd name="connsiteX253" fmla="*/ 85192 w 3054517"/>
              <a:gd name="connsiteY253" fmla="*/ 4502710 h 12191999"/>
              <a:gd name="connsiteX254" fmla="*/ 227062 w 3054517"/>
              <a:gd name="connsiteY254" fmla="*/ 4502710 h 12191999"/>
              <a:gd name="connsiteX255" fmla="*/ 250708 w 3054517"/>
              <a:gd name="connsiteY255" fmla="*/ 4479063 h 12191999"/>
              <a:gd name="connsiteX256" fmla="*/ 250708 w 3054517"/>
              <a:gd name="connsiteY256" fmla="*/ 4168873 h 12191999"/>
              <a:gd name="connsiteX257" fmla="*/ 227062 w 3054517"/>
              <a:gd name="connsiteY257" fmla="*/ 4145229 h 12191999"/>
              <a:gd name="connsiteX258" fmla="*/ 85192 w 3054517"/>
              <a:gd name="connsiteY258" fmla="*/ 4145229 h 12191999"/>
              <a:gd name="connsiteX259" fmla="*/ 61546 w 3054517"/>
              <a:gd name="connsiteY259" fmla="*/ 4168873 h 12191999"/>
              <a:gd name="connsiteX260" fmla="*/ 61546 w 3054517"/>
              <a:gd name="connsiteY260" fmla="*/ 4263453 h 12191999"/>
              <a:gd name="connsiteX261" fmla="*/ 85192 w 3054517"/>
              <a:gd name="connsiteY261" fmla="*/ 4287099 h 12191999"/>
              <a:gd name="connsiteX262" fmla="*/ 227062 w 3054517"/>
              <a:gd name="connsiteY262" fmla="*/ 4287099 h 12191999"/>
              <a:gd name="connsiteX263" fmla="*/ 250708 w 3054517"/>
              <a:gd name="connsiteY263" fmla="*/ 4263453 h 12191999"/>
              <a:gd name="connsiteX264" fmla="*/ 250708 w 3054517"/>
              <a:gd name="connsiteY264" fmla="*/ 3522036 h 12191999"/>
              <a:gd name="connsiteX265" fmla="*/ 227062 w 3054517"/>
              <a:gd name="connsiteY265" fmla="*/ 3498390 h 12191999"/>
              <a:gd name="connsiteX266" fmla="*/ 85192 w 3054517"/>
              <a:gd name="connsiteY266" fmla="*/ 3498390 h 12191999"/>
              <a:gd name="connsiteX267" fmla="*/ 61546 w 3054517"/>
              <a:gd name="connsiteY267" fmla="*/ 3522036 h 12191999"/>
              <a:gd name="connsiteX268" fmla="*/ 61546 w 3054517"/>
              <a:gd name="connsiteY268" fmla="*/ 3616615 h 12191999"/>
              <a:gd name="connsiteX269" fmla="*/ 85192 w 3054517"/>
              <a:gd name="connsiteY269" fmla="*/ 3640261 h 12191999"/>
              <a:gd name="connsiteX270" fmla="*/ 227062 w 3054517"/>
              <a:gd name="connsiteY270" fmla="*/ 3640261 h 12191999"/>
              <a:gd name="connsiteX271" fmla="*/ 250708 w 3054517"/>
              <a:gd name="connsiteY271" fmla="*/ 3616615 h 12191999"/>
              <a:gd name="connsiteX272" fmla="*/ 250708 w 3054517"/>
              <a:gd name="connsiteY272" fmla="*/ 3306424 h 12191999"/>
              <a:gd name="connsiteX273" fmla="*/ 227062 w 3054517"/>
              <a:gd name="connsiteY273" fmla="*/ 3282778 h 12191999"/>
              <a:gd name="connsiteX274" fmla="*/ 85192 w 3054517"/>
              <a:gd name="connsiteY274" fmla="*/ 3282778 h 12191999"/>
              <a:gd name="connsiteX275" fmla="*/ 61546 w 3054517"/>
              <a:gd name="connsiteY275" fmla="*/ 3306424 h 12191999"/>
              <a:gd name="connsiteX276" fmla="*/ 61546 w 3054517"/>
              <a:gd name="connsiteY276" fmla="*/ 3401003 h 12191999"/>
              <a:gd name="connsiteX277" fmla="*/ 85192 w 3054517"/>
              <a:gd name="connsiteY277" fmla="*/ 3424650 h 12191999"/>
              <a:gd name="connsiteX278" fmla="*/ 227062 w 3054517"/>
              <a:gd name="connsiteY278" fmla="*/ 3424650 h 12191999"/>
              <a:gd name="connsiteX279" fmla="*/ 250708 w 3054517"/>
              <a:gd name="connsiteY279" fmla="*/ 3401003 h 12191999"/>
              <a:gd name="connsiteX280" fmla="*/ 250708 w 3054517"/>
              <a:gd name="connsiteY280" fmla="*/ 2659586 h 12191999"/>
              <a:gd name="connsiteX281" fmla="*/ 227062 w 3054517"/>
              <a:gd name="connsiteY281" fmla="*/ 2635940 h 12191999"/>
              <a:gd name="connsiteX282" fmla="*/ 85192 w 3054517"/>
              <a:gd name="connsiteY282" fmla="*/ 2635940 h 12191999"/>
              <a:gd name="connsiteX283" fmla="*/ 61546 w 3054517"/>
              <a:gd name="connsiteY283" fmla="*/ 2659586 h 12191999"/>
              <a:gd name="connsiteX284" fmla="*/ 61546 w 3054517"/>
              <a:gd name="connsiteY284" fmla="*/ 2754163 h 12191999"/>
              <a:gd name="connsiteX285" fmla="*/ 85192 w 3054517"/>
              <a:gd name="connsiteY285" fmla="*/ 2777811 h 12191999"/>
              <a:gd name="connsiteX286" fmla="*/ 227062 w 3054517"/>
              <a:gd name="connsiteY286" fmla="*/ 2777811 h 12191999"/>
              <a:gd name="connsiteX287" fmla="*/ 250708 w 3054517"/>
              <a:gd name="connsiteY287" fmla="*/ 2754163 h 12191999"/>
              <a:gd name="connsiteX288" fmla="*/ 250708 w 3054517"/>
              <a:gd name="connsiteY288" fmla="*/ 2443972 h 12191999"/>
              <a:gd name="connsiteX289" fmla="*/ 227062 w 3054517"/>
              <a:gd name="connsiteY289" fmla="*/ 2420326 h 12191999"/>
              <a:gd name="connsiteX290" fmla="*/ 85192 w 3054517"/>
              <a:gd name="connsiteY290" fmla="*/ 2420326 h 12191999"/>
              <a:gd name="connsiteX291" fmla="*/ 61546 w 3054517"/>
              <a:gd name="connsiteY291" fmla="*/ 2443972 h 12191999"/>
              <a:gd name="connsiteX292" fmla="*/ 61546 w 3054517"/>
              <a:gd name="connsiteY292" fmla="*/ 2538552 h 12191999"/>
              <a:gd name="connsiteX293" fmla="*/ 85192 w 3054517"/>
              <a:gd name="connsiteY293" fmla="*/ 2562199 h 12191999"/>
              <a:gd name="connsiteX294" fmla="*/ 227062 w 3054517"/>
              <a:gd name="connsiteY294" fmla="*/ 2562199 h 12191999"/>
              <a:gd name="connsiteX295" fmla="*/ 250708 w 3054517"/>
              <a:gd name="connsiteY295" fmla="*/ 2538552 h 12191999"/>
              <a:gd name="connsiteX296" fmla="*/ 250708 w 3054517"/>
              <a:gd name="connsiteY296" fmla="*/ 1797133 h 12191999"/>
              <a:gd name="connsiteX297" fmla="*/ 227062 w 3054517"/>
              <a:gd name="connsiteY297" fmla="*/ 1773487 h 12191999"/>
              <a:gd name="connsiteX298" fmla="*/ 85192 w 3054517"/>
              <a:gd name="connsiteY298" fmla="*/ 1773487 h 12191999"/>
              <a:gd name="connsiteX299" fmla="*/ 61546 w 3054517"/>
              <a:gd name="connsiteY299" fmla="*/ 1797133 h 12191999"/>
              <a:gd name="connsiteX300" fmla="*/ 61546 w 3054517"/>
              <a:gd name="connsiteY300" fmla="*/ 1891712 h 12191999"/>
              <a:gd name="connsiteX301" fmla="*/ 85192 w 3054517"/>
              <a:gd name="connsiteY301" fmla="*/ 1915357 h 12191999"/>
              <a:gd name="connsiteX302" fmla="*/ 227062 w 3054517"/>
              <a:gd name="connsiteY302" fmla="*/ 1915357 h 12191999"/>
              <a:gd name="connsiteX303" fmla="*/ 250708 w 3054517"/>
              <a:gd name="connsiteY303" fmla="*/ 1891712 h 12191999"/>
              <a:gd name="connsiteX304" fmla="*/ 250708 w 3054517"/>
              <a:gd name="connsiteY304" fmla="*/ 1581520 h 12191999"/>
              <a:gd name="connsiteX305" fmla="*/ 227062 w 3054517"/>
              <a:gd name="connsiteY305" fmla="*/ 1557874 h 12191999"/>
              <a:gd name="connsiteX306" fmla="*/ 85192 w 3054517"/>
              <a:gd name="connsiteY306" fmla="*/ 1557874 h 12191999"/>
              <a:gd name="connsiteX307" fmla="*/ 61546 w 3054517"/>
              <a:gd name="connsiteY307" fmla="*/ 1581520 h 12191999"/>
              <a:gd name="connsiteX308" fmla="*/ 61546 w 3054517"/>
              <a:gd name="connsiteY308" fmla="*/ 1676099 h 12191999"/>
              <a:gd name="connsiteX309" fmla="*/ 85192 w 3054517"/>
              <a:gd name="connsiteY309" fmla="*/ 1699745 h 12191999"/>
              <a:gd name="connsiteX310" fmla="*/ 227062 w 3054517"/>
              <a:gd name="connsiteY310" fmla="*/ 1699745 h 12191999"/>
              <a:gd name="connsiteX311" fmla="*/ 250708 w 3054517"/>
              <a:gd name="connsiteY311" fmla="*/ 1676099 h 12191999"/>
              <a:gd name="connsiteX312" fmla="*/ 250708 w 3054517"/>
              <a:gd name="connsiteY312" fmla="*/ 503458 h 12191999"/>
              <a:gd name="connsiteX313" fmla="*/ 227062 w 3054517"/>
              <a:gd name="connsiteY313" fmla="*/ 479812 h 12191999"/>
              <a:gd name="connsiteX314" fmla="*/ 85192 w 3054517"/>
              <a:gd name="connsiteY314" fmla="*/ 479812 h 12191999"/>
              <a:gd name="connsiteX315" fmla="*/ 61546 w 3054517"/>
              <a:gd name="connsiteY315" fmla="*/ 503458 h 12191999"/>
              <a:gd name="connsiteX316" fmla="*/ 61546 w 3054517"/>
              <a:gd name="connsiteY316" fmla="*/ 598038 h 12191999"/>
              <a:gd name="connsiteX317" fmla="*/ 85192 w 3054517"/>
              <a:gd name="connsiteY317" fmla="*/ 621683 h 12191999"/>
              <a:gd name="connsiteX318" fmla="*/ 227062 w 3054517"/>
              <a:gd name="connsiteY318" fmla="*/ 621683 h 12191999"/>
              <a:gd name="connsiteX319" fmla="*/ 250708 w 3054517"/>
              <a:gd name="connsiteY319" fmla="*/ 598038 h 12191999"/>
              <a:gd name="connsiteX320" fmla="*/ 250708 w 3054517"/>
              <a:gd name="connsiteY320" fmla="*/ 287844 h 12191999"/>
              <a:gd name="connsiteX321" fmla="*/ 227062 w 3054517"/>
              <a:gd name="connsiteY321" fmla="*/ 264198 h 12191999"/>
              <a:gd name="connsiteX322" fmla="*/ 85192 w 3054517"/>
              <a:gd name="connsiteY322" fmla="*/ 264198 h 12191999"/>
              <a:gd name="connsiteX323" fmla="*/ 61546 w 3054517"/>
              <a:gd name="connsiteY323" fmla="*/ 287844 h 12191999"/>
              <a:gd name="connsiteX324" fmla="*/ 61546 w 3054517"/>
              <a:gd name="connsiteY324" fmla="*/ 382423 h 12191999"/>
              <a:gd name="connsiteX325" fmla="*/ 85192 w 3054517"/>
              <a:gd name="connsiteY325" fmla="*/ 406069 h 12191999"/>
              <a:gd name="connsiteX326" fmla="*/ 227062 w 3054517"/>
              <a:gd name="connsiteY326" fmla="*/ 406069 h 12191999"/>
              <a:gd name="connsiteX327" fmla="*/ 250708 w 3054517"/>
              <a:gd name="connsiteY327" fmla="*/ 382423 h 12191999"/>
              <a:gd name="connsiteX328" fmla="*/ 250708 w 3054517"/>
              <a:gd name="connsiteY328" fmla="*/ 11930922 h 12191999"/>
              <a:gd name="connsiteX329" fmla="*/ 227062 w 3054517"/>
              <a:gd name="connsiteY329" fmla="*/ 11907276 h 12191999"/>
              <a:gd name="connsiteX330" fmla="*/ 85192 w 3054517"/>
              <a:gd name="connsiteY330" fmla="*/ 11907276 h 12191999"/>
              <a:gd name="connsiteX331" fmla="*/ 61546 w 3054517"/>
              <a:gd name="connsiteY331" fmla="*/ 11930922 h 12191999"/>
              <a:gd name="connsiteX332" fmla="*/ 61546 w 3054517"/>
              <a:gd name="connsiteY332" fmla="*/ 12025500 h 12191999"/>
              <a:gd name="connsiteX333" fmla="*/ 85192 w 3054517"/>
              <a:gd name="connsiteY333" fmla="*/ 12049146 h 12191999"/>
              <a:gd name="connsiteX334" fmla="*/ 227062 w 3054517"/>
              <a:gd name="connsiteY334" fmla="*/ 12049146 h 12191999"/>
              <a:gd name="connsiteX335" fmla="*/ 250708 w 3054517"/>
              <a:gd name="connsiteY335" fmla="*/ 12025500 h 12191999"/>
              <a:gd name="connsiteX336" fmla="*/ 250708 w 3054517"/>
              <a:gd name="connsiteY336" fmla="*/ 11284081 h 12191999"/>
              <a:gd name="connsiteX337" fmla="*/ 227062 w 3054517"/>
              <a:gd name="connsiteY337" fmla="*/ 11260435 h 12191999"/>
              <a:gd name="connsiteX338" fmla="*/ 85192 w 3054517"/>
              <a:gd name="connsiteY338" fmla="*/ 11260435 h 12191999"/>
              <a:gd name="connsiteX339" fmla="*/ 61546 w 3054517"/>
              <a:gd name="connsiteY339" fmla="*/ 11284081 h 12191999"/>
              <a:gd name="connsiteX340" fmla="*/ 61546 w 3054517"/>
              <a:gd name="connsiteY340" fmla="*/ 11378661 h 12191999"/>
              <a:gd name="connsiteX341" fmla="*/ 85192 w 3054517"/>
              <a:gd name="connsiteY341" fmla="*/ 11402307 h 12191999"/>
              <a:gd name="connsiteX342" fmla="*/ 227062 w 3054517"/>
              <a:gd name="connsiteY342" fmla="*/ 11402307 h 12191999"/>
              <a:gd name="connsiteX343" fmla="*/ 250708 w 3054517"/>
              <a:gd name="connsiteY343" fmla="*/ 11378661 h 12191999"/>
              <a:gd name="connsiteX344" fmla="*/ 250708 w 3054517"/>
              <a:gd name="connsiteY344" fmla="*/ 11068469 h 12191999"/>
              <a:gd name="connsiteX345" fmla="*/ 227062 w 3054517"/>
              <a:gd name="connsiteY345" fmla="*/ 11044823 h 12191999"/>
              <a:gd name="connsiteX346" fmla="*/ 85192 w 3054517"/>
              <a:gd name="connsiteY346" fmla="*/ 11044823 h 12191999"/>
              <a:gd name="connsiteX347" fmla="*/ 61546 w 3054517"/>
              <a:gd name="connsiteY347" fmla="*/ 11068469 h 12191999"/>
              <a:gd name="connsiteX348" fmla="*/ 61546 w 3054517"/>
              <a:gd name="connsiteY348" fmla="*/ 11163049 h 12191999"/>
              <a:gd name="connsiteX349" fmla="*/ 85192 w 3054517"/>
              <a:gd name="connsiteY349" fmla="*/ 11186695 h 12191999"/>
              <a:gd name="connsiteX350" fmla="*/ 227062 w 3054517"/>
              <a:gd name="connsiteY350" fmla="*/ 11186695 h 12191999"/>
              <a:gd name="connsiteX351" fmla="*/ 250708 w 3054517"/>
              <a:gd name="connsiteY351" fmla="*/ 11163049 h 12191999"/>
              <a:gd name="connsiteX352" fmla="*/ 250708 w 3054517"/>
              <a:gd name="connsiteY352" fmla="*/ 10421631 h 12191999"/>
              <a:gd name="connsiteX353" fmla="*/ 227062 w 3054517"/>
              <a:gd name="connsiteY353" fmla="*/ 10397985 h 12191999"/>
              <a:gd name="connsiteX354" fmla="*/ 85192 w 3054517"/>
              <a:gd name="connsiteY354" fmla="*/ 10397985 h 12191999"/>
              <a:gd name="connsiteX355" fmla="*/ 61546 w 3054517"/>
              <a:gd name="connsiteY355" fmla="*/ 10421631 h 12191999"/>
              <a:gd name="connsiteX356" fmla="*/ 61546 w 3054517"/>
              <a:gd name="connsiteY356" fmla="*/ 10516209 h 12191999"/>
              <a:gd name="connsiteX357" fmla="*/ 85192 w 3054517"/>
              <a:gd name="connsiteY357" fmla="*/ 10539855 h 12191999"/>
              <a:gd name="connsiteX358" fmla="*/ 227062 w 3054517"/>
              <a:gd name="connsiteY358" fmla="*/ 10539855 h 12191999"/>
              <a:gd name="connsiteX359" fmla="*/ 250708 w 3054517"/>
              <a:gd name="connsiteY359" fmla="*/ 10516209 h 12191999"/>
              <a:gd name="connsiteX360" fmla="*/ 250708 w 3054517"/>
              <a:gd name="connsiteY360" fmla="*/ 10206019 h 12191999"/>
              <a:gd name="connsiteX361" fmla="*/ 227062 w 3054517"/>
              <a:gd name="connsiteY361" fmla="*/ 10182373 h 12191999"/>
              <a:gd name="connsiteX362" fmla="*/ 85192 w 3054517"/>
              <a:gd name="connsiteY362" fmla="*/ 10182373 h 12191999"/>
              <a:gd name="connsiteX363" fmla="*/ 61546 w 3054517"/>
              <a:gd name="connsiteY363" fmla="*/ 10206019 h 12191999"/>
              <a:gd name="connsiteX364" fmla="*/ 61546 w 3054517"/>
              <a:gd name="connsiteY364" fmla="*/ 10300597 h 12191999"/>
              <a:gd name="connsiteX365" fmla="*/ 85192 w 3054517"/>
              <a:gd name="connsiteY365" fmla="*/ 10324243 h 12191999"/>
              <a:gd name="connsiteX366" fmla="*/ 227062 w 3054517"/>
              <a:gd name="connsiteY366" fmla="*/ 10324243 h 12191999"/>
              <a:gd name="connsiteX367" fmla="*/ 250708 w 3054517"/>
              <a:gd name="connsiteY367" fmla="*/ 10300597 h 12191999"/>
              <a:gd name="connsiteX368" fmla="*/ 250708 w 3054517"/>
              <a:gd name="connsiteY368" fmla="*/ 9559179 h 12191999"/>
              <a:gd name="connsiteX369" fmla="*/ 227062 w 3054517"/>
              <a:gd name="connsiteY369" fmla="*/ 9535533 h 12191999"/>
              <a:gd name="connsiteX370" fmla="*/ 85192 w 3054517"/>
              <a:gd name="connsiteY370" fmla="*/ 9535533 h 12191999"/>
              <a:gd name="connsiteX371" fmla="*/ 61546 w 3054517"/>
              <a:gd name="connsiteY371" fmla="*/ 9559179 h 12191999"/>
              <a:gd name="connsiteX372" fmla="*/ 61546 w 3054517"/>
              <a:gd name="connsiteY372" fmla="*/ 9653759 h 12191999"/>
              <a:gd name="connsiteX373" fmla="*/ 85192 w 3054517"/>
              <a:gd name="connsiteY373" fmla="*/ 9677405 h 12191999"/>
              <a:gd name="connsiteX374" fmla="*/ 227062 w 3054517"/>
              <a:gd name="connsiteY374" fmla="*/ 9677405 h 12191999"/>
              <a:gd name="connsiteX375" fmla="*/ 250708 w 3054517"/>
              <a:gd name="connsiteY375" fmla="*/ 9653759 h 12191999"/>
              <a:gd name="connsiteX376" fmla="*/ 250708 w 3054517"/>
              <a:gd name="connsiteY376" fmla="*/ 9343567 h 12191999"/>
              <a:gd name="connsiteX377" fmla="*/ 227062 w 3054517"/>
              <a:gd name="connsiteY377" fmla="*/ 9319921 h 12191999"/>
              <a:gd name="connsiteX378" fmla="*/ 85192 w 3054517"/>
              <a:gd name="connsiteY378" fmla="*/ 9319921 h 12191999"/>
              <a:gd name="connsiteX379" fmla="*/ 61546 w 3054517"/>
              <a:gd name="connsiteY379" fmla="*/ 9343567 h 12191999"/>
              <a:gd name="connsiteX380" fmla="*/ 61546 w 3054517"/>
              <a:gd name="connsiteY380" fmla="*/ 9438147 h 12191999"/>
              <a:gd name="connsiteX381" fmla="*/ 85192 w 3054517"/>
              <a:gd name="connsiteY381" fmla="*/ 9461793 h 12191999"/>
              <a:gd name="connsiteX382" fmla="*/ 227062 w 3054517"/>
              <a:gd name="connsiteY382" fmla="*/ 9461793 h 12191999"/>
              <a:gd name="connsiteX383" fmla="*/ 250708 w 3054517"/>
              <a:gd name="connsiteY383" fmla="*/ 9438147 h 12191999"/>
              <a:gd name="connsiteX384" fmla="*/ 250708 w 3054517"/>
              <a:gd name="connsiteY384" fmla="*/ 8696729 h 12191999"/>
              <a:gd name="connsiteX385" fmla="*/ 227062 w 3054517"/>
              <a:gd name="connsiteY385" fmla="*/ 8673083 h 12191999"/>
              <a:gd name="connsiteX386" fmla="*/ 85192 w 3054517"/>
              <a:gd name="connsiteY386" fmla="*/ 8673083 h 12191999"/>
              <a:gd name="connsiteX387" fmla="*/ 61546 w 3054517"/>
              <a:gd name="connsiteY387" fmla="*/ 8696729 h 12191999"/>
              <a:gd name="connsiteX388" fmla="*/ 61546 w 3054517"/>
              <a:gd name="connsiteY388" fmla="*/ 8791307 h 12191999"/>
              <a:gd name="connsiteX389" fmla="*/ 85192 w 3054517"/>
              <a:gd name="connsiteY389" fmla="*/ 8814953 h 12191999"/>
              <a:gd name="connsiteX390" fmla="*/ 227062 w 3054517"/>
              <a:gd name="connsiteY390" fmla="*/ 8814953 h 12191999"/>
              <a:gd name="connsiteX391" fmla="*/ 250708 w 3054517"/>
              <a:gd name="connsiteY391" fmla="*/ 8791307 h 12191999"/>
              <a:gd name="connsiteX392" fmla="*/ 250708 w 3054517"/>
              <a:gd name="connsiteY392" fmla="*/ 8481117 h 12191999"/>
              <a:gd name="connsiteX393" fmla="*/ 227062 w 3054517"/>
              <a:gd name="connsiteY393" fmla="*/ 8457471 h 12191999"/>
              <a:gd name="connsiteX394" fmla="*/ 85192 w 3054517"/>
              <a:gd name="connsiteY394" fmla="*/ 8457471 h 12191999"/>
              <a:gd name="connsiteX395" fmla="*/ 61546 w 3054517"/>
              <a:gd name="connsiteY395" fmla="*/ 8481117 h 12191999"/>
              <a:gd name="connsiteX396" fmla="*/ 61546 w 3054517"/>
              <a:gd name="connsiteY396" fmla="*/ 8575695 h 12191999"/>
              <a:gd name="connsiteX397" fmla="*/ 85192 w 3054517"/>
              <a:gd name="connsiteY397" fmla="*/ 8599341 h 12191999"/>
              <a:gd name="connsiteX398" fmla="*/ 227062 w 3054517"/>
              <a:gd name="connsiteY398" fmla="*/ 8599341 h 12191999"/>
              <a:gd name="connsiteX399" fmla="*/ 250708 w 3054517"/>
              <a:gd name="connsiteY399" fmla="*/ 8575695 h 12191999"/>
              <a:gd name="connsiteX400" fmla="*/ 250708 w 3054517"/>
              <a:gd name="connsiteY400" fmla="*/ 7403053 h 12191999"/>
              <a:gd name="connsiteX401" fmla="*/ 227062 w 3054517"/>
              <a:gd name="connsiteY401" fmla="*/ 7379407 h 12191999"/>
              <a:gd name="connsiteX402" fmla="*/ 85192 w 3054517"/>
              <a:gd name="connsiteY402" fmla="*/ 7379407 h 12191999"/>
              <a:gd name="connsiteX403" fmla="*/ 61546 w 3054517"/>
              <a:gd name="connsiteY403" fmla="*/ 7403053 h 12191999"/>
              <a:gd name="connsiteX404" fmla="*/ 61546 w 3054517"/>
              <a:gd name="connsiteY404" fmla="*/ 7497632 h 12191999"/>
              <a:gd name="connsiteX405" fmla="*/ 85192 w 3054517"/>
              <a:gd name="connsiteY405" fmla="*/ 7521278 h 12191999"/>
              <a:gd name="connsiteX406" fmla="*/ 227062 w 3054517"/>
              <a:gd name="connsiteY406" fmla="*/ 7521278 h 12191999"/>
              <a:gd name="connsiteX407" fmla="*/ 250708 w 3054517"/>
              <a:gd name="connsiteY407" fmla="*/ 7497632 h 12191999"/>
              <a:gd name="connsiteX408" fmla="*/ 250708 w 3054517"/>
              <a:gd name="connsiteY408" fmla="*/ 7187440 h 12191999"/>
              <a:gd name="connsiteX409" fmla="*/ 227062 w 3054517"/>
              <a:gd name="connsiteY409" fmla="*/ 7163794 h 12191999"/>
              <a:gd name="connsiteX410" fmla="*/ 85192 w 3054517"/>
              <a:gd name="connsiteY410" fmla="*/ 7163794 h 12191999"/>
              <a:gd name="connsiteX411" fmla="*/ 61546 w 3054517"/>
              <a:gd name="connsiteY411" fmla="*/ 7187440 h 12191999"/>
              <a:gd name="connsiteX412" fmla="*/ 61546 w 3054517"/>
              <a:gd name="connsiteY412" fmla="*/ 7282019 h 12191999"/>
              <a:gd name="connsiteX413" fmla="*/ 85192 w 3054517"/>
              <a:gd name="connsiteY413" fmla="*/ 7305665 h 12191999"/>
              <a:gd name="connsiteX414" fmla="*/ 227062 w 3054517"/>
              <a:gd name="connsiteY414" fmla="*/ 7305665 h 12191999"/>
              <a:gd name="connsiteX415" fmla="*/ 250708 w 3054517"/>
              <a:gd name="connsiteY415" fmla="*/ 7282019 h 12191999"/>
              <a:gd name="connsiteX416" fmla="*/ 250708 w 3054517"/>
              <a:gd name="connsiteY416" fmla="*/ 6540602 h 12191999"/>
              <a:gd name="connsiteX417" fmla="*/ 227062 w 3054517"/>
              <a:gd name="connsiteY417" fmla="*/ 6516956 h 12191999"/>
              <a:gd name="connsiteX418" fmla="*/ 85192 w 3054517"/>
              <a:gd name="connsiteY418" fmla="*/ 6516956 h 12191999"/>
              <a:gd name="connsiteX419" fmla="*/ 61546 w 3054517"/>
              <a:gd name="connsiteY419" fmla="*/ 6540602 h 12191999"/>
              <a:gd name="connsiteX420" fmla="*/ 61546 w 3054517"/>
              <a:gd name="connsiteY420" fmla="*/ 6635181 h 12191999"/>
              <a:gd name="connsiteX421" fmla="*/ 85192 w 3054517"/>
              <a:gd name="connsiteY421" fmla="*/ 6658827 h 12191999"/>
              <a:gd name="connsiteX422" fmla="*/ 227062 w 3054517"/>
              <a:gd name="connsiteY422" fmla="*/ 6658827 h 12191999"/>
              <a:gd name="connsiteX423" fmla="*/ 250708 w 3054517"/>
              <a:gd name="connsiteY423" fmla="*/ 6635181 h 12191999"/>
              <a:gd name="connsiteX424" fmla="*/ 250709 w 3054517"/>
              <a:gd name="connsiteY424" fmla="*/ 6324989 h 12191999"/>
              <a:gd name="connsiteX425" fmla="*/ 227063 w 3054517"/>
              <a:gd name="connsiteY425" fmla="*/ 6301343 h 12191999"/>
              <a:gd name="connsiteX426" fmla="*/ 85193 w 3054517"/>
              <a:gd name="connsiteY426" fmla="*/ 6301343 h 12191999"/>
              <a:gd name="connsiteX427" fmla="*/ 61547 w 3054517"/>
              <a:gd name="connsiteY427" fmla="*/ 6324989 h 12191999"/>
              <a:gd name="connsiteX428" fmla="*/ 61546 w 3054517"/>
              <a:gd name="connsiteY428" fmla="*/ 6419568 h 12191999"/>
              <a:gd name="connsiteX429" fmla="*/ 85192 w 3054517"/>
              <a:gd name="connsiteY429" fmla="*/ 6443214 h 12191999"/>
              <a:gd name="connsiteX430" fmla="*/ 227062 w 3054517"/>
              <a:gd name="connsiteY430" fmla="*/ 6443214 h 12191999"/>
              <a:gd name="connsiteX431" fmla="*/ 250708 w 3054517"/>
              <a:gd name="connsiteY431" fmla="*/ 6419568 h 12191999"/>
              <a:gd name="connsiteX432" fmla="*/ 250709 w 3054517"/>
              <a:gd name="connsiteY432" fmla="*/ 5678151 h 12191999"/>
              <a:gd name="connsiteX433" fmla="*/ 227063 w 3054517"/>
              <a:gd name="connsiteY433" fmla="*/ 5654505 h 12191999"/>
              <a:gd name="connsiteX434" fmla="*/ 85193 w 3054517"/>
              <a:gd name="connsiteY434" fmla="*/ 5654505 h 12191999"/>
              <a:gd name="connsiteX435" fmla="*/ 61547 w 3054517"/>
              <a:gd name="connsiteY435" fmla="*/ 5678151 h 12191999"/>
              <a:gd name="connsiteX436" fmla="*/ 61547 w 3054517"/>
              <a:gd name="connsiteY436" fmla="*/ 5772730 h 12191999"/>
              <a:gd name="connsiteX437" fmla="*/ 85193 w 3054517"/>
              <a:gd name="connsiteY437" fmla="*/ 5796376 h 12191999"/>
              <a:gd name="connsiteX438" fmla="*/ 227063 w 3054517"/>
              <a:gd name="connsiteY438" fmla="*/ 5796376 h 12191999"/>
              <a:gd name="connsiteX439" fmla="*/ 250709 w 3054517"/>
              <a:gd name="connsiteY439" fmla="*/ 5772730 h 12191999"/>
              <a:gd name="connsiteX440" fmla="*/ 250709 w 3054517"/>
              <a:gd name="connsiteY440" fmla="*/ 5462538 h 12191999"/>
              <a:gd name="connsiteX441" fmla="*/ 227063 w 3054517"/>
              <a:gd name="connsiteY441" fmla="*/ 5438892 h 12191999"/>
              <a:gd name="connsiteX442" fmla="*/ 85193 w 3054517"/>
              <a:gd name="connsiteY442" fmla="*/ 5438892 h 12191999"/>
              <a:gd name="connsiteX443" fmla="*/ 61547 w 3054517"/>
              <a:gd name="connsiteY443" fmla="*/ 5462538 h 12191999"/>
              <a:gd name="connsiteX444" fmla="*/ 61547 w 3054517"/>
              <a:gd name="connsiteY444" fmla="*/ 5557117 h 12191999"/>
              <a:gd name="connsiteX445" fmla="*/ 85193 w 3054517"/>
              <a:gd name="connsiteY445" fmla="*/ 5580763 h 12191999"/>
              <a:gd name="connsiteX446" fmla="*/ 227063 w 3054517"/>
              <a:gd name="connsiteY446" fmla="*/ 5580763 h 12191999"/>
              <a:gd name="connsiteX447" fmla="*/ 250709 w 3054517"/>
              <a:gd name="connsiteY447" fmla="*/ 5557117 h 12191999"/>
              <a:gd name="connsiteX448" fmla="*/ 2997160 w 3054517"/>
              <a:gd name="connsiteY448" fmla="*/ 9127956 h 12191999"/>
              <a:gd name="connsiteX449" fmla="*/ 2973514 w 3054517"/>
              <a:gd name="connsiteY449" fmla="*/ 9104310 h 12191999"/>
              <a:gd name="connsiteX450" fmla="*/ 2831645 w 3054517"/>
              <a:gd name="connsiteY450" fmla="*/ 9104310 h 12191999"/>
              <a:gd name="connsiteX451" fmla="*/ 2807999 w 3054517"/>
              <a:gd name="connsiteY451" fmla="*/ 9127956 h 12191999"/>
              <a:gd name="connsiteX452" fmla="*/ 2807999 w 3054517"/>
              <a:gd name="connsiteY452" fmla="*/ 9222534 h 12191999"/>
              <a:gd name="connsiteX453" fmla="*/ 2831645 w 3054517"/>
              <a:gd name="connsiteY453" fmla="*/ 9246180 h 12191999"/>
              <a:gd name="connsiteX454" fmla="*/ 2973514 w 3054517"/>
              <a:gd name="connsiteY454" fmla="*/ 9246180 h 12191999"/>
              <a:gd name="connsiteX455" fmla="*/ 2997160 w 3054517"/>
              <a:gd name="connsiteY455" fmla="*/ 9222534 h 12191999"/>
              <a:gd name="connsiteX456" fmla="*/ 2997160 w 3054517"/>
              <a:gd name="connsiteY456" fmla="*/ 8265504 h 12191999"/>
              <a:gd name="connsiteX457" fmla="*/ 2973514 w 3054517"/>
              <a:gd name="connsiteY457" fmla="*/ 8241858 h 12191999"/>
              <a:gd name="connsiteX458" fmla="*/ 2831644 w 3054517"/>
              <a:gd name="connsiteY458" fmla="*/ 8241858 h 12191999"/>
              <a:gd name="connsiteX459" fmla="*/ 2807998 w 3054517"/>
              <a:gd name="connsiteY459" fmla="*/ 8265504 h 12191999"/>
              <a:gd name="connsiteX460" fmla="*/ 2807998 w 3054517"/>
              <a:gd name="connsiteY460" fmla="*/ 8360083 h 12191999"/>
              <a:gd name="connsiteX461" fmla="*/ 2831644 w 3054517"/>
              <a:gd name="connsiteY461" fmla="*/ 8383729 h 12191999"/>
              <a:gd name="connsiteX462" fmla="*/ 2973514 w 3054517"/>
              <a:gd name="connsiteY462" fmla="*/ 8383729 h 12191999"/>
              <a:gd name="connsiteX463" fmla="*/ 2997160 w 3054517"/>
              <a:gd name="connsiteY463" fmla="*/ 8360083 h 12191999"/>
              <a:gd name="connsiteX464" fmla="*/ 2997160 w 3054517"/>
              <a:gd name="connsiteY464" fmla="*/ 7834278 h 12191999"/>
              <a:gd name="connsiteX465" fmla="*/ 2973514 w 3054517"/>
              <a:gd name="connsiteY465" fmla="*/ 7810632 h 12191999"/>
              <a:gd name="connsiteX466" fmla="*/ 2831644 w 3054517"/>
              <a:gd name="connsiteY466" fmla="*/ 7810632 h 12191999"/>
              <a:gd name="connsiteX467" fmla="*/ 2807998 w 3054517"/>
              <a:gd name="connsiteY467" fmla="*/ 7834278 h 12191999"/>
              <a:gd name="connsiteX468" fmla="*/ 2807998 w 3054517"/>
              <a:gd name="connsiteY468" fmla="*/ 7928857 h 12191999"/>
              <a:gd name="connsiteX469" fmla="*/ 2831644 w 3054517"/>
              <a:gd name="connsiteY469" fmla="*/ 7952503 h 12191999"/>
              <a:gd name="connsiteX470" fmla="*/ 2973514 w 3054517"/>
              <a:gd name="connsiteY470" fmla="*/ 7952503 h 12191999"/>
              <a:gd name="connsiteX471" fmla="*/ 2997160 w 3054517"/>
              <a:gd name="connsiteY471" fmla="*/ 7928857 h 12191999"/>
              <a:gd name="connsiteX472" fmla="*/ 2997160 w 3054517"/>
              <a:gd name="connsiteY472" fmla="*/ 6971827 h 12191999"/>
              <a:gd name="connsiteX473" fmla="*/ 2973514 w 3054517"/>
              <a:gd name="connsiteY473" fmla="*/ 6948181 h 12191999"/>
              <a:gd name="connsiteX474" fmla="*/ 2831644 w 3054517"/>
              <a:gd name="connsiteY474" fmla="*/ 6948181 h 12191999"/>
              <a:gd name="connsiteX475" fmla="*/ 2807998 w 3054517"/>
              <a:gd name="connsiteY475" fmla="*/ 6971827 h 12191999"/>
              <a:gd name="connsiteX476" fmla="*/ 2807998 w 3054517"/>
              <a:gd name="connsiteY476" fmla="*/ 7066406 h 12191999"/>
              <a:gd name="connsiteX477" fmla="*/ 2831644 w 3054517"/>
              <a:gd name="connsiteY477" fmla="*/ 7090052 h 12191999"/>
              <a:gd name="connsiteX478" fmla="*/ 2973514 w 3054517"/>
              <a:gd name="connsiteY478" fmla="*/ 7090052 h 12191999"/>
              <a:gd name="connsiteX479" fmla="*/ 2997160 w 3054517"/>
              <a:gd name="connsiteY479" fmla="*/ 7066406 h 12191999"/>
              <a:gd name="connsiteX480" fmla="*/ 2997160 w 3054517"/>
              <a:gd name="connsiteY480" fmla="*/ 6109376 h 12191999"/>
              <a:gd name="connsiteX481" fmla="*/ 2973514 w 3054517"/>
              <a:gd name="connsiteY481" fmla="*/ 6085730 h 12191999"/>
              <a:gd name="connsiteX482" fmla="*/ 2831644 w 3054517"/>
              <a:gd name="connsiteY482" fmla="*/ 6085730 h 12191999"/>
              <a:gd name="connsiteX483" fmla="*/ 2807998 w 3054517"/>
              <a:gd name="connsiteY483" fmla="*/ 6109376 h 12191999"/>
              <a:gd name="connsiteX484" fmla="*/ 2807998 w 3054517"/>
              <a:gd name="connsiteY484" fmla="*/ 6203955 h 12191999"/>
              <a:gd name="connsiteX485" fmla="*/ 2831644 w 3054517"/>
              <a:gd name="connsiteY485" fmla="*/ 6227601 h 12191999"/>
              <a:gd name="connsiteX486" fmla="*/ 2973514 w 3054517"/>
              <a:gd name="connsiteY486" fmla="*/ 6227601 h 12191999"/>
              <a:gd name="connsiteX487" fmla="*/ 2997160 w 3054517"/>
              <a:gd name="connsiteY487" fmla="*/ 6203955 h 12191999"/>
              <a:gd name="connsiteX488" fmla="*/ 2997161 w 3054517"/>
              <a:gd name="connsiteY488" fmla="*/ 11715308 h 12191999"/>
              <a:gd name="connsiteX489" fmla="*/ 2973515 w 3054517"/>
              <a:gd name="connsiteY489" fmla="*/ 11691662 h 12191999"/>
              <a:gd name="connsiteX490" fmla="*/ 2831645 w 3054517"/>
              <a:gd name="connsiteY490" fmla="*/ 11691662 h 12191999"/>
              <a:gd name="connsiteX491" fmla="*/ 2807999 w 3054517"/>
              <a:gd name="connsiteY491" fmla="*/ 11715308 h 12191999"/>
              <a:gd name="connsiteX492" fmla="*/ 2807999 w 3054517"/>
              <a:gd name="connsiteY492" fmla="*/ 11809888 h 12191999"/>
              <a:gd name="connsiteX493" fmla="*/ 2831645 w 3054517"/>
              <a:gd name="connsiteY493" fmla="*/ 11833534 h 12191999"/>
              <a:gd name="connsiteX494" fmla="*/ 2973515 w 3054517"/>
              <a:gd name="connsiteY494" fmla="*/ 11833534 h 12191999"/>
              <a:gd name="connsiteX495" fmla="*/ 2997161 w 3054517"/>
              <a:gd name="connsiteY495" fmla="*/ 11809888 h 12191999"/>
              <a:gd name="connsiteX496" fmla="*/ 2997161 w 3054517"/>
              <a:gd name="connsiteY496" fmla="*/ 11499696 h 12191999"/>
              <a:gd name="connsiteX497" fmla="*/ 2973515 w 3054517"/>
              <a:gd name="connsiteY497" fmla="*/ 11476050 h 12191999"/>
              <a:gd name="connsiteX498" fmla="*/ 2831645 w 3054517"/>
              <a:gd name="connsiteY498" fmla="*/ 11476050 h 12191999"/>
              <a:gd name="connsiteX499" fmla="*/ 2807999 w 3054517"/>
              <a:gd name="connsiteY499" fmla="*/ 11499696 h 12191999"/>
              <a:gd name="connsiteX500" fmla="*/ 2807999 w 3054517"/>
              <a:gd name="connsiteY500" fmla="*/ 11594274 h 12191999"/>
              <a:gd name="connsiteX501" fmla="*/ 2831645 w 3054517"/>
              <a:gd name="connsiteY501" fmla="*/ 11617920 h 12191999"/>
              <a:gd name="connsiteX502" fmla="*/ 2973515 w 3054517"/>
              <a:gd name="connsiteY502" fmla="*/ 11617920 h 12191999"/>
              <a:gd name="connsiteX503" fmla="*/ 2997161 w 3054517"/>
              <a:gd name="connsiteY503" fmla="*/ 11594274 h 12191999"/>
              <a:gd name="connsiteX504" fmla="*/ 2997161 w 3054517"/>
              <a:gd name="connsiteY504" fmla="*/ 10852858 h 12191999"/>
              <a:gd name="connsiteX505" fmla="*/ 2973515 w 3054517"/>
              <a:gd name="connsiteY505" fmla="*/ 10829212 h 12191999"/>
              <a:gd name="connsiteX506" fmla="*/ 2831645 w 3054517"/>
              <a:gd name="connsiteY506" fmla="*/ 10829212 h 12191999"/>
              <a:gd name="connsiteX507" fmla="*/ 2807999 w 3054517"/>
              <a:gd name="connsiteY507" fmla="*/ 10852858 h 12191999"/>
              <a:gd name="connsiteX508" fmla="*/ 2807999 w 3054517"/>
              <a:gd name="connsiteY508" fmla="*/ 10947436 h 12191999"/>
              <a:gd name="connsiteX509" fmla="*/ 2831645 w 3054517"/>
              <a:gd name="connsiteY509" fmla="*/ 10971082 h 12191999"/>
              <a:gd name="connsiteX510" fmla="*/ 2973515 w 3054517"/>
              <a:gd name="connsiteY510" fmla="*/ 10971082 h 12191999"/>
              <a:gd name="connsiteX511" fmla="*/ 2997161 w 3054517"/>
              <a:gd name="connsiteY511" fmla="*/ 10947436 h 12191999"/>
              <a:gd name="connsiteX512" fmla="*/ 2997161 w 3054517"/>
              <a:gd name="connsiteY512" fmla="*/ 10637244 h 12191999"/>
              <a:gd name="connsiteX513" fmla="*/ 2973515 w 3054517"/>
              <a:gd name="connsiteY513" fmla="*/ 10613598 h 12191999"/>
              <a:gd name="connsiteX514" fmla="*/ 2831645 w 3054517"/>
              <a:gd name="connsiteY514" fmla="*/ 10613598 h 12191999"/>
              <a:gd name="connsiteX515" fmla="*/ 2807999 w 3054517"/>
              <a:gd name="connsiteY515" fmla="*/ 10637244 h 12191999"/>
              <a:gd name="connsiteX516" fmla="*/ 2807999 w 3054517"/>
              <a:gd name="connsiteY516" fmla="*/ 10731824 h 12191999"/>
              <a:gd name="connsiteX517" fmla="*/ 2831645 w 3054517"/>
              <a:gd name="connsiteY517" fmla="*/ 10755470 h 12191999"/>
              <a:gd name="connsiteX518" fmla="*/ 2973515 w 3054517"/>
              <a:gd name="connsiteY518" fmla="*/ 10755470 h 12191999"/>
              <a:gd name="connsiteX519" fmla="*/ 2997161 w 3054517"/>
              <a:gd name="connsiteY519" fmla="*/ 10731824 h 12191999"/>
              <a:gd name="connsiteX520" fmla="*/ 2997161 w 3054517"/>
              <a:gd name="connsiteY520" fmla="*/ 9990406 h 12191999"/>
              <a:gd name="connsiteX521" fmla="*/ 2973514 w 3054517"/>
              <a:gd name="connsiteY521" fmla="*/ 9966760 h 12191999"/>
              <a:gd name="connsiteX522" fmla="*/ 2831645 w 3054517"/>
              <a:gd name="connsiteY522" fmla="*/ 9966760 h 12191999"/>
              <a:gd name="connsiteX523" fmla="*/ 2807999 w 3054517"/>
              <a:gd name="connsiteY523" fmla="*/ 9990406 h 12191999"/>
              <a:gd name="connsiteX524" fmla="*/ 2807999 w 3054517"/>
              <a:gd name="connsiteY524" fmla="*/ 10084986 h 12191999"/>
              <a:gd name="connsiteX525" fmla="*/ 2831645 w 3054517"/>
              <a:gd name="connsiteY525" fmla="*/ 10108632 h 12191999"/>
              <a:gd name="connsiteX526" fmla="*/ 2973514 w 3054517"/>
              <a:gd name="connsiteY526" fmla="*/ 10108632 h 12191999"/>
              <a:gd name="connsiteX527" fmla="*/ 2997161 w 3054517"/>
              <a:gd name="connsiteY527" fmla="*/ 10084986 h 12191999"/>
              <a:gd name="connsiteX528" fmla="*/ 2997161 w 3054517"/>
              <a:gd name="connsiteY528" fmla="*/ 9774794 h 12191999"/>
              <a:gd name="connsiteX529" fmla="*/ 2973515 w 3054517"/>
              <a:gd name="connsiteY529" fmla="*/ 9751148 h 12191999"/>
              <a:gd name="connsiteX530" fmla="*/ 2831645 w 3054517"/>
              <a:gd name="connsiteY530" fmla="*/ 9751148 h 12191999"/>
              <a:gd name="connsiteX531" fmla="*/ 2807999 w 3054517"/>
              <a:gd name="connsiteY531" fmla="*/ 9774794 h 12191999"/>
              <a:gd name="connsiteX532" fmla="*/ 2807999 w 3054517"/>
              <a:gd name="connsiteY532" fmla="*/ 9869372 h 12191999"/>
              <a:gd name="connsiteX533" fmla="*/ 2831645 w 3054517"/>
              <a:gd name="connsiteY533" fmla="*/ 9893018 h 12191999"/>
              <a:gd name="connsiteX534" fmla="*/ 2973515 w 3054517"/>
              <a:gd name="connsiteY534" fmla="*/ 9893018 h 12191999"/>
              <a:gd name="connsiteX535" fmla="*/ 2997161 w 3054517"/>
              <a:gd name="connsiteY535" fmla="*/ 9869372 h 12191999"/>
              <a:gd name="connsiteX536" fmla="*/ 2997161 w 3054517"/>
              <a:gd name="connsiteY536" fmla="*/ 8912342 h 12191999"/>
              <a:gd name="connsiteX537" fmla="*/ 2973515 w 3054517"/>
              <a:gd name="connsiteY537" fmla="*/ 8888696 h 12191999"/>
              <a:gd name="connsiteX538" fmla="*/ 2831645 w 3054517"/>
              <a:gd name="connsiteY538" fmla="*/ 8888696 h 12191999"/>
              <a:gd name="connsiteX539" fmla="*/ 2807999 w 3054517"/>
              <a:gd name="connsiteY539" fmla="*/ 8912342 h 12191999"/>
              <a:gd name="connsiteX540" fmla="*/ 2807999 w 3054517"/>
              <a:gd name="connsiteY540" fmla="*/ 9006922 h 12191999"/>
              <a:gd name="connsiteX541" fmla="*/ 2831645 w 3054517"/>
              <a:gd name="connsiteY541" fmla="*/ 9030568 h 12191999"/>
              <a:gd name="connsiteX542" fmla="*/ 2973515 w 3054517"/>
              <a:gd name="connsiteY542" fmla="*/ 9030568 h 12191999"/>
              <a:gd name="connsiteX543" fmla="*/ 2997161 w 3054517"/>
              <a:gd name="connsiteY543" fmla="*/ 9006922 h 12191999"/>
              <a:gd name="connsiteX544" fmla="*/ 2997161 w 3054517"/>
              <a:gd name="connsiteY544" fmla="*/ 8049891 h 12191999"/>
              <a:gd name="connsiteX545" fmla="*/ 2973515 w 3054517"/>
              <a:gd name="connsiteY545" fmla="*/ 8026245 h 12191999"/>
              <a:gd name="connsiteX546" fmla="*/ 2831645 w 3054517"/>
              <a:gd name="connsiteY546" fmla="*/ 8026245 h 12191999"/>
              <a:gd name="connsiteX547" fmla="*/ 2807999 w 3054517"/>
              <a:gd name="connsiteY547" fmla="*/ 8049891 h 12191999"/>
              <a:gd name="connsiteX548" fmla="*/ 2807999 w 3054517"/>
              <a:gd name="connsiteY548" fmla="*/ 8144470 h 12191999"/>
              <a:gd name="connsiteX549" fmla="*/ 2831645 w 3054517"/>
              <a:gd name="connsiteY549" fmla="*/ 8168116 h 12191999"/>
              <a:gd name="connsiteX550" fmla="*/ 2973515 w 3054517"/>
              <a:gd name="connsiteY550" fmla="*/ 8168116 h 12191999"/>
              <a:gd name="connsiteX551" fmla="*/ 2997161 w 3054517"/>
              <a:gd name="connsiteY551" fmla="*/ 8144470 h 12191999"/>
              <a:gd name="connsiteX552" fmla="*/ 2997161 w 3054517"/>
              <a:gd name="connsiteY552" fmla="*/ 7618665 h 12191999"/>
              <a:gd name="connsiteX553" fmla="*/ 2973515 w 3054517"/>
              <a:gd name="connsiteY553" fmla="*/ 7595019 h 12191999"/>
              <a:gd name="connsiteX554" fmla="*/ 2831645 w 3054517"/>
              <a:gd name="connsiteY554" fmla="*/ 7595019 h 12191999"/>
              <a:gd name="connsiteX555" fmla="*/ 2807999 w 3054517"/>
              <a:gd name="connsiteY555" fmla="*/ 7618665 h 12191999"/>
              <a:gd name="connsiteX556" fmla="*/ 2807999 w 3054517"/>
              <a:gd name="connsiteY556" fmla="*/ 7713244 h 12191999"/>
              <a:gd name="connsiteX557" fmla="*/ 2831645 w 3054517"/>
              <a:gd name="connsiteY557" fmla="*/ 7736890 h 12191999"/>
              <a:gd name="connsiteX558" fmla="*/ 2973515 w 3054517"/>
              <a:gd name="connsiteY558" fmla="*/ 7736890 h 12191999"/>
              <a:gd name="connsiteX559" fmla="*/ 2997161 w 3054517"/>
              <a:gd name="connsiteY559" fmla="*/ 7713244 h 12191999"/>
              <a:gd name="connsiteX560" fmla="*/ 2997161 w 3054517"/>
              <a:gd name="connsiteY560" fmla="*/ 6756214 h 12191999"/>
              <a:gd name="connsiteX561" fmla="*/ 2973515 w 3054517"/>
              <a:gd name="connsiteY561" fmla="*/ 6732568 h 12191999"/>
              <a:gd name="connsiteX562" fmla="*/ 2831645 w 3054517"/>
              <a:gd name="connsiteY562" fmla="*/ 6732568 h 12191999"/>
              <a:gd name="connsiteX563" fmla="*/ 2807999 w 3054517"/>
              <a:gd name="connsiteY563" fmla="*/ 6756214 h 12191999"/>
              <a:gd name="connsiteX564" fmla="*/ 2807999 w 3054517"/>
              <a:gd name="connsiteY564" fmla="*/ 6850793 h 12191999"/>
              <a:gd name="connsiteX565" fmla="*/ 2831645 w 3054517"/>
              <a:gd name="connsiteY565" fmla="*/ 6874439 h 12191999"/>
              <a:gd name="connsiteX566" fmla="*/ 2973515 w 3054517"/>
              <a:gd name="connsiteY566" fmla="*/ 6874439 h 12191999"/>
              <a:gd name="connsiteX567" fmla="*/ 2997161 w 3054517"/>
              <a:gd name="connsiteY567" fmla="*/ 6850793 h 12191999"/>
              <a:gd name="connsiteX568" fmla="*/ 2997161 w 3054517"/>
              <a:gd name="connsiteY568" fmla="*/ 5893763 h 12191999"/>
              <a:gd name="connsiteX569" fmla="*/ 2973515 w 3054517"/>
              <a:gd name="connsiteY569" fmla="*/ 5870117 h 12191999"/>
              <a:gd name="connsiteX570" fmla="*/ 2831645 w 3054517"/>
              <a:gd name="connsiteY570" fmla="*/ 5870117 h 12191999"/>
              <a:gd name="connsiteX571" fmla="*/ 2807999 w 3054517"/>
              <a:gd name="connsiteY571" fmla="*/ 5893763 h 12191999"/>
              <a:gd name="connsiteX572" fmla="*/ 2807999 w 3054517"/>
              <a:gd name="connsiteY572" fmla="*/ 5988342 h 12191999"/>
              <a:gd name="connsiteX573" fmla="*/ 2831645 w 3054517"/>
              <a:gd name="connsiteY573" fmla="*/ 6011988 h 12191999"/>
              <a:gd name="connsiteX574" fmla="*/ 2973515 w 3054517"/>
              <a:gd name="connsiteY574" fmla="*/ 6011988 h 12191999"/>
              <a:gd name="connsiteX575" fmla="*/ 2997161 w 3054517"/>
              <a:gd name="connsiteY575" fmla="*/ 5988342 h 12191999"/>
              <a:gd name="connsiteX576" fmla="*/ 2997161 w 3054517"/>
              <a:gd name="connsiteY576" fmla="*/ 4815705 h 12191999"/>
              <a:gd name="connsiteX577" fmla="*/ 2973515 w 3054517"/>
              <a:gd name="connsiteY577" fmla="*/ 4792058 h 12191999"/>
              <a:gd name="connsiteX578" fmla="*/ 2831645 w 3054517"/>
              <a:gd name="connsiteY578" fmla="*/ 4792058 h 12191999"/>
              <a:gd name="connsiteX579" fmla="*/ 2807999 w 3054517"/>
              <a:gd name="connsiteY579" fmla="*/ 4815705 h 12191999"/>
              <a:gd name="connsiteX580" fmla="*/ 2807999 w 3054517"/>
              <a:gd name="connsiteY580" fmla="*/ 4910282 h 12191999"/>
              <a:gd name="connsiteX581" fmla="*/ 2831645 w 3054517"/>
              <a:gd name="connsiteY581" fmla="*/ 4933929 h 12191999"/>
              <a:gd name="connsiteX582" fmla="*/ 2973515 w 3054517"/>
              <a:gd name="connsiteY582" fmla="*/ 4933929 h 12191999"/>
              <a:gd name="connsiteX583" fmla="*/ 2997161 w 3054517"/>
              <a:gd name="connsiteY583" fmla="*/ 4910282 h 12191999"/>
              <a:gd name="connsiteX584" fmla="*/ 2997161 w 3054517"/>
              <a:gd name="connsiteY584" fmla="*/ 3953254 h 12191999"/>
              <a:gd name="connsiteX585" fmla="*/ 2973515 w 3054517"/>
              <a:gd name="connsiteY585" fmla="*/ 3929608 h 12191999"/>
              <a:gd name="connsiteX586" fmla="*/ 2831645 w 3054517"/>
              <a:gd name="connsiteY586" fmla="*/ 3929608 h 12191999"/>
              <a:gd name="connsiteX587" fmla="*/ 2807999 w 3054517"/>
              <a:gd name="connsiteY587" fmla="*/ 3953254 h 12191999"/>
              <a:gd name="connsiteX588" fmla="*/ 2807999 w 3054517"/>
              <a:gd name="connsiteY588" fmla="*/ 4047833 h 12191999"/>
              <a:gd name="connsiteX589" fmla="*/ 2831645 w 3054517"/>
              <a:gd name="connsiteY589" fmla="*/ 4071479 h 12191999"/>
              <a:gd name="connsiteX590" fmla="*/ 2973515 w 3054517"/>
              <a:gd name="connsiteY590" fmla="*/ 4071479 h 12191999"/>
              <a:gd name="connsiteX591" fmla="*/ 2997161 w 3054517"/>
              <a:gd name="connsiteY591" fmla="*/ 4047833 h 12191999"/>
              <a:gd name="connsiteX592" fmla="*/ 2997161 w 3054517"/>
              <a:gd name="connsiteY592" fmla="*/ 3090803 h 12191999"/>
              <a:gd name="connsiteX593" fmla="*/ 2973515 w 3054517"/>
              <a:gd name="connsiteY593" fmla="*/ 3067157 h 12191999"/>
              <a:gd name="connsiteX594" fmla="*/ 2831645 w 3054517"/>
              <a:gd name="connsiteY594" fmla="*/ 3067157 h 12191999"/>
              <a:gd name="connsiteX595" fmla="*/ 2807999 w 3054517"/>
              <a:gd name="connsiteY595" fmla="*/ 3090803 h 12191999"/>
              <a:gd name="connsiteX596" fmla="*/ 2807999 w 3054517"/>
              <a:gd name="connsiteY596" fmla="*/ 3185383 h 12191999"/>
              <a:gd name="connsiteX597" fmla="*/ 2831645 w 3054517"/>
              <a:gd name="connsiteY597" fmla="*/ 3209028 h 12191999"/>
              <a:gd name="connsiteX598" fmla="*/ 2973515 w 3054517"/>
              <a:gd name="connsiteY598" fmla="*/ 3209028 h 12191999"/>
              <a:gd name="connsiteX599" fmla="*/ 2997161 w 3054517"/>
              <a:gd name="connsiteY599" fmla="*/ 3185383 h 12191999"/>
              <a:gd name="connsiteX600" fmla="*/ 2997161 w 3054517"/>
              <a:gd name="connsiteY600" fmla="*/ 2228351 h 12191999"/>
              <a:gd name="connsiteX601" fmla="*/ 2973515 w 3054517"/>
              <a:gd name="connsiteY601" fmla="*/ 2204705 h 12191999"/>
              <a:gd name="connsiteX602" fmla="*/ 2831645 w 3054517"/>
              <a:gd name="connsiteY602" fmla="*/ 2204705 h 12191999"/>
              <a:gd name="connsiteX603" fmla="*/ 2807999 w 3054517"/>
              <a:gd name="connsiteY603" fmla="*/ 2228351 h 12191999"/>
              <a:gd name="connsiteX604" fmla="*/ 2807999 w 3054517"/>
              <a:gd name="connsiteY604" fmla="*/ 2322931 h 12191999"/>
              <a:gd name="connsiteX605" fmla="*/ 2831645 w 3054517"/>
              <a:gd name="connsiteY605" fmla="*/ 2346576 h 12191999"/>
              <a:gd name="connsiteX606" fmla="*/ 2973515 w 3054517"/>
              <a:gd name="connsiteY606" fmla="*/ 2346576 h 12191999"/>
              <a:gd name="connsiteX607" fmla="*/ 2997161 w 3054517"/>
              <a:gd name="connsiteY607" fmla="*/ 2322931 h 12191999"/>
              <a:gd name="connsiteX608" fmla="*/ 2997161 w 3054517"/>
              <a:gd name="connsiteY608" fmla="*/ 2012735 h 12191999"/>
              <a:gd name="connsiteX609" fmla="*/ 2973515 w 3054517"/>
              <a:gd name="connsiteY609" fmla="*/ 1989089 h 12191999"/>
              <a:gd name="connsiteX610" fmla="*/ 2831645 w 3054517"/>
              <a:gd name="connsiteY610" fmla="*/ 1989089 h 12191999"/>
              <a:gd name="connsiteX611" fmla="*/ 2807999 w 3054517"/>
              <a:gd name="connsiteY611" fmla="*/ 2012735 h 12191999"/>
              <a:gd name="connsiteX612" fmla="*/ 2807999 w 3054517"/>
              <a:gd name="connsiteY612" fmla="*/ 2107314 h 12191999"/>
              <a:gd name="connsiteX613" fmla="*/ 2831645 w 3054517"/>
              <a:gd name="connsiteY613" fmla="*/ 2130960 h 12191999"/>
              <a:gd name="connsiteX614" fmla="*/ 2973515 w 3054517"/>
              <a:gd name="connsiteY614" fmla="*/ 2130960 h 12191999"/>
              <a:gd name="connsiteX615" fmla="*/ 2997161 w 3054517"/>
              <a:gd name="connsiteY615" fmla="*/ 2107314 h 12191999"/>
              <a:gd name="connsiteX616" fmla="*/ 2997161 w 3054517"/>
              <a:gd name="connsiteY616" fmla="*/ 1365900 h 12191999"/>
              <a:gd name="connsiteX617" fmla="*/ 2973515 w 3054517"/>
              <a:gd name="connsiteY617" fmla="*/ 1342254 h 12191999"/>
              <a:gd name="connsiteX618" fmla="*/ 2831645 w 3054517"/>
              <a:gd name="connsiteY618" fmla="*/ 1342254 h 12191999"/>
              <a:gd name="connsiteX619" fmla="*/ 2807999 w 3054517"/>
              <a:gd name="connsiteY619" fmla="*/ 1365900 h 12191999"/>
              <a:gd name="connsiteX620" fmla="*/ 2807999 w 3054517"/>
              <a:gd name="connsiteY620" fmla="*/ 1460479 h 12191999"/>
              <a:gd name="connsiteX621" fmla="*/ 2831645 w 3054517"/>
              <a:gd name="connsiteY621" fmla="*/ 1484125 h 12191999"/>
              <a:gd name="connsiteX622" fmla="*/ 2973515 w 3054517"/>
              <a:gd name="connsiteY622" fmla="*/ 1484125 h 12191999"/>
              <a:gd name="connsiteX623" fmla="*/ 2997161 w 3054517"/>
              <a:gd name="connsiteY623" fmla="*/ 1460479 h 12191999"/>
              <a:gd name="connsiteX624" fmla="*/ 2997161 w 3054517"/>
              <a:gd name="connsiteY624" fmla="*/ 1150284 h 12191999"/>
              <a:gd name="connsiteX625" fmla="*/ 2973515 w 3054517"/>
              <a:gd name="connsiteY625" fmla="*/ 1126638 h 12191999"/>
              <a:gd name="connsiteX626" fmla="*/ 2831645 w 3054517"/>
              <a:gd name="connsiteY626" fmla="*/ 1126638 h 12191999"/>
              <a:gd name="connsiteX627" fmla="*/ 2807999 w 3054517"/>
              <a:gd name="connsiteY627" fmla="*/ 1150284 h 12191999"/>
              <a:gd name="connsiteX628" fmla="*/ 2807999 w 3054517"/>
              <a:gd name="connsiteY628" fmla="*/ 1244864 h 12191999"/>
              <a:gd name="connsiteX629" fmla="*/ 2831645 w 3054517"/>
              <a:gd name="connsiteY629" fmla="*/ 1268510 h 12191999"/>
              <a:gd name="connsiteX630" fmla="*/ 2973515 w 3054517"/>
              <a:gd name="connsiteY630" fmla="*/ 1268510 h 12191999"/>
              <a:gd name="connsiteX631" fmla="*/ 2997161 w 3054517"/>
              <a:gd name="connsiteY631" fmla="*/ 1244864 h 12191999"/>
              <a:gd name="connsiteX632" fmla="*/ 2997161 w 3054517"/>
              <a:gd name="connsiteY632" fmla="*/ 934675 h 12191999"/>
              <a:gd name="connsiteX633" fmla="*/ 2973515 w 3054517"/>
              <a:gd name="connsiteY633" fmla="*/ 911029 h 12191999"/>
              <a:gd name="connsiteX634" fmla="*/ 2831645 w 3054517"/>
              <a:gd name="connsiteY634" fmla="*/ 911029 h 12191999"/>
              <a:gd name="connsiteX635" fmla="*/ 2807999 w 3054517"/>
              <a:gd name="connsiteY635" fmla="*/ 934675 h 12191999"/>
              <a:gd name="connsiteX636" fmla="*/ 2807999 w 3054517"/>
              <a:gd name="connsiteY636" fmla="*/ 1029254 h 12191999"/>
              <a:gd name="connsiteX637" fmla="*/ 2831645 w 3054517"/>
              <a:gd name="connsiteY637" fmla="*/ 1052900 h 12191999"/>
              <a:gd name="connsiteX638" fmla="*/ 2973515 w 3054517"/>
              <a:gd name="connsiteY638" fmla="*/ 1052900 h 12191999"/>
              <a:gd name="connsiteX639" fmla="*/ 2997161 w 3054517"/>
              <a:gd name="connsiteY639" fmla="*/ 1029254 h 12191999"/>
              <a:gd name="connsiteX640" fmla="*/ 2997161 w 3054517"/>
              <a:gd name="connsiteY640" fmla="*/ 719059 h 12191999"/>
              <a:gd name="connsiteX641" fmla="*/ 2973515 w 3054517"/>
              <a:gd name="connsiteY641" fmla="*/ 695413 h 12191999"/>
              <a:gd name="connsiteX642" fmla="*/ 2831645 w 3054517"/>
              <a:gd name="connsiteY642" fmla="*/ 695413 h 12191999"/>
              <a:gd name="connsiteX643" fmla="*/ 2807999 w 3054517"/>
              <a:gd name="connsiteY643" fmla="*/ 719059 h 12191999"/>
              <a:gd name="connsiteX644" fmla="*/ 2807999 w 3054517"/>
              <a:gd name="connsiteY644" fmla="*/ 813638 h 12191999"/>
              <a:gd name="connsiteX645" fmla="*/ 2831645 w 3054517"/>
              <a:gd name="connsiteY645" fmla="*/ 837284 h 12191999"/>
              <a:gd name="connsiteX646" fmla="*/ 2973515 w 3054517"/>
              <a:gd name="connsiteY646" fmla="*/ 837284 h 12191999"/>
              <a:gd name="connsiteX647" fmla="*/ 2997161 w 3054517"/>
              <a:gd name="connsiteY647" fmla="*/ 813638 h 12191999"/>
              <a:gd name="connsiteX648" fmla="*/ 2997161 w 3054517"/>
              <a:gd name="connsiteY648" fmla="*/ 72224 h 12191999"/>
              <a:gd name="connsiteX649" fmla="*/ 2973515 w 3054517"/>
              <a:gd name="connsiteY649" fmla="*/ 48578 h 12191999"/>
              <a:gd name="connsiteX650" fmla="*/ 2831645 w 3054517"/>
              <a:gd name="connsiteY650" fmla="*/ 48578 h 12191999"/>
              <a:gd name="connsiteX651" fmla="*/ 2807999 w 3054517"/>
              <a:gd name="connsiteY651" fmla="*/ 72224 h 12191999"/>
              <a:gd name="connsiteX652" fmla="*/ 2807999 w 3054517"/>
              <a:gd name="connsiteY652" fmla="*/ 166803 h 12191999"/>
              <a:gd name="connsiteX653" fmla="*/ 2831645 w 3054517"/>
              <a:gd name="connsiteY653" fmla="*/ 190449 h 12191999"/>
              <a:gd name="connsiteX654" fmla="*/ 2973515 w 3054517"/>
              <a:gd name="connsiteY654" fmla="*/ 190449 h 12191999"/>
              <a:gd name="connsiteX655" fmla="*/ 2997161 w 3054517"/>
              <a:gd name="connsiteY655" fmla="*/ 166803 h 12191999"/>
              <a:gd name="connsiteX656" fmla="*/ 2997162 w 3054517"/>
              <a:gd name="connsiteY656" fmla="*/ 4600088 h 12191999"/>
              <a:gd name="connsiteX657" fmla="*/ 2973516 w 3054517"/>
              <a:gd name="connsiteY657" fmla="*/ 4576441 h 12191999"/>
              <a:gd name="connsiteX658" fmla="*/ 2831646 w 3054517"/>
              <a:gd name="connsiteY658" fmla="*/ 4576441 h 12191999"/>
              <a:gd name="connsiteX659" fmla="*/ 2808000 w 3054517"/>
              <a:gd name="connsiteY659" fmla="*/ 4600088 h 12191999"/>
              <a:gd name="connsiteX660" fmla="*/ 2808000 w 3054517"/>
              <a:gd name="connsiteY660" fmla="*/ 4694667 h 12191999"/>
              <a:gd name="connsiteX661" fmla="*/ 2831646 w 3054517"/>
              <a:gd name="connsiteY661" fmla="*/ 4718313 h 12191999"/>
              <a:gd name="connsiteX662" fmla="*/ 2973516 w 3054517"/>
              <a:gd name="connsiteY662" fmla="*/ 4718313 h 12191999"/>
              <a:gd name="connsiteX663" fmla="*/ 2997162 w 3054517"/>
              <a:gd name="connsiteY663" fmla="*/ 4694667 h 12191999"/>
              <a:gd name="connsiteX664" fmla="*/ 2997162 w 3054517"/>
              <a:gd name="connsiteY664" fmla="*/ 3737637 h 12191999"/>
              <a:gd name="connsiteX665" fmla="*/ 2973516 w 3054517"/>
              <a:gd name="connsiteY665" fmla="*/ 3713992 h 12191999"/>
              <a:gd name="connsiteX666" fmla="*/ 2831646 w 3054517"/>
              <a:gd name="connsiteY666" fmla="*/ 3713992 h 12191999"/>
              <a:gd name="connsiteX667" fmla="*/ 2808000 w 3054517"/>
              <a:gd name="connsiteY667" fmla="*/ 3737637 h 12191999"/>
              <a:gd name="connsiteX668" fmla="*/ 2808000 w 3054517"/>
              <a:gd name="connsiteY668" fmla="*/ 3832217 h 12191999"/>
              <a:gd name="connsiteX669" fmla="*/ 2831646 w 3054517"/>
              <a:gd name="connsiteY669" fmla="*/ 3855863 h 12191999"/>
              <a:gd name="connsiteX670" fmla="*/ 2973516 w 3054517"/>
              <a:gd name="connsiteY670" fmla="*/ 3855863 h 12191999"/>
              <a:gd name="connsiteX671" fmla="*/ 2997162 w 3054517"/>
              <a:gd name="connsiteY671" fmla="*/ 3832217 h 12191999"/>
              <a:gd name="connsiteX672" fmla="*/ 2997162 w 3054517"/>
              <a:gd name="connsiteY672" fmla="*/ 2875186 h 12191999"/>
              <a:gd name="connsiteX673" fmla="*/ 2973515 w 3054517"/>
              <a:gd name="connsiteY673" fmla="*/ 2851540 h 12191999"/>
              <a:gd name="connsiteX674" fmla="*/ 2831646 w 3054517"/>
              <a:gd name="connsiteY674" fmla="*/ 2851540 h 12191999"/>
              <a:gd name="connsiteX675" fmla="*/ 2808000 w 3054517"/>
              <a:gd name="connsiteY675" fmla="*/ 2875186 h 12191999"/>
              <a:gd name="connsiteX676" fmla="*/ 2808000 w 3054517"/>
              <a:gd name="connsiteY676" fmla="*/ 2969766 h 12191999"/>
              <a:gd name="connsiteX677" fmla="*/ 2831646 w 3054517"/>
              <a:gd name="connsiteY677" fmla="*/ 2993412 h 12191999"/>
              <a:gd name="connsiteX678" fmla="*/ 2973515 w 3054517"/>
              <a:gd name="connsiteY678" fmla="*/ 2993412 h 12191999"/>
              <a:gd name="connsiteX679" fmla="*/ 2997162 w 3054517"/>
              <a:gd name="connsiteY679" fmla="*/ 2969766 h 12191999"/>
              <a:gd name="connsiteX680" fmla="*/ 2997163 w 3054517"/>
              <a:gd name="connsiteY680" fmla="*/ 11284082 h 12191999"/>
              <a:gd name="connsiteX681" fmla="*/ 2973517 w 3054517"/>
              <a:gd name="connsiteY681" fmla="*/ 11260436 h 12191999"/>
              <a:gd name="connsiteX682" fmla="*/ 2831647 w 3054517"/>
              <a:gd name="connsiteY682" fmla="*/ 11260436 h 12191999"/>
              <a:gd name="connsiteX683" fmla="*/ 2808001 w 3054517"/>
              <a:gd name="connsiteY683" fmla="*/ 11284082 h 12191999"/>
              <a:gd name="connsiteX684" fmla="*/ 2808001 w 3054517"/>
              <a:gd name="connsiteY684" fmla="*/ 11378662 h 12191999"/>
              <a:gd name="connsiteX685" fmla="*/ 2831647 w 3054517"/>
              <a:gd name="connsiteY685" fmla="*/ 11402308 h 12191999"/>
              <a:gd name="connsiteX686" fmla="*/ 2973517 w 3054517"/>
              <a:gd name="connsiteY686" fmla="*/ 11402308 h 12191999"/>
              <a:gd name="connsiteX687" fmla="*/ 2997163 w 3054517"/>
              <a:gd name="connsiteY687" fmla="*/ 11378662 h 12191999"/>
              <a:gd name="connsiteX688" fmla="*/ 2997163 w 3054517"/>
              <a:gd name="connsiteY688" fmla="*/ 10421632 h 12191999"/>
              <a:gd name="connsiteX689" fmla="*/ 2973517 w 3054517"/>
              <a:gd name="connsiteY689" fmla="*/ 10397986 h 12191999"/>
              <a:gd name="connsiteX690" fmla="*/ 2831647 w 3054517"/>
              <a:gd name="connsiteY690" fmla="*/ 10397986 h 12191999"/>
              <a:gd name="connsiteX691" fmla="*/ 2808001 w 3054517"/>
              <a:gd name="connsiteY691" fmla="*/ 10421632 h 12191999"/>
              <a:gd name="connsiteX692" fmla="*/ 2808001 w 3054517"/>
              <a:gd name="connsiteY692" fmla="*/ 10516210 h 12191999"/>
              <a:gd name="connsiteX693" fmla="*/ 2831647 w 3054517"/>
              <a:gd name="connsiteY693" fmla="*/ 10539856 h 12191999"/>
              <a:gd name="connsiteX694" fmla="*/ 2973517 w 3054517"/>
              <a:gd name="connsiteY694" fmla="*/ 10539856 h 12191999"/>
              <a:gd name="connsiteX695" fmla="*/ 2997163 w 3054517"/>
              <a:gd name="connsiteY695" fmla="*/ 10516210 h 12191999"/>
              <a:gd name="connsiteX696" fmla="*/ 2997163 w 3054517"/>
              <a:gd name="connsiteY696" fmla="*/ 9559180 h 12191999"/>
              <a:gd name="connsiteX697" fmla="*/ 2973517 w 3054517"/>
              <a:gd name="connsiteY697" fmla="*/ 9535534 h 12191999"/>
              <a:gd name="connsiteX698" fmla="*/ 2831647 w 3054517"/>
              <a:gd name="connsiteY698" fmla="*/ 9535534 h 12191999"/>
              <a:gd name="connsiteX699" fmla="*/ 2808001 w 3054517"/>
              <a:gd name="connsiteY699" fmla="*/ 9559180 h 12191999"/>
              <a:gd name="connsiteX700" fmla="*/ 2808001 w 3054517"/>
              <a:gd name="connsiteY700" fmla="*/ 9653760 h 12191999"/>
              <a:gd name="connsiteX701" fmla="*/ 2831647 w 3054517"/>
              <a:gd name="connsiteY701" fmla="*/ 9677406 h 12191999"/>
              <a:gd name="connsiteX702" fmla="*/ 2973517 w 3054517"/>
              <a:gd name="connsiteY702" fmla="*/ 9677406 h 12191999"/>
              <a:gd name="connsiteX703" fmla="*/ 2997163 w 3054517"/>
              <a:gd name="connsiteY703" fmla="*/ 9653760 h 12191999"/>
              <a:gd name="connsiteX704" fmla="*/ 2997163 w 3054517"/>
              <a:gd name="connsiteY704" fmla="*/ 9343568 h 12191999"/>
              <a:gd name="connsiteX705" fmla="*/ 2973518 w 3054517"/>
              <a:gd name="connsiteY705" fmla="*/ 9319922 h 12191999"/>
              <a:gd name="connsiteX706" fmla="*/ 2831648 w 3054517"/>
              <a:gd name="connsiteY706" fmla="*/ 9319922 h 12191999"/>
              <a:gd name="connsiteX707" fmla="*/ 2808002 w 3054517"/>
              <a:gd name="connsiteY707" fmla="*/ 9343568 h 12191999"/>
              <a:gd name="connsiteX708" fmla="*/ 2808002 w 3054517"/>
              <a:gd name="connsiteY708" fmla="*/ 9438148 h 12191999"/>
              <a:gd name="connsiteX709" fmla="*/ 2831648 w 3054517"/>
              <a:gd name="connsiteY709" fmla="*/ 9461794 h 12191999"/>
              <a:gd name="connsiteX710" fmla="*/ 2973518 w 3054517"/>
              <a:gd name="connsiteY710" fmla="*/ 9461794 h 12191999"/>
              <a:gd name="connsiteX711" fmla="*/ 2997163 w 3054517"/>
              <a:gd name="connsiteY711" fmla="*/ 9438148 h 12191999"/>
              <a:gd name="connsiteX712" fmla="*/ 2997163 w 3054517"/>
              <a:gd name="connsiteY712" fmla="*/ 8696730 h 12191999"/>
              <a:gd name="connsiteX713" fmla="*/ 2973517 w 3054517"/>
              <a:gd name="connsiteY713" fmla="*/ 8673084 h 12191999"/>
              <a:gd name="connsiteX714" fmla="*/ 2831647 w 3054517"/>
              <a:gd name="connsiteY714" fmla="*/ 8673084 h 12191999"/>
              <a:gd name="connsiteX715" fmla="*/ 2808001 w 3054517"/>
              <a:gd name="connsiteY715" fmla="*/ 8696730 h 12191999"/>
              <a:gd name="connsiteX716" fmla="*/ 2808001 w 3054517"/>
              <a:gd name="connsiteY716" fmla="*/ 8791308 h 12191999"/>
              <a:gd name="connsiteX717" fmla="*/ 2831647 w 3054517"/>
              <a:gd name="connsiteY717" fmla="*/ 8814954 h 12191999"/>
              <a:gd name="connsiteX718" fmla="*/ 2973517 w 3054517"/>
              <a:gd name="connsiteY718" fmla="*/ 8814954 h 12191999"/>
              <a:gd name="connsiteX719" fmla="*/ 2997163 w 3054517"/>
              <a:gd name="connsiteY719" fmla="*/ 8791308 h 12191999"/>
              <a:gd name="connsiteX720" fmla="*/ 2997163 w 3054517"/>
              <a:gd name="connsiteY720" fmla="*/ 8481117 h 12191999"/>
              <a:gd name="connsiteX721" fmla="*/ 2973517 w 3054517"/>
              <a:gd name="connsiteY721" fmla="*/ 8457471 h 12191999"/>
              <a:gd name="connsiteX722" fmla="*/ 2831647 w 3054517"/>
              <a:gd name="connsiteY722" fmla="*/ 8457471 h 12191999"/>
              <a:gd name="connsiteX723" fmla="*/ 2808001 w 3054517"/>
              <a:gd name="connsiteY723" fmla="*/ 8481117 h 12191999"/>
              <a:gd name="connsiteX724" fmla="*/ 2808001 w 3054517"/>
              <a:gd name="connsiteY724" fmla="*/ 8575696 h 12191999"/>
              <a:gd name="connsiteX725" fmla="*/ 2831647 w 3054517"/>
              <a:gd name="connsiteY725" fmla="*/ 8599342 h 12191999"/>
              <a:gd name="connsiteX726" fmla="*/ 2973517 w 3054517"/>
              <a:gd name="connsiteY726" fmla="*/ 8599342 h 12191999"/>
              <a:gd name="connsiteX727" fmla="*/ 2997163 w 3054517"/>
              <a:gd name="connsiteY727" fmla="*/ 8575696 h 12191999"/>
              <a:gd name="connsiteX728" fmla="*/ 2997163 w 3054517"/>
              <a:gd name="connsiteY728" fmla="*/ 7403053 h 12191999"/>
              <a:gd name="connsiteX729" fmla="*/ 2973517 w 3054517"/>
              <a:gd name="connsiteY729" fmla="*/ 7379407 h 12191999"/>
              <a:gd name="connsiteX730" fmla="*/ 2831647 w 3054517"/>
              <a:gd name="connsiteY730" fmla="*/ 7379407 h 12191999"/>
              <a:gd name="connsiteX731" fmla="*/ 2808001 w 3054517"/>
              <a:gd name="connsiteY731" fmla="*/ 7403053 h 12191999"/>
              <a:gd name="connsiteX732" fmla="*/ 2808001 w 3054517"/>
              <a:gd name="connsiteY732" fmla="*/ 7497632 h 12191999"/>
              <a:gd name="connsiteX733" fmla="*/ 2831647 w 3054517"/>
              <a:gd name="connsiteY733" fmla="*/ 7521278 h 12191999"/>
              <a:gd name="connsiteX734" fmla="*/ 2973517 w 3054517"/>
              <a:gd name="connsiteY734" fmla="*/ 7521278 h 12191999"/>
              <a:gd name="connsiteX735" fmla="*/ 2997163 w 3054517"/>
              <a:gd name="connsiteY735" fmla="*/ 7497632 h 12191999"/>
              <a:gd name="connsiteX736" fmla="*/ 2997163 w 3054517"/>
              <a:gd name="connsiteY736" fmla="*/ 7187440 h 12191999"/>
              <a:gd name="connsiteX737" fmla="*/ 2973517 w 3054517"/>
              <a:gd name="connsiteY737" fmla="*/ 7163794 h 12191999"/>
              <a:gd name="connsiteX738" fmla="*/ 2831647 w 3054517"/>
              <a:gd name="connsiteY738" fmla="*/ 7163794 h 12191999"/>
              <a:gd name="connsiteX739" fmla="*/ 2808001 w 3054517"/>
              <a:gd name="connsiteY739" fmla="*/ 7187440 h 12191999"/>
              <a:gd name="connsiteX740" fmla="*/ 2808001 w 3054517"/>
              <a:gd name="connsiteY740" fmla="*/ 7282019 h 12191999"/>
              <a:gd name="connsiteX741" fmla="*/ 2831647 w 3054517"/>
              <a:gd name="connsiteY741" fmla="*/ 7305665 h 12191999"/>
              <a:gd name="connsiteX742" fmla="*/ 2973517 w 3054517"/>
              <a:gd name="connsiteY742" fmla="*/ 7305665 h 12191999"/>
              <a:gd name="connsiteX743" fmla="*/ 2997163 w 3054517"/>
              <a:gd name="connsiteY743" fmla="*/ 7282019 h 12191999"/>
              <a:gd name="connsiteX744" fmla="*/ 2997163 w 3054517"/>
              <a:gd name="connsiteY744" fmla="*/ 6540602 h 12191999"/>
              <a:gd name="connsiteX745" fmla="*/ 2973517 w 3054517"/>
              <a:gd name="connsiteY745" fmla="*/ 6516956 h 12191999"/>
              <a:gd name="connsiteX746" fmla="*/ 2831647 w 3054517"/>
              <a:gd name="connsiteY746" fmla="*/ 6516956 h 12191999"/>
              <a:gd name="connsiteX747" fmla="*/ 2808001 w 3054517"/>
              <a:gd name="connsiteY747" fmla="*/ 6540602 h 12191999"/>
              <a:gd name="connsiteX748" fmla="*/ 2808001 w 3054517"/>
              <a:gd name="connsiteY748" fmla="*/ 6635181 h 12191999"/>
              <a:gd name="connsiteX749" fmla="*/ 2831647 w 3054517"/>
              <a:gd name="connsiteY749" fmla="*/ 6658827 h 12191999"/>
              <a:gd name="connsiteX750" fmla="*/ 2973517 w 3054517"/>
              <a:gd name="connsiteY750" fmla="*/ 6658827 h 12191999"/>
              <a:gd name="connsiteX751" fmla="*/ 2997163 w 3054517"/>
              <a:gd name="connsiteY751" fmla="*/ 6635181 h 12191999"/>
              <a:gd name="connsiteX752" fmla="*/ 2997163 w 3054517"/>
              <a:gd name="connsiteY752" fmla="*/ 6324989 h 12191999"/>
              <a:gd name="connsiteX753" fmla="*/ 2973517 w 3054517"/>
              <a:gd name="connsiteY753" fmla="*/ 6301343 h 12191999"/>
              <a:gd name="connsiteX754" fmla="*/ 2831647 w 3054517"/>
              <a:gd name="connsiteY754" fmla="*/ 6301343 h 12191999"/>
              <a:gd name="connsiteX755" fmla="*/ 2808001 w 3054517"/>
              <a:gd name="connsiteY755" fmla="*/ 6324989 h 12191999"/>
              <a:gd name="connsiteX756" fmla="*/ 2808001 w 3054517"/>
              <a:gd name="connsiteY756" fmla="*/ 6419568 h 12191999"/>
              <a:gd name="connsiteX757" fmla="*/ 2831647 w 3054517"/>
              <a:gd name="connsiteY757" fmla="*/ 6443214 h 12191999"/>
              <a:gd name="connsiteX758" fmla="*/ 2973517 w 3054517"/>
              <a:gd name="connsiteY758" fmla="*/ 6443214 h 12191999"/>
              <a:gd name="connsiteX759" fmla="*/ 2997163 w 3054517"/>
              <a:gd name="connsiteY759" fmla="*/ 6419568 h 12191999"/>
              <a:gd name="connsiteX760" fmla="*/ 2997163 w 3054517"/>
              <a:gd name="connsiteY760" fmla="*/ 5678151 h 12191999"/>
              <a:gd name="connsiteX761" fmla="*/ 2973517 w 3054517"/>
              <a:gd name="connsiteY761" fmla="*/ 5654505 h 12191999"/>
              <a:gd name="connsiteX762" fmla="*/ 2831647 w 3054517"/>
              <a:gd name="connsiteY762" fmla="*/ 5654505 h 12191999"/>
              <a:gd name="connsiteX763" fmla="*/ 2808001 w 3054517"/>
              <a:gd name="connsiteY763" fmla="*/ 5678151 h 12191999"/>
              <a:gd name="connsiteX764" fmla="*/ 2808001 w 3054517"/>
              <a:gd name="connsiteY764" fmla="*/ 5772730 h 12191999"/>
              <a:gd name="connsiteX765" fmla="*/ 2831647 w 3054517"/>
              <a:gd name="connsiteY765" fmla="*/ 5796376 h 12191999"/>
              <a:gd name="connsiteX766" fmla="*/ 2973517 w 3054517"/>
              <a:gd name="connsiteY766" fmla="*/ 5796376 h 12191999"/>
              <a:gd name="connsiteX767" fmla="*/ 2997163 w 3054517"/>
              <a:gd name="connsiteY767" fmla="*/ 5772730 h 12191999"/>
              <a:gd name="connsiteX768" fmla="*/ 2997163 w 3054517"/>
              <a:gd name="connsiteY768" fmla="*/ 5462538 h 12191999"/>
              <a:gd name="connsiteX769" fmla="*/ 2973517 w 3054517"/>
              <a:gd name="connsiteY769" fmla="*/ 5438892 h 12191999"/>
              <a:gd name="connsiteX770" fmla="*/ 2831647 w 3054517"/>
              <a:gd name="connsiteY770" fmla="*/ 5438892 h 12191999"/>
              <a:gd name="connsiteX771" fmla="*/ 2808001 w 3054517"/>
              <a:gd name="connsiteY771" fmla="*/ 5462538 h 12191999"/>
              <a:gd name="connsiteX772" fmla="*/ 2808001 w 3054517"/>
              <a:gd name="connsiteY772" fmla="*/ 5557117 h 12191999"/>
              <a:gd name="connsiteX773" fmla="*/ 2831647 w 3054517"/>
              <a:gd name="connsiteY773" fmla="*/ 5580763 h 12191999"/>
              <a:gd name="connsiteX774" fmla="*/ 2973517 w 3054517"/>
              <a:gd name="connsiteY774" fmla="*/ 5580763 h 12191999"/>
              <a:gd name="connsiteX775" fmla="*/ 2997163 w 3054517"/>
              <a:gd name="connsiteY775" fmla="*/ 5557117 h 12191999"/>
              <a:gd name="connsiteX776" fmla="*/ 2997163 w 3054517"/>
              <a:gd name="connsiteY776" fmla="*/ 5246927 h 12191999"/>
              <a:gd name="connsiteX777" fmla="*/ 2973517 w 3054517"/>
              <a:gd name="connsiteY777" fmla="*/ 5223281 h 12191999"/>
              <a:gd name="connsiteX778" fmla="*/ 2831647 w 3054517"/>
              <a:gd name="connsiteY778" fmla="*/ 5223281 h 12191999"/>
              <a:gd name="connsiteX779" fmla="*/ 2808001 w 3054517"/>
              <a:gd name="connsiteY779" fmla="*/ 5246927 h 12191999"/>
              <a:gd name="connsiteX780" fmla="*/ 2808001 w 3054517"/>
              <a:gd name="connsiteY780" fmla="*/ 5341508 h 12191999"/>
              <a:gd name="connsiteX781" fmla="*/ 2831647 w 3054517"/>
              <a:gd name="connsiteY781" fmla="*/ 5365153 h 12191999"/>
              <a:gd name="connsiteX782" fmla="*/ 2973517 w 3054517"/>
              <a:gd name="connsiteY782" fmla="*/ 5365153 h 12191999"/>
              <a:gd name="connsiteX783" fmla="*/ 2997163 w 3054517"/>
              <a:gd name="connsiteY783" fmla="*/ 5341508 h 12191999"/>
              <a:gd name="connsiteX784" fmla="*/ 2997163 w 3054517"/>
              <a:gd name="connsiteY784" fmla="*/ 4384478 h 12191999"/>
              <a:gd name="connsiteX785" fmla="*/ 2973517 w 3054517"/>
              <a:gd name="connsiteY785" fmla="*/ 4360832 h 12191999"/>
              <a:gd name="connsiteX786" fmla="*/ 2831647 w 3054517"/>
              <a:gd name="connsiteY786" fmla="*/ 4360832 h 12191999"/>
              <a:gd name="connsiteX787" fmla="*/ 2808001 w 3054517"/>
              <a:gd name="connsiteY787" fmla="*/ 4384478 h 12191999"/>
              <a:gd name="connsiteX788" fmla="*/ 2808001 w 3054517"/>
              <a:gd name="connsiteY788" fmla="*/ 4479054 h 12191999"/>
              <a:gd name="connsiteX789" fmla="*/ 2831647 w 3054517"/>
              <a:gd name="connsiteY789" fmla="*/ 4502701 h 12191999"/>
              <a:gd name="connsiteX790" fmla="*/ 2973517 w 3054517"/>
              <a:gd name="connsiteY790" fmla="*/ 4502701 h 12191999"/>
              <a:gd name="connsiteX791" fmla="*/ 2997163 w 3054517"/>
              <a:gd name="connsiteY791" fmla="*/ 4479054 h 12191999"/>
              <a:gd name="connsiteX792" fmla="*/ 2997163 w 3054517"/>
              <a:gd name="connsiteY792" fmla="*/ 3522027 h 12191999"/>
              <a:gd name="connsiteX793" fmla="*/ 2973517 w 3054517"/>
              <a:gd name="connsiteY793" fmla="*/ 3498381 h 12191999"/>
              <a:gd name="connsiteX794" fmla="*/ 2831647 w 3054517"/>
              <a:gd name="connsiteY794" fmla="*/ 3498381 h 12191999"/>
              <a:gd name="connsiteX795" fmla="*/ 2808001 w 3054517"/>
              <a:gd name="connsiteY795" fmla="*/ 3522027 h 12191999"/>
              <a:gd name="connsiteX796" fmla="*/ 2808001 w 3054517"/>
              <a:gd name="connsiteY796" fmla="*/ 3616605 h 12191999"/>
              <a:gd name="connsiteX797" fmla="*/ 2831647 w 3054517"/>
              <a:gd name="connsiteY797" fmla="*/ 3640252 h 12191999"/>
              <a:gd name="connsiteX798" fmla="*/ 2973517 w 3054517"/>
              <a:gd name="connsiteY798" fmla="*/ 3640252 h 12191999"/>
              <a:gd name="connsiteX799" fmla="*/ 2997163 w 3054517"/>
              <a:gd name="connsiteY799" fmla="*/ 3616605 h 12191999"/>
              <a:gd name="connsiteX800" fmla="*/ 2997163 w 3054517"/>
              <a:gd name="connsiteY800" fmla="*/ 2659575 h 12191999"/>
              <a:gd name="connsiteX801" fmla="*/ 2973517 w 3054517"/>
              <a:gd name="connsiteY801" fmla="*/ 2635929 h 12191999"/>
              <a:gd name="connsiteX802" fmla="*/ 2831647 w 3054517"/>
              <a:gd name="connsiteY802" fmla="*/ 2635929 h 12191999"/>
              <a:gd name="connsiteX803" fmla="*/ 2808001 w 3054517"/>
              <a:gd name="connsiteY803" fmla="*/ 2659575 h 12191999"/>
              <a:gd name="connsiteX804" fmla="*/ 2808001 w 3054517"/>
              <a:gd name="connsiteY804" fmla="*/ 2754154 h 12191999"/>
              <a:gd name="connsiteX805" fmla="*/ 2831647 w 3054517"/>
              <a:gd name="connsiteY805" fmla="*/ 2777800 h 12191999"/>
              <a:gd name="connsiteX806" fmla="*/ 2973517 w 3054517"/>
              <a:gd name="connsiteY806" fmla="*/ 2777800 h 12191999"/>
              <a:gd name="connsiteX807" fmla="*/ 2997163 w 3054517"/>
              <a:gd name="connsiteY807" fmla="*/ 2754154 h 12191999"/>
              <a:gd name="connsiteX808" fmla="*/ 2997163 w 3054517"/>
              <a:gd name="connsiteY808" fmla="*/ 1797124 h 12191999"/>
              <a:gd name="connsiteX809" fmla="*/ 2973517 w 3054517"/>
              <a:gd name="connsiteY809" fmla="*/ 1773478 h 12191999"/>
              <a:gd name="connsiteX810" fmla="*/ 2831647 w 3054517"/>
              <a:gd name="connsiteY810" fmla="*/ 1773478 h 12191999"/>
              <a:gd name="connsiteX811" fmla="*/ 2808001 w 3054517"/>
              <a:gd name="connsiteY811" fmla="*/ 1797124 h 12191999"/>
              <a:gd name="connsiteX812" fmla="*/ 2808001 w 3054517"/>
              <a:gd name="connsiteY812" fmla="*/ 1891703 h 12191999"/>
              <a:gd name="connsiteX813" fmla="*/ 2831647 w 3054517"/>
              <a:gd name="connsiteY813" fmla="*/ 1915349 h 12191999"/>
              <a:gd name="connsiteX814" fmla="*/ 2973517 w 3054517"/>
              <a:gd name="connsiteY814" fmla="*/ 1915349 h 12191999"/>
              <a:gd name="connsiteX815" fmla="*/ 2997163 w 3054517"/>
              <a:gd name="connsiteY815" fmla="*/ 1891703 h 12191999"/>
              <a:gd name="connsiteX816" fmla="*/ 2997163 w 3054517"/>
              <a:gd name="connsiteY816" fmla="*/ 503448 h 12191999"/>
              <a:gd name="connsiteX817" fmla="*/ 2973517 w 3054517"/>
              <a:gd name="connsiteY817" fmla="*/ 479802 h 12191999"/>
              <a:gd name="connsiteX818" fmla="*/ 2831647 w 3054517"/>
              <a:gd name="connsiteY818" fmla="*/ 479802 h 12191999"/>
              <a:gd name="connsiteX819" fmla="*/ 2808001 w 3054517"/>
              <a:gd name="connsiteY819" fmla="*/ 503448 h 12191999"/>
              <a:gd name="connsiteX820" fmla="*/ 2808001 w 3054517"/>
              <a:gd name="connsiteY820" fmla="*/ 598027 h 12191999"/>
              <a:gd name="connsiteX821" fmla="*/ 2831647 w 3054517"/>
              <a:gd name="connsiteY821" fmla="*/ 621673 h 12191999"/>
              <a:gd name="connsiteX822" fmla="*/ 2973517 w 3054517"/>
              <a:gd name="connsiteY822" fmla="*/ 621673 h 12191999"/>
              <a:gd name="connsiteX823" fmla="*/ 2997163 w 3054517"/>
              <a:gd name="connsiteY823" fmla="*/ 598027 h 12191999"/>
              <a:gd name="connsiteX824" fmla="*/ 2997164 w 3054517"/>
              <a:gd name="connsiteY824" fmla="*/ 11930922 h 12191999"/>
              <a:gd name="connsiteX825" fmla="*/ 2973518 w 3054517"/>
              <a:gd name="connsiteY825" fmla="*/ 11907276 h 12191999"/>
              <a:gd name="connsiteX826" fmla="*/ 2831648 w 3054517"/>
              <a:gd name="connsiteY826" fmla="*/ 11907276 h 12191999"/>
              <a:gd name="connsiteX827" fmla="*/ 2808002 w 3054517"/>
              <a:gd name="connsiteY827" fmla="*/ 11930922 h 12191999"/>
              <a:gd name="connsiteX828" fmla="*/ 2808002 w 3054517"/>
              <a:gd name="connsiteY828" fmla="*/ 12025500 h 12191999"/>
              <a:gd name="connsiteX829" fmla="*/ 2831648 w 3054517"/>
              <a:gd name="connsiteY829" fmla="*/ 12049146 h 12191999"/>
              <a:gd name="connsiteX830" fmla="*/ 2973518 w 3054517"/>
              <a:gd name="connsiteY830" fmla="*/ 12049146 h 12191999"/>
              <a:gd name="connsiteX831" fmla="*/ 2997164 w 3054517"/>
              <a:gd name="connsiteY831" fmla="*/ 12025500 h 12191999"/>
              <a:gd name="connsiteX832" fmla="*/ 2997164 w 3054517"/>
              <a:gd name="connsiteY832" fmla="*/ 11068470 h 12191999"/>
              <a:gd name="connsiteX833" fmla="*/ 2973518 w 3054517"/>
              <a:gd name="connsiteY833" fmla="*/ 11044824 h 12191999"/>
              <a:gd name="connsiteX834" fmla="*/ 2831648 w 3054517"/>
              <a:gd name="connsiteY834" fmla="*/ 11044824 h 12191999"/>
              <a:gd name="connsiteX835" fmla="*/ 2808002 w 3054517"/>
              <a:gd name="connsiteY835" fmla="*/ 11068470 h 12191999"/>
              <a:gd name="connsiteX836" fmla="*/ 2808002 w 3054517"/>
              <a:gd name="connsiteY836" fmla="*/ 11163050 h 12191999"/>
              <a:gd name="connsiteX837" fmla="*/ 2831648 w 3054517"/>
              <a:gd name="connsiteY837" fmla="*/ 11186696 h 12191999"/>
              <a:gd name="connsiteX838" fmla="*/ 2973518 w 3054517"/>
              <a:gd name="connsiteY838" fmla="*/ 11186696 h 12191999"/>
              <a:gd name="connsiteX839" fmla="*/ 2997164 w 3054517"/>
              <a:gd name="connsiteY839" fmla="*/ 11163050 h 12191999"/>
              <a:gd name="connsiteX840" fmla="*/ 2997164 w 3054517"/>
              <a:gd name="connsiteY840" fmla="*/ 10206020 h 12191999"/>
              <a:gd name="connsiteX841" fmla="*/ 2973518 w 3054517"/>
              <a:gd name="connsiteY841" fmla="*/ 10182374 h 12191999"/>
              <a:gd name="connsiteX842" fmla="*/ 2831648 w 3054517"/>
              <a:gd name="connsiteY842" fmla="*/ 10182374 h 12191999"/>
              <a:gd name="connsiteX843" fmla="*/ 2808002 w 3054517"/>
              <a:gd name="connsiteY843" fmla="*/ 10206020 h 12191999"/>
              <a:gd name="connsiteX844" fmla="*/ 2808002 w 3054517"/>
              <a:gd name="connsiteY844" fmla="*/ 10300598 h 12191999"/>
              <a:gd name="connsiteX845" fmla="*/ 2831648 w 3054517"/>
              <a:gd name="connsiteY845" fmla="*/ 10324244 h 12191999"/>
              <a:gd name="connsiteX846" fmla="*/ 2973518 w 3054517"/>
              <a:gd name="connsiteY846" fmla="*/ 10324244 h 12191999"/>
              <a:gd name="connsiteX847" fmla="*/ 2997164 w 3054517"/>
              <a:gd name="connsiteY847" fmla="*/ 10300598 h 12191999"/>
              <a:gd name="connsiteX848" fmla="*/ 2997164 w 3054517"/>
              <a:gd name="connsiteY848" fmla="*/ 5031313 h 12191999"/>
              <a:gd name="connsiteX849" fmla="*/ 2973518 w 3054517"/>
              <a:gd name="connsiteY849" fmla="*/ 5007667 h 12191999"/>
              <a:gd name="connsiteX850" fmla="*/ 2831648 w 3054517"/>
              <a:gd name="connsiteY850" fmla="*/ 5007667 h 12191999"/>
              <a:gd name="connsiteX851" fmla="*/ 2808002 w 3054517"/>
              <a:gd name="connsiteY851" fmla="*/ 5031313 h 12191999"/>
              <a:gd name="connsiteX852" fmla="*/ 2808002 w 3054517"/>
              <a:gd name="connsiteY852" fmla="*/ 5125892 h 12191999"/>
              <a:gd name="connsiteX853" fmla="*/ 2831648 w 3054517"/>
              <a:gd name="connsiteY853" fmla="*/ 5149537 h 12191999"/>
              <a:gd name="connsiteX854" fmla="*/ 2973518 w 3054517"/>
              <a:gd name="connsiteY854" fmla="*/ 5149537 h 12191999"/>
              <a:gd name="connsiteX855" fmla="*/ 2997164 w 3054517"/>
              <a:gd name="connsiteY855" fmla="*/ 5125892 h 12191999"/>
              <a:gd name="connsiteX856" fmla="*/ 2997164 w 3054517"/>
              <a:gd name="connsiteY856" fmla="*/ 4168862 h 12191999"/>
              <a:gd name="connsiteX857" fmla="*/ 2973518 w 3054517"/>
              <a:gd name="connsiteY857" fmla="*/ 4145216 h 12191999"/>
              <a:gd name="connsiteX858" fmla="*/ 2831648 w 3054517"/>
              <a:gd name="connsiteY858" fmla="*/ 4145216 h 12191999"/>
              <a:gd name="connsiteX859" fmla="*/ 2808002 w 3054517"/>
              <a:gd name="connsiteY859" fmla="*/ 4168862 h 12191999"/>
              <a:gd name="connsiteX860" fmla="*/ 2808002 w 3054517"/>
              <a:gd name="connsiteY860" fmla="*/ 4263441 h 12191999"/>
              <a:gd name="connsiteX861" fmla="*/ 2831648 w 3054517"/>
              <a:gd name="connsiteY861" fmla="*/ 4287087 h 12191999"/>
              <a:gd name="connsiteX862" fmla="*/ 2973518 w 3054517"/>
              <a:gd name="connsiteY862" fmla="*/ 4287087 h 12191999"/>
              <a:gd name="connsiteX863" fmla="*/ 2997164 w 3054517"/>
              <a:gd name="connsiteY863" fmla="*/ 4263441 h 12191999"/>
              <a:gd name="connsiteX864" fmla="*/ 2997164 w 3054517"/>
              <a:gd name="connsiteY864" fmla="*/ 3306411 h 12191999"/>
              <a:gd name="connsiteX865" fmla="*/ 2973518 w 3054517"/>
              <a:gd name="connsiteY865" fmla="*/ 3282765 h 12191999"/>
              <a:gd name="connsiteX866" fmla="*/ 2831648 w 3054517"/>
              <a:gd name="connsiteY866" fmla="*/ 3282765 h 12191999"/>
              <a:gd name="connsiteX867" fmla="*/ 2808002 w 3054517"/>
              <a:gd name="connsiteY867" fmla="*/ 3306411 h 12191999"/>
              <a:gd name="connsiteX868" fmla="*/ 2808002 w 3054517"/>
              <a:gd name="connsiteY868" fmla="*/ 3400990 h 12191999"/>
              <a:gd name="connsiteX869" fmla="*/ 2831648 w 3054517"/>
              <a:gd name="connsiteY869" fmla="*/ 3424636 h 12191999"/>
              <a:gd name="connsiteX870" fmla="*/ 2973518 w 3054517"/>
              <a:gd name="connsiteY870" fmla="*/ 3424636 h 12191999"/>
              <a:gd name="connsiteX871" fmla="*/ 2997164 w 3054517"/>
              <a:gd name="connsiteY871" fmla="*/ 3400990 h 12191999"/>
              <a:gd name="connsiteX872" fmla="*/ 2997164 w 3054517"/>
              <a:gd name="connsiteY872" fmla="*/ 2443960 h 12191999"/>
              <a:gd name="connsiteX873" fmla="*/ 2973518 w 3054517"/>
              <a:gd name="connsiteY873" fmla="*/ 2420314 h 12191999"/>
              <a:gd name="connsiteX874" fmla="*/ 2831648 w 3054517"/>
              <a:gd name="connsiteY874" fmla="*/ 2420314 h 12191999"/>
              <a:gd name="connsiteX875" fmla="*/ 2808002 w 3054517"/>
              <a:gd name="connsiteY875" fmla="*/ 2443960 h 12191999"/>
              <a:gd name="connsiteX876" fmla="*/ 2808002 w 3054517"/>
              <a:gd name="connsiteY876" fmla="*/ 2538539 h 12191999"/>
              <a:gd name="connsiteX877" fmla="*/ 2831648 w 3054517"/>
              <a:gd name="connsiteY877" fmla="*/ 2562185 h 12191999"/>
              <a:gd name="connsiteX878" fmla="*/ 2973518 w 3054517"/>
              <a:gd name="connsiteY878" fmla="*/ 2562185 h 12191999"/>
              <a:gd name="connsiteX879" fmla="*/ 2997164 w 3054517"/>
              <a:gd name="connsiteY879" fmla="*/ 2538539 h 12191999"/>
              <a:gd name="connsiteX880" fmla="*/ 2997164 w 3054517"/>
              <a:gd name="connsiteY880" fmla="*/ 1581509 h 12191999"/>
              <a:gd name="connsiteX881" fmla="*/ 2973518 w 3054517"/>
              <a:gd name="connsiteY881" fmla="*/ 1557863 h 12191999"/>
              <a:gd name="connsiteX882" fmla="*/ 2831648 w 3054517"/>
              <a:gd name="connsiteY882" fmla="*/ 1557863 h 12191999"/>
              <a:gd name="connsiteX883" fmla="*/ 2808002 w 3054517"/>
              <a:gd name="connsiteY883" fmla="*/ 1581509 h 12191999"/>
              <a:gd name="connsiteX884" fmla="*/ 2808002 w 3054517"/>
              <a:gd name="connsiteY884" fmla="*/ 1676088 h 12191999"/>
              <a:gd name="connsiteX885" fmla="*/ 2831648 w 3054517"/>
              <a:gd name="connsiteY885" fmla="*/ 1699734 h 12191999"/>
              <a:gd name="connsiteX886" fmla="*/ 2973518 w 3054517"/>
              <a:gd name="connsiteY886" fmla="*/ 1699734 h 12191999"/>
              <a:gd name="connsiteX887" fmla="*/ 2997164 w 3054517"/>
              <a:gd name="connsiteY887" fmla="*/ 1676088 h 12191999"/>
              <a:gd name="connsiteX888" fmla="*/ 2997164 w 3054517"/>
              <a:gd name="connsiteY888" fmla="*/ 287832 h 12191999"/>
              <a:gd name="connsiteX889" fmla="*/ 2973518 w 3054517"/>
              <a:gd name="connsiteY889" fmla="*/ 264186 h 12191999"/>
              <a:gd name="connsiteX890" fmla="*/ 2831648 w 3054517"/>
              <a:gd name="connsiteY890" fmla="*/ 264186 h 12191999"/>
              <a:gd name="connsiteX891" fmla="*/ 2808002 w 3054517"/>
              <a:gd name="connsiteY891" fmla="*/ 287832 h 12191999"/>
              <a:gd name="connsiteX892" fmla="*/ 2808002 w 3054517"/>
              <a:gd name="connsiteY892" fmla="*/ 382411 h 12191999"/>
              <a:gd name="connsiteX893" fmla="*/ 2831648 w 3054517"/>
              <a:gd name="connsiteY893" fmla="*/ 406057 h 12191999"/>
              <a:gd name="connsiteX894" fmla="*/ 2973518 w 3054517"/>
              <a:gd name="connsiteY894" fmla="*/ 406057 h 12191999"/>
              <a:gd name="connsiteX895" fmla="*/ 2997164 w 3054517"/>
              <a:gd name="connsiteY895" fmla="*/ 382411 h 12191999"/>
              <a:gd name="connsiteX896" fmla="*/ 3054517 w 3054517"/>
              <a:gd name="connsiteY896" fmla="*/ 0 h 12191999"/>
              <a:gd name="connsiteX897" fmla="*/ 3054517 w 3054517"/>
              <a:gd name="connsiteY897" fmla="*/ 12191999 h 12191999"/>
              <a:gd name="connsiteX898" fmla="*/ 2997163 w 3054517"/>
              <a:gd name="connsiteY898" fmla="*/ 12191999 h 12191999"/>
              <a:gd name="connsiteX899" fmla="*/ 2997163 w 3054517"/>
              <a:gd name="connsiteY899" fmla="*/ 12146534 h 12191999"/>
              <a:gd name="connsiteX900" fmla="*/ 2973517 w 3054517"/>
              <a:gd name="connsiteY900" fmla="*/ 12122888 h 12191999"/>
              <a:gd name="connsiteX901" fmla="*/ 2831647 w 3054517"/>
              <a:gd name="connsiteY901" fmla="*/ 12122888 h 12191999"/>
              <a:gd name="connsiteX902" fmla="*/ 2808001 w 3054517"/>
              <a:gd name="connsiteY902" fmla="*/ 12146534 h 12191999"/>
              <a:gd name="connsiteX903" fmla="*/ 2808001 w 3054517"/>
              <a:gd name="connsiteY903" fmla="*/ 12191999 h 12191999"/>
              <a:gd name="connsiteX904" fmla="*/ 250708 w 3054517"/>
              <a:gd name="connsiteY904" fmla="*/ 12191999 h 12191999"/>
              <a:gd name="connsiteX905" fmla="*/ 250708 w 3054517"/>
              <a:gd name="connsiteY905" fmla="*/ 12146534 h 12191999"/>
              <a:gd name="connsiteX906" fmla="*/ 227062 w 3054517"/>
              <a:gd name="connsiteY906" fmla="*/ 12122888 h 12191999"/>
              <a:gd name="connsiteX907" fmla="*/ 85192 w 3054517"/>
              <a:gd name="connsiteY907" fmla="*/ 12122888 h 12191999"/>
              <a:gd name="connsiteX908" fmla="*/ 61546 w 3054517"/>
              <a:gd name="connsiteY908" fmla="*/ 12146534 h 12191999"/>
              <a:gd name="connsiteX909" fmla="*/ 61546 w 3054517"/>
              <a:gd name="connsiteY909" fmla="*/ 12191999 h 12191999"/>
              <a:gd name="connsiteX910" fmla="*/ 0 w 3054517"/>
              <a:gd name="connsiteY910" fmla="*/ 12191999 h 12191999"/>
              <a:gd name="connsiteX911" fmla="*/ 0 w 3054517"/>
              <a:gd name="connsiteY911" fmla="*/ 0 h 12191999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</a:cxnLst>
            <a:rect l="l" t="t" r="r" b="b"/>
            <a:pathLst>
              <a:path w="3054517" h="12191999">
                <a:moveTo>
                  <a:pt x="250706" y="4815709"/>
                </a:moveTo>
                <a:cubicBezTo>
                  <a:pt x="250706" y="4802653"/>
                  <a:pt x="240119" y="4792062"/>
                  <a:pt x="227060" y="4792062"/>
                </a:cubicBezTo>
                <a:lnTo>
                  <a:pt x="85190" y="4792062"/>
                </a:lnTo>
                <a:cubicBezTo>
                  <a:pt x="72131" y="4792062"/>
                  <a:pt x="61544" y="4802653"/>
                  <a:pt x="61544" y="4815709"/>
                </a:cubicBezTo>
                <a:lnTo>
                  <a:pt x="61544" y="4910288"/>
                </a:lnTo>
                <a:cubicBezTo>
                  <a:pt x="61544" y="4923349"/>
                  <a:pt x="72131" y="4933933"/>
                  <a:pt x="85190" y="4933933"/>
                </a:cubicBezTo>
                <a:lnTo>
                  <a:pt x="227060" y="4933933"/>
                </a:lnTo>
                <a:cubicBezTo>
                  <a:pt x="240119" y="4933933"/>
                  <a:pt x="250706" y="4923349"/>
                  <a:pt x="250706" y="4910288"/>
                </a:cubicBezTo>
                <a:close/>
                <a:moveTo>
                  <a:pt x="250706" y="4600096"/>
                </a:moveTo>
                <a:cubicBezTo>
                  <a:pt x="250706" y="4587035"/>
                  <a:pt x="240119" y="4576450"/>
                  <a:pt x="227060" y="4576450"/>
                </a:cubicBezTo>
                <a:lnTo>
                  <a:pt x="85190" y="4576450"/>
                </a:lnTo>
                <a:cubicBezTo>
                  <a:pt x="72131" y="4576450"/>
                  <a:pt x="61544" y="4587035"/>
                  <a:pt x="61544" y="4600096"/>
                </a:cubicBezTo>
                <a:lnTo>
                  <a:pt x="61544" y="4694677"/>
                </a:lnTo>
                <a:cubicBezTo>
                  <a:pt x="61544" y="4707738"/>
                  <a:pt x="72131" y="4718322"/>
                  <a:pt x="85190" y="4718322"/>
                </a:cubicBezTo>
                <a:lnTo>
                  <a:pt x="227060" y="4718322"/>
                </a:lnTo>
                <a:cubicBezTo>
                  <a:pt x="240119" y="4718322"/>
                  <a:pt x="250706" y="4707738"/>
                  <a:pt x="250706" y="4694677"/>
                </a:cubicBezTo>
                <a:close/>
                <a:moveTo>
                  <a:pt x="250706" y="3953261"/>
                </a:moveTo>
                <a:cubicBezTo>
                  <a:pt x="250706" y="3940201"/>
                  <a:pt x="240119" y="3929615"/>
                  <a:pt x="227060" y="3929615"/>
                </a:cubicBezTo>
                <a:lnTo>
                  <a:pt x="85190" y="3929615"/>
                </a:lnTo>
                <a:cubicBezTo>
                  <a:pt x="72131" y="3929615"/>
                  <a:pt x="61544" y="3940201"/>
                  <a:pt x="61544" y="3953261"/>
                </a:cubicBezTo>
                <a:lnTo>
                  <a:pt x="61544" y="4047838"/>
                </a:lnTo>
                <a:cubicBezTo>
                  <a:pt x="61544" y="4060899"/>
                  <a:pt x="72131" y="4071485"/>
                  <a:pt x="85190" y="4071485"/>
                </a:cubicBezTo>
                <a:lnTo>
                  <a:pt x="227060" y="4071485"/>
                </a:lnTo>
                <a:cubicBezTo>
                  <a:pt x="240119" y="4071485"/>
                  <a:pt x="250706" y="4060899"/>
                  <a:pt x="250706" y="4047838"/>
                </a:cubicBezTo>
                <a:close/>
                <a:moveTo>
                  <a:pt x="250706" y="3737649"/>
                </a:moveTo>
                <a:cubicBezTo>
                  <a:pt x="250706" y="3724589"/>
                  <a:pt x="240119" y="3714002"/>
                  <a:pt x="227060" y="3714002"/>
                </a:cubicBezTo>
                <a:lnTo>
                  <a:pt x="85190" y="3714002"/>
                </a:lnTo>
                <a:cubicBezTo>
                  <a:pt x="72131" y="3714002"/>
                  <a:pt x="61544" y="3724589"/>
                  <a:pt x="61544" y="3737649"/>
                </a:cubicBezTo>
                <a:lnTo>
                  <a:pt x="61544" y="3832227"/>
                </a:lnTo>
                <a:cubicBezTo>
                  <a:pt x="61544" y="3845287"/>
                  <a:pt x="72131" y="3855873"/>
                  <a:pt x="85190" y="3855873"/>
                </a:cubicBezTo>
                <a:lnTo>
                  <a:pt x="227060" y="3855873"/>
                </a:lnTo>
                <a:cubicBezTo>
                  <a:pt x="240119" y="3855873"/>
                  <a:pt x="250706" y="3845287"/>
                  <a:pt x="250706" y="3832227"/>
                </a:cubicBezTo>
                <a:close/>
                <a:moveTo>
                  <a:pt x="250706" y="3090811"/>
                </a:moveTo>
                <a:cubicBezTo>
                  <a:pt x="250706" y="3077753"/>
                  <a:pt x="240119" y="3067166"/>
                  <a:pt x="227060" y="3067166"/>
                </a:cubicBezTo>
                <a:lnTo>
                  <a:pt x="85190" y="3067166"/>
                </a:lnTo>
                <a:cubicBezTo>
                  <a:pt x="72131" y="3067166"/>
                  <a:pt x="61544" y="3077753"/>
                  <a:pt x="61544" y="3090811"/>
                </a:cubicBezTo>
                <a:lnTo>
                  <a:pt x="61544" y="3185390"/>
                </a:lnTo>
                <a:cubicBezTo>
                  <a:pt x="61544" y="3198450"/>
                  <a:pt x="72131" y="3209037"/>
                  <a:pt x="85190" y="3209037"/>
                </a:cubicBezTo>
                <a:lnTo>
                  <a:pt x="227060" y="3209037"/>
                </a:lnTo>
                <a:cubicBezTo>
                  <a:pt x="240119" y="3209037"/>
                  <a:pt x="250706" y="3198450"/>
                  <a:pt x="250706" y="3185390"/>
                </a:cubicBezTo>
                <a:close/>
                <a:moveTo>
                  <a:pt x="250706" y="2875198"/>
                </a:moveTo>
                <a:cubicBezTo>
                  <a:pt x="250706" y="2862138"/>
                  <a:pt x="240119" y="2851552"/>
                  <a:pt x="227060" y="2851552"/>
                </a:cubicBezTo>
                <a:lnTo>
                  <a:pt x="85190" y="2851552"/>
                </a:lnTo>
                <a:cubicBezTo>
                  <a:pt x="72131" y="2851552"/>
                  <a:pt x="61544" y="2862138"/>
                  <a:pt x="61544" y="2875198"/>
                </a:cubicBezTo>
                <a:lnTo>
                  <a:pt x="61544" y="2969777"/>
                </a:lnTo>
                <a:cubicBezTo>
                  <a:pt x="61544" y="2982836"/>
                  <a:pt x="72131" y="2993422"/>
                  <a:pt x="85190" y="2993422"/>
                </a:cubicBezTo>
                <a:lnTo>
                  <a:pt x="227060" y="2993422"/>
                </a:lnTo>
                <a:cubicBezTo>
                  <a:pt x="240119" y="2993422"/>
                  <a:pt x="250706" y="2982836"/>
                  <a:pt x="250706" y="2969777"/>
                </a:cubicBezTo>
                <a:close/>
                <a:moveTo>
                  <a:pt x="250706" y="2228357"/>
                </a:moveTo>
                <a:cubicBezTo>
                  <a:pt x="250706" y="2215298"/>
                  <a:pt x="240119" y="2204711"/>
                  <a:pt x="227060" y="2204711"/>
                </a:cubicBezTo>
                <a:lnTo>
                  <a:pt x="85190" y="2204711"/>
                </a:lnTo>
                <a:cubicBezTo>
                  <a:pt x="72131" y="2204711"/>
                  <a:pt x="61544" y="2215298"/>
                  <a:pt x="61544" y="2228357"/>
                </a:cubicBezTo>
                <a:lnTo>
                  <a:pt x="61544" y="2322940"/>
                </a:lnTo>
                <a:cubicBezTo>
                  <a:pt x="61544" y="2335998"/>
                  <a:pt x="72131" y="2346585"/>
                  <a:pt x="85190" y="2346585"/>
                </a:cubicBezTo>
                <a:lnTo>
                  <a:pt x="227060" y="2346585"/>
                </a:lnTo>
                <a:cubicBezTo>
                  <a:pt x="240119" y="2346585"/>
                  <a:pt x="250706" y="2335998"/>
                  <a:pt x="250706" y="2322940"/>
                </a:cubicBezTo>
                <a:close/>
                <a:moveTo>
                  <a:pt x="250706" y="2012744"/>
                </a:moveTo>
                <a:cubicBezTo>
                  <a:pt x="250706" y="1999686"/>
                  <a:pt x="240119" y="1989098"/>
                  <a:pt x="227060" y="1989098"/>
                </a:cubicBezTo>
                <a:lnTo>
                  <a:pt x="85190" y="1989098"/>
                </a:lnTo>
                <a:cubicBezTo>
                  <a:pt x="72131" y="1989098"/>
                  <a:pt x="61544" y="1999686"/>
                  <a:pt x="61544" y="2012744"/>
                </a:cubicBezTo>
                <a:lnTo>
                  <a:pt x="61544" y="2107323"/>
                </a:lnTo>
                <a:cubicBezTo>
                  <a:pt x="61544" y="2120382"/>
                  <a:pt x="72131" y="2130969"/>
                  <a:pt x="85190" y="2130969"/>
                </a:cubicBezTo>
                <a:lnTo>
                  <a:pt x="227060" y="2130969"/>
                </a:lnTo>
                <a:cubicBezTo>
                  <a:pt x="240119" y="2130969"/>
                  <a:pt x="250706" y="2120382"/>
                  <a:pt x="250706" y="2107323"/>
                </a:cubicBezTo>
                <a:close/>
                <a:moveTo>
                  <a:pt x="250706" y="1365908"/>
                </a:moveTo>
                <a:cubicBezTo>
                  <a:pt x="250706" y="1352850"/>
                  <a:pt x="240119" y="1342263"/>
                  <a:pt x="227060" y="1342263"/>
                </a:cubicBezTo>
                <a:lnTo>
                  <a:pt x="85190" y="1342263"/>
                </a:lnTo>
                <a:cubicBezTo>
                  <a:pt x="72131" y="1342263"/>
                  <a:pt x="61544" y="1352850"/>
                  <a:pt x="61544" y="1365908"/>
                </a:cubicBezTo>
                <a:lnTo>
                  <a:pt x="61544" y="1460488"/>
                </a:lnTo>
                <a:cubicBezTo>
                  <a:pt x="61544" y="1473546"/>
                  <a:pt x="72131" y="1484134"/>
                  <a:pt x="85190" y="1484134"/>
                </a:cubicBezTo>
                <a:lnTo>
                  <a:pt x="227060" y="1484134"/>
                </a:lnTo>
                <a:cubicBezTo>
                  <a:pt x="240119" y="1484134"/>
                  <a:pt x="250706" y="1473546"/>
                  <a:pt x="250706" y="1460488"/>
                </a:cubicBezTo>
                <a:close/>
                <a:moveTo>
                  <a:pt x="250706" y="1150295"/>
                </a:moveTo>
                <a:cubicBezTo>
                  <a:pt x="250706" y="1137236"/>
                  <a:pt x="240119" y="1126649"/>
                  <a:pt x="227060" y="1126649"/>
                </a:cubicBezTo>
                <a:lnTo>
                  <a:pt x="85190" y="1126649"/>
                </a:lnTo>
                <a:cubicBezTo>
                  <a:pt x="72131" y="1126649"/>
                  <a:pt x="61544" y="1137236"/>
                  <a:pt x="61544" y="1150295"/>
                </a:cubicBezTo>
                <a:lnTo>
                  <a:pt x="61544" y="1244874"/>
                </a:lnTo>
                <a:cubicBezTo>
                  <a:pt x="61544" y="1257933"/>
                  <a:pt x="72131" y="1268520"/>
                  <a:pt x="85190" y="1268520"/>
                </a:cubicBezTo>
                <a:lnTo>
                  <a:pt x="227060" y="1268520"/>
                </a:lnTo>
                <a:cubicBezTo>
                  <a:pt x="240119" y="1268520"/>
                  <a:pt x="250706" y="1257933"/>
                  <a:pt x="250706" y="1244874"/>
                </a:cubicBezTo>
                <a:close/>
                <a:moveTo>
                  <a:pt x="250706" y="934683"/>
                </a:moveTo>
                <a:cubicBezTo>
                  <a:pt x="250706" y="921625"/>
                  <a:pt x="240119" y="911037"/>
                  <a:pt x="227060" y="911037"/>
                </a:cubicBezTo>
                <a:lnTo>
                  <a:pt x="85190" y="911037"/>
                </a:lnTo>
                <a:cubicBezTo>
                  <a:pt x="72131" y="911037"/>
                  <a:pt x="61544" y="921625"/>
                  <a:pt x="61544" y="934683"/>
                </a:cubicBezTo>
                <a:lnTo>
                  <a:pt x="61544" y="1029262"/>
                </a:lnTo>
                <a:cubicBezTo>
                  <a:pt x="61544" y="1042321"/>
                  <a:pt x="72131" y="1052908"/>
                  <a:pt x="85190" y="1052908"/>
                </a:cubicBezTo>
                <a:lnTo>
                  <a:pt x="227060" y="1052908"/>
                </a:lnTo>
                <a:cubicBezTo>
                  <a:pt x="240119" y="1052908"/>
                  <a:pt x="250706" y="1042321"/>
                  <a:pt x="250706" y="1029262"/>
                </a:cubicBezTo>
                <a:close/>
                <a:moveTo>
                  <a:pt x="250706" y="719069"/>
                </a:moveTo>
                <a:cubicBezTo>
                  <a:pt x="250706" y="706010"/>
                  <a:pt x="240119" y="695423"/>
                  <a:pt x="227060" y="695423"/>
                </a:cubicBezTo>
                <a:lnTo>
                  <a:pt x="85190" y="695423"/>
                </a:lnTo>
                <a:cubicBezTo>
                  <a:pt x="72131" y="695423"/>
                  <a:pt x="61544" y="706010"/>
                  <a:pt x="61544" y="719069"/>
                </a:cubicBezTo>
                <a:lnTo>
                  <a:pt x="61544" y="813648"/>
                </a:lnTo>
                <a:cubicBezTo>
                  <a:pt x="61544" y="826707"/>
                  <a:pt x="72131" y="837294"/>
                  <a:pt x="85190" y="837294"/>
                </a:cubicBezTo>
                <a:lnTo>
                  <a:pt x="227060" y="837294"/>
                </a:lnTo>
                <a:cubicBezTo>
                  <a:pt x="240119" y="837294"/>
                  <a:pt x="250706" y="826707"/>
                  <a:pt x="250706" y="813648"/>
                </a:cubicBezTo>
                <a:close/>
                <a:moveTo>
                  <a:pt x="250706" y="72233"/>
                </a:moveTo>
                <a:cubicBezTo>
                  <a:pt x="250706" y="59174"/>
                  <a:pt x="240119" y="48587"/>
                  <a:pt x="227060" y="48587"/>
                </a:cubicBezTo>
                <a:lnTo>
                  <a:pt x="85190" y="48587"/>
                </a:lnTo>
                <a:cubicBezTo>
                  <a:pt x="72131" y="48587"/>
                  <a:pt x="61544" y="59174"/>
                  <a:pt x="61544" y="72233"/>
                </a:cubicBezTo>
                <a:lnTo>
                  <a:pt x="61544" y="166812"/>
                </a:lnTo>
                <a:cubicBezTo>
                  <a:pt x="61544" y="179871"/>
                  <a:pt x="72131" y="190458"/>
                  <a:pt x="85190" y="190458"/>
                </a:cubicBezTo>
                <a:lnTo>
                  <a:pt x="227060" y="190458"/>
                </a:lnTo>
                <a:cubicBezTo>
                  <a:pt x="240119" y="190458"/>
                  <a:pt x="250706" y="179871"/>
                  <a:pt x="250706" y="166812"/>
                </a:cubicBezTo>
                <a:close/>
                <a:moveTo>
                  <a:pt x="250706" y="11715307"/>
                </a:moveTo>
                <a:cubicBezTo>
                  <a:pt x="250706" y="11702249"/>
                  <a:pt x="240119" y="11691661"/>
                  <a:pt x="227060" y="11691661"/>
                </a:cubicBezTo>
                <a:lnTo>
                  <a:pt x="85190" y="11691661"/>
                </a:lnTo>
                <a:cubicBezTo>
                  <a:pt x="72131" y="11691661"/>
                  <a:pt x="61544" y="11702249"/>
                  <a:pt x="61544" y="11715307"/>
                </a:cubicBezTo>
                <a:lnTo>
                  <a:pt x="61544" y="11809887"/>
                </a:lnTo>
                <a:cubicBezTo>
                  <a:pt x="61544" y="11822945"/>
                  <a:pt x="72131" y="11833533"/>
                  <a:pt x="85190" y="11833533"/>
                </a:cubicBezTo>
                <a:lnTo>
                  <a:pt x="227060" y="11833533"/>
                </a:lnTo>
                <a:cubicBezTo>
                  <a:pt x="240119" y="11833533"/>
                  <a:pt x="250706" y="11822945"/>
                  <a:pt x="250706" y="11809887"/>
                </a:cubicBezTo>
                <a:close/>
                <a:moveTo>
                  <a:pt x="250706" y="11499695"/>
                </a:moveTo>
                <a:cubicBezTo>
                  <a:pt x="250706" y="11486635"/>
                  <a:pt x="240119" y="11476049"/>
                  <a:pt x="227060" y="11476049"/>
                </a:cubicBezTo>
                <a:lnTo>
                  <a:pt x="85190" y="11476049"/>
                </a:lnTo>
                <a:cubicBezTo>
                  <a:pt x="72131" y="11476049"/>
                  <a:pt x="61544" y="11486635"/>
                  <a:pt x="61544" y="11499695"/>
                </a:cubicBezTo>
                <a:lnTo>
                  <a:pt x="61544" y="11594273"/>
                </a:lnTo>
                <a:cubicBezTo>
                  <a:pt x="61544" y="11607333"/>
                  <a:pt x="72131" y="11617919"/>
                  <a:pt x="85190" y="11617919"/>
                </a:cubicBezTo>
                <a:lnTo>
                  <a:pt x="227060" y="11617919"/>
                </a:lnTo>
                <a:cubicBezTo>
                  <a:pt x="240119" y="11617919"/>
                  <a:pt x="250706" y="11607333"/>
                  <a:pt x="250706" y="11594273"/>
                </a:cubicBezTo>
                <a:close/>
                <a:moveTo>
                  <a:pt x="250706" y="10852857"/>
                </a:moveTo>
                <a:cubicBezTo>
                  <a:pt x="250706" y="10839797"/>
                  <a:pt x="240119" y="10829211"/>
                  <a:pt x="227060" y="10829211"/>
                </a:cubicBezTo>
                <a:lnTo>
                  <a:pt x="85190" y="10829211"/>
                </a:lnTo>
                <a:cubicBezTo>
                  <a:pt x="72131" y="10829211"/>
                  <a:pt x="61544" y="10839797"/>
                  <a:pt x="61544" y="10852857"/>
                </a:cubicBezTo>
                <a:lnTo>
                  <a:pt x="61544" y="10947435"/>
                </a:lnTo>
                <a:cubicBezTo>
                  <a:pt x="61544" y="10960495"/>
                  <a:pt x="72131" y="10971081"/>
                  <a:pt x="85190" y="10971081"/>
                </a:cubicBezTo>
                <a:lnTo>
                  <a:pt x="227060" y="10971081"/>
                </a:lnTo>
                <a:cubicBezTo>
                  <a:pt x="240119" y="10971081"/>
                  <a:pt x="250706" y="10960495"/>
                  <a:pt x="250706" y="10947435"/>
                </a:cubicBezTo>
                <a:close/>
                <a:moveTo>
                  <a:pt x="250706" y="10637243"/>
                </a:moveTo>
                <a:cubicBezTo>
                  <a:pt x="250706" y="10624185"/>
                  <a:pt x="240119" y="10613597"/>
                  <a:pt x="227060" y="10613597"/>
                </a:cubicBezTo>
                <a:lnTo>
                  <a:pt x="85190" y="10613597"/>
                </a:lnTo>
                <a:cubicBezTo>
                  <a:pt x="72131" y="10613597"/>
                  <a:pt x="61544" y="10624185"/>
                  <a:pt x="61544" y="10637243"/>
                </a:cubicBezTo>
                <a:lnTo>
                  <a:pt x="61544" y="10731823"/>
                </a:lnTo>
                <a:cubicBezTo>
                  <a:pt x="61544" y="10744881"/>
                  <a:pt x="72131" y="10755469"/>
                  <a:pt x="85190" y="10755469"/>
                </a:cubicBezTo>
                <a:lnTo>
                  <a:pt x="227060" y="10755469"/>
                </a:lnTo>
                <a:cubicBezTo>
                  <a:pt x="240119" y="10755469"/>
                  <a:pt x="250706" y="10744881"/>
                  <a:pt x="250706" y="10731823"/>
                </a:cubicBezTo>
                <a:close/>
                <a:moveTo>
                  <a:pt x="250706" y="9990405"/>
                </a:moveTo>
                <a:cubicBezTo>
                  <a:pt x="250706" y="9977347"/>
                  <a:pt x="240119" y="9966759"/>
                  <a:pt x="227060" y="9966759"/>
                </a:cubicBezTo>
                <a:lnTo>
                  <a:pt x="85190" y="9966759"/>
                </a:lnTo>
                <a:cubicBezTo>
                  <a:pt x="72131" y="9966759"/>
                  <a:pt x="61544" y="9977347"/>
                  <a:pt x="61544" y="9990405"/>
                </a:cubicBezTo>
                <a:lnTo>
                  <a:pt x="61544" y="10084985"/>
                </a:lnTo>
                <a:cubicBezTo>
                  <a:pt x="61544" y="10098043"/>
                  <a:pt x="72131" y="10108631"/>
                  <a:pt x="85190" y="10108631"/>
                </a:cubicBezTo>
                <a:lnTo>
                  <a:pt x="227060" y="10108631"/>
                </a:lnTo>
                <a:cubicBezTo>
                  <a:pt x="240119" y="10108631"/>
                  <a:pt x="250706" y="10098043"/>
                  <a:pt x="250706" y="10084985"/>
                </a:cubicBezTo>
                <a:close/>
                <a:moveTo>
                  <a:pt x="250706" y="9774793"/>
                </a:moveTo>
                <a:cubicBezTo>
                  <a:pt x="250706" y="9761733"/>
                  <a:pt x="240119" y="9751147"/>
                  <a:pt x="227060" y="9751147"/>
                </a:cubicBezTo>
                <a:lnTo>
                  <a:pt x="85190" y="9751147"/>
                </a:lnTo>
                <a:cubicBezTo>
                  <a:pt x="72131" y="9751147"/>
                  <a:pt x="61544" y="9761733"/>
                  <a:pt x="61544" y="9774793"/>
                </a:cubicBezTo>
                <a:lnTo>
                  <a:pt x="61544" y="9869371"/>
                </a:lnTo>
                <a:cubicBezTo>
                  <a:pt x="61544" y="9882431"/>
                  <a:pt x="72131" y="9893017"/>
                  <a:pt x="85190" y="9893017"/>
                </a:cubicBezTo>
                <a:lnTo>
                  <a:pt x="227060" y="9893017"/>
                </a:lnTo>
                <a:cubicBezTo>
                  <a:pt x="240119" y="9893017"/>
                  <a:pt x="250706" y="9882431"/>
                  <a:pt x="250706" y="9869371"/>
                </a:cubicBezTo>
                <a:close/>
                <a:moveTo>
                  <a:pt x="250706" y="9127955"/>
                </a:moveTo>
                <a:cubicBezTo>
                  <a:pt x="250706" y="9114895"/>
                  <a:pt x="240119" y="9104309"/>
                  <a:pt x="227060" y="9104309"/>
                </a:cubicBezTo>
                <a:lnTo>
                  <a:pt x="85190" y="9104309"/>
                </a:lnTo>
                <a:cubicBezTo>
                  <a:pt x="72131" y="9104309"/>
                  <a:pt x="61544" y="9114895"/>
                  <a:pt x="61544" y="9127955"/>
                </a:cubicBezTo>
                <a:lnTo>
                  <a:pt x="61544" y="9222533"/>
                </a:lnTo>
                <a:cubicBezTo>
                  <a:pt x="61544" y="9235593"/>
                  <a:pt x="72131" y="9246179"/>
                  <a:pt x="85190" y="9246179"/>
                </a:cubicBezTo>
                <a:lnTo>
                  <a:pt x="227060" y="9246179"/>
                </a:lnTo>
                <a:cubicBezTo>
                  <a:pt x="240119" y="9246179"/>
                  <a:pt x="250706" y="9235593"/>
                  <a:pt x="250706" y="9222533"/>
                </a:cubicBezTo>
                <a:close/>
                <a:moveTo>
                  <a:pt x="250706" y="8912341"/>
                </a:moveTo>
                <a:cubicBezTo>
                  <a:pt x="250706" y="8899283"/>
                  <a:pt x="240119" y="8888695"/>
                  <a:pt x="227060" y="8888695"/>
                </a:cubicBezTo>
                <a:lnTo>
                  <a:pt x="85190" y="8888695"/>
                </a:lnTo>
                <a:cubicBezTo>
                  <a:pt x="72131" y="8888695"/>
                  <a:pt x="61544" y="8899283"/>
                  <a:pt x="61544" y="8912341"/>
                </a:cubicBezTo>
                <a:lnTo>
                  <a:pt x="61544" y="9006921"/>
                </a:lnTo>
                <a:cubicBezTo>
                  <a:pt x="61544" y="9019979"/>
                  <a:pt x="72131" y="9030567"/>
                  <a:pt x="85190" y="9030567"/>
                </a:cubicBezTo>
                <a:lnTo>
                  <a:pt x="227060" y="9030567"/>
                </a:lnTo>
                <a:cubicBezTo>
                  <a:pt x="240119" y="9030567"/>
                  <a:pt x="250706" y="9019979"/>
                  <a:pt x="250706" y="9006921"/>
                </a:cubicBezTo>
                <a:close/>
                <a:moveTo>
                  <a:pt x="250706" y="8265504"/>
                </a:moveTo>
                <a:cubicBezTo>
                  <a:pt x="250706" y="8252445"/>
                  <a:pt x="240119" y="8241858"/>
                  <a:pt x="227060" y="8241858"/>
                </a:cubicBezTo>
                <a:lnTo>
                  <a:pt x="85190" y="8241858"/>
                </a:lnTo>
                <a:cubicBezTo>
                  <a:pt x="72131" y="8241858"/>
                  <a:pt x="61544" y="8252445"/>
                  <a:pt x="61544" y="8265504"/>
                </a:cubicBezTo>
                <a:lnTo>
                  <a:pt x="61544" y="8360083"/>
                </a:lnTo>
                <a:cubicBezTo>
                  <a:pt x="61544" y="8373142"/>
                  <a:pt x="72131" y="8383729"/>
                  <a:pt x="85190" y="8383729"/>
                </a:cubicBezTo>
                <a:lnTo>
                  <a:pt x="227060" y="8383729"/>
                </a:lnTo>
                <a:cubicBezTo>
                  <a:pt x="240119" y="8383729"/>
                  <a:pt x="250706" y="8373142"/>
                  <a:pt x="250706" y="8360083"/>
                </a:cubicBezTo>
                <a:close/>
                <a:moveTo>
                  <a:pt x="250706" y="8049891"/>
                </a:moveTo>
                <a:cubicBezTo>
                  <a:pt x="250706" y="8036832"/>
                  <a:pt x="240119" y="8026245"/>
                  <a:pt x="227060" y="8026245"/>
                </a:cubicBezTo>
                <a:lnTo>
                  <a:pt x="85190" y="8026245"/>
                </a:lnTo>
                <a:cubicBezTo>
                  <a:pt x="72131" y="8026245"/>
                  <a:pt x="61544" y="8036832"/>
                  <a:pt x="61544" y="8049891"/>
                </a:cubicBezTo>
                <a:lnTo>
                  <a:pt x="61544" y="8144470"/>
                </a:lnTo>
                <a:cubicBezTo>
                  <a:pt x="61544" y="8157529"/>
                  <a:pt x="72131" y="8168116"/>
                  <a:pt x="85190" y="8168116"/>
                </a:cubicBezTo>
                <a:lnTo>
                  <a:pt x="227060" y="8168116"/>
                </a:lnTo>
                <a:cubicBezTo>
                  <a:pt x="240119" y="8168116"/>
                  <a:pt x="250706" y="8157529"/>
                  <a:pt x="250706" y="8144470"/>
                </a:cubicBezTo>
                <a:close/>
                <a:moveTo>
                  <a:pt x="250706" y="7834278"/>
                </a:moveTo>
                <a:cubicBezTo>
                  <a:pt x="250706" y="7821219"/>
                  <a:pt x="240119" y="7810632"/>
                  <a:pt x="227060" y="7810632"/>
                </a:cubicBezTo>
                <a:lnTo>
                  <a:pt x="85190" y="7810632"/>
                </a:lnTo>
                <a:cubicBezTo>
                  <a:pt x="72131" y="7810632"/>
                  <a:pt x="61544" y="7821219"/>
                  <a:pt x="61544" y="7834278"/>
                </a:cubicBezTo>
                <a:lnTo>
                  <a:pt x="61544" y="7928857"/>
                </a:lnTo>
                <a:cubicBezTo>
                  <a:pt x="61544" y="7941916"/>
                  <a:pt x="72131" y="7952503"/>
                  <a:pt x="85190" y="7952503"/>
                </a:cubicBezTo>
                <a:lnTo>
                  <a:pt x="227060" y="7952503"/>
                </a:lnTo>
                <a:cubicBezTo>
                  <a:pt x="240119" y="7952503"/>
                  <a:pt x="250706" y="7941916"/>
                  <a:pt x="250706" y="7928857"/>
                </a:cubicBezTo>
                <a:close/>
                <a:moveTo>
                  <a:pt x="250706" y="7618665"/>
                </a:moveTo>
                <a:cubicBezTo>
                  <a:pt x="250706" y="7605606"/>
                  <a:pt x="240119" y="7595019"/>
                  <a:pt x="227060" y="7595019"/>
                </a:cubicBezTo>
                <a:lnTo>
                  <a:pt x="85190" y="7595019"/>
                </a:lnTo>
                <a:cubicBezTo>
                  <a:pt x="72131" y="7595019"/>
                  <a:pt x="61544" y="7605606"/>
                  <a:pt x="61544" y="7618665"/>
                </a:cubicBezTo>
                <a:lnTo>
                  <a:pt x="61544" y="7713244"/>
                </a:lnTo>
                <a:cubicBezTo>
                  <a:pt x="61544" y="7726303"/>
                  <a:pt x="72131" y="7736890"/>
                  <a:pt x="85190" y="7736890"/>
                </a:cubicBezTo>
                <a:lnTo>
                  <a:pt x="227060" y="7736890"/>
                </a:lnTo>
                <a:cubicBezTo>
                  <a:pt x="240119" y="7736890"/>
                  <a:pt x="250706" y="7726303"/>
                  <a:pt x="250706" y="7713244"/>
                </a:cubicBezTo>
                <a:close/>
                <a:moveTo>
                  <a:pt x="250706" y="6971827"/>
                </a:moveTo>
                <a:cubicBezTo>
                  <a:pt x="250706" y="6958768"/>
                  <a:pt x="240119" y="6948181"/>
                  <a:pt x="227060" y="6948181"/>
                </a:cubicBezTo>
                <a:lnTo>
                  <a:pt x="85190" y="6948181"/>
                </a:lnTo>
                <a:cubicBezTo>
                  <a:pt x="72131" y="6948181"/>
                  <a:pt x="61544" y="6958768"/>
                  <a:pt x="61544" y="6971827"/>
                </a:cubicBezTo>
                <a:lnTo>
                  <a:pt x="61544" y="7066406"/>
                </a:lnTo>
                <a:cubicBezTo>
                  <a:pt x="61544" y="7079465"/>
                  <a:pt x="72131" y="7090052"/>
                  <a:pt x="85190" y="7090052"/>
                </a:cubicBezTo>
                <a:lnTo>
                  <a:pt x="227060" y="7090052"/>
                </a:lnTo>
                <a:cubicBezTo>
                  <a:pt x="240119" y="7090052"/>
                  <a:pt x="250706" y="7079465"/>
                  <a:pt x="250706" y="7066406"/>
                </a:cubicBezTo>
                <a:close/>
                <a:moveTo>
                  <a:pt x="250706" y="6756214"/>
                </a:moveTo>
                <a:cubicBezTo>
                  <a:pt x="250706" y="6743155"/>
                  <a:pt x="240119" y="6732568"/>
                  <a:pt x="227060" y="6732568"/>
                </a:cubicBezTo>
                <a:lnTo>
                  <a:pt x="85190" y="6732568"/>
                </a:lnTo>
                <a:cubicBezTo>
                  <a:pt x="72131" y="6732568"/>
                  <a:pt x="61544" y="6743155"/>
                  <a:pt x="61544" y="6756214"/>
                </a:cubicBezTo>
                <a:lnTo>
                  <a:pt x="61544" y="6850793"/>
                </a:lnTo>
                <a:cubicBezTo>
                  <a:pt x="61544" y="6863852"/>
                  <a:pt x="72131" y="6874439"/>
                  <a:pt x="85190" y="6874439"/>
                </a:cubicBezTo>
                <a:lnTo>
                  <a:pt x="227060" y="6874439"/>
                </a:lnTo>
                <a:cubicBezTo>
                  <a:pt x="240119" y="6874439"/>
                  <a:pt x="250706" y="6863852"/>
                  <a:pt x="250706" y="6850793"/>
                </a:cubicBezTo>
                <a:close/>
                <a:moveTo>
                  <a:pt x="250707" y="6109376"/>
                </a:moveTo>
                <a:cubicBezTo>
                  <a:pt x="250707" y="6096317"/>
                  <a:pt x="240120" y="6085730"/>
                  <a:pt x="227061" y="6085730"/>
                </a:cubicBezTo>
                <a:lnTo>
                  <a:pt x="85191" y="6085730"/>
                </a:lnTo>
                <a:cubicBezTo>
                  <a:pt x="72132" y="6085730"/>
                  <a:pt x="61545" y="6096317"/>
                  <a:pt x="61545" y="6109376"/>
                </a:cubicBezTo>
                <a:lnTo>
                  <a:pt x="61545" y="6203955"/>
                </a:lnTo>
                <a:cubicBezTo>
                  <a:pt x="61545" y="6217014"/>
                  <a:pt x="72132" y="6227601"/>
                  <a:pt x="85191" y="6227601"/>
                </a:cubicBezTo>
                <a:lnTo>
                  <a:pt x="227061" y="6227601"/>
                </a:lnTo>
                <a:cubicBezTo>
                  <a:pt x="240120" y="6227601"/>
                  <a:pt x="250707" y="6217014"/>
                  <a:pt x="250707" y="6203955"/>
                </a:cubicBezTo>
                <a:close/>
                <a:moveTo>
                  <a:pt x="250707" y="5893763"/>
                </a:moveTo>
                <a:cubicBezTo>
                  <a:pt x="250707" y="5880704"/>
                  <a:pt x="240120" y="5870117"/>
                  <a:pt x="227061" y="5870117"/>
                </a:cubicBezTo>
                <a:lnTo>
                  <a:pt x="85191" y="5870117"/>
                </a:lnTo>
                <a:cubicBezTo>
                  <a:pt x="72132" y="5870117"/>
                  <a:pt x="61545" y="5880704"/>
                  <a:pt x="61545" y="5893763"/>
                </a:cubicBezTo>
                <a:lnTo>
                  <a:pt x="61545" y="5988342"/>
                </a:lnTo>
                <a:cubicBezTo>
                  <a:pt x="61545" y="6001401"/>
                  <a:pt x="72132" y="6011988"/>
                  <a:pt x="85191" y="6011988"/>
                </a:cubicBezTo>
                <a:lnTo>
                  <a:pt x="227061" y="6011988"/>
                </a:lnTo>
                <a:cubicBezTo>
                  <a:pt x="240120" y="6011988"/>
                  <a:pt x="250707" y="6001401"/>
                  <a:pt x="250707" y="5988342"/>
                </a:cubicBezTo>
                <a:close/>
                <a:moveTo>
                  <a:pt x="250708" y="5246931"/>
                </a:moveTo>
                <a:cubicBezTo>
                  <a:pt x="250708" y="5233874"/>
                  <a:pt x="240121" y="5223289"/>
                  <a:pt x="227062" y="5223289"/>
                </a:cubicBezTo>
                <a:lnTo>
                  <a:pt x="85192" y="5223289"/>
                </a:lnTo>
                <a:cubicBezTo>
                  <a:pt x="72133" y="5223289"/>
                  <a:pt x="61546" y="5233874"/>
                  <a:pt x="61546" y="5246931"/>
                </a:cubicBezTo>
                <a:lnTo>
                  <a:pt x="61546" y="5341512"/>
                </a:lnTo>
                <a:cubicBezTo>
                  <a:pt x="61546" y="5354569"/>
                  <a:pt x="72133" y="5365154"/>
                  <a:pt x="85192" y="5365154"/>
                </a:cubicBezTo>
                <a:lnTo>
                  <a:pt x="227062" y="5365154"/>
                </a:lnTo>
                <a:cubicBezTo>
                  <a:pt x="240121" y="5365154"/>
                  <a:pt x="250708" y="5354569"/>
                  <a:pt x="250708" y="5341512"/>
                </a:cubicBezTo>
                <a:close/>
                <a:moveTo>
                  <a:pt x="250708" y="5031324"/>
                </a:moveTo>
                <a:cubicBezTo>
                  <a:pt x="250708" y="5018263"/>
                  <a:pt x="240121" y="5007679"/>
                  <a:pt x="227062" y="5007679"/>
                </a:cubicBezTo>
                <a:lnTo>
                  <a:pt x="85192" y="5007679"/>
                </a:lnTo>
                <a:cubicBezTo>
                  <a:pt x="72133" y="5007679"/>
                  <a:pt x="61546" y="5018263"/>
                  <a:pt x="61546" y="5031324"/>
                </a:cubicBezTo>
                <a:lnTo>
                  <a:pt x="61546" y="5125901"/>
                </a:lnTo>
                <a:cubicBezTo>
                  <a:pt x="61546" y="5138958"/>
                  <a:pt x="72133" y="5149547"/>
                  <a:pt x="85192" y="5149547"/>
                </a:cubicBezTo>
                <a:lnTo>
                  <a:pt x="227062" y="5149547"/>
                </a:lnTo>
                <a:cubicBezTo>
                  <a:pt x="240121" y="5149547"/>
                  <a:pt x="250708" y="5138958"/>
                  <a:pt x="250708" y="5125901"/>
                </a:cubicBezTo>
                <a:close/>
                <a:moveTo>
                  <a:pt x="250708" y="4384485"/>
                </a:moveTo>
                <a:cubicBezTo>
                  <a:pt x="250708" y="4371426"/>
                  <a:pt x="240121" y="4360841"/>
                  <a:pt x="227062" y="4360841"/>
                </a:cubicBezTo>
                <a:lnTo>
                  <a:pt x="85192" y="4360841"/>
                </a:lnTo>
                <a:cubicBezTo>
                  <a:pt x="72133" y="4360841"/>
                  <a:pt x="61546" y="4371426"/>
                  <a:pt x="61546" y="4384485"/>
                </a:cubicBezTo>
                <a:lnTo>
                  <a:pt x="61546" y="4479063"/>
                </a:lnTo>
                <a:cubicBezTo>
                  <a:pt x="61546" y="4492120"/>
                  <a:pt x="72133" y="4502710"/>
                  <a:pt x="85192" y="4502710"/>
                </a:cubicBezTo>
                <a:lnTo>
                  <a:pt x="227062" y="4502710"/>
                </a:lnTo>
                <a:cubicBezTo>
                  <a:pt x="240121" y="4502710"/>
                  <a:pt x="250708" y="4492120"/>
                  <a:pt x="250708" y="4479063"/>
                </a:cubicBezTo>
                <a:close/>
                <a:moveTo>
                  <a:pt x="250708" y="4168873"/>
                </a:moveTo>
                <a:cubicBezTo>
                  <a:pt x="250708" y="4155814"/>
                  <a:pt x="240121" y="4145229"/>
                  <a:pt x="227062" y="4145229"/>
                </a:cubicBezTo>
                <a:lnTo>
                  <a:pt x="85192" y="4145229"/>
                </a:lnTo>
                <a:cubicBezTo>
                  <a:pt x="72133" y="4145229"/>
                  <a:pt x="61546" y="4155814"/>
                  <a:pt x="61546" y="4168873"/>
                </a:cubicBezTo>
                <a:lnTo>
                  <a:pt x="61546" y="4263453"/>
                </a:lnTo>
                <a:cubicBezTo>
                  <a:pt x="61546" y="4276512"/>
                  <a:pt x="72133" y="4287099"/>
                  <a:pt x="85192" y="4287099"/>
                </a:cubicBezTo>
                <a:lnTo>
                  <a:pt x="227062" y="4287099"/>
                </a:lnTo>
                <a:cubicBezTo>
                  <a:pt x="240121" y="4287099"/>
                  <a:pt x="250708" y="4276512"/>
                  <a:pt x="250708" y="4263453"/>
                </a:cubicBezTo>
                <a:close/>
                <a:moveTo>
                  <a:pt x="250708" y="3522036"/>
                </a:moveTo>
                <a:cubicBezTo>
                  <a:pt x="250708" y="3508978"/>
                  <a:pt x="240121" y="3498390"/>
                  <a:pt x="227062" y="3498390"/>
                </a:cubicBezTo>
                <a:lnTo>
                  <a:pt x="85192" y="3498390"/>
                </a:lnTo>
                <a:cubicBezTo>
                  <a:pt x="72133" y="3498390"/>
                  <a:pt x="61546" y="3508978"/>
                  <a:pt x="61546" y="3522036"/>
                </a:cubicBezTo>
                <a:lnTo>
                  <a:pt x="61546" y="3616615"/>
                </a:lnTo>
                <a:cubicBezTo>
                  <a:pt x="61546" y="3629674"/>
                  <a:pt x="72133" y="3640261"/>
                  <a:pt x="85192" y="3640261"/>
                </a:cubicBezTo>
                <a:lnTo>
                  <a:pt x="227062" y="3640261"/>
                </a:lnTo>
                <a:cubicBezTo>
                  <a:pt x="240121" y="3640261"/>
                  <a:pt x="250708" y="3629674"/>
                  <a:pt x="250708" y="3616615"/>
                </a:cubicBezTo>
                <a:close/>
                <a:moveTo>
                  <a:pt x="250708" y="3306424"/>
                </a:moveTo>
                <a:cubicBezTo>
                  <a:pt x="250708" y="3293365"/>
                  <a:pt x="240121" y="3282778"/>
                  <a:pt x="227062" y="3282778"/>
                </a:cubicBezTo>
                <a:lnTo>
                  <a:pt x="85192" y="3282778"/>
                </a:lnTo>
                <a:cubicBezTo>
                  <a:pt x="72133" y="3282778"/>
                  <a:pt x="61546" y="3293365"/>
                  <a:pt x="61546" y="3306424"/>
                </a:cubicBezTo>
                <a:lnTo>
                  <a:pt x="61546" y="3401003"/>
                </a:lnTo>
                <a:cubicBezTo>
                  <a:pt x="61546" y="3414062"/>
                  <a:pt x="72133" y="3424650"/>
                  <a:pt x="85192" y="3424650"/>
                </a:cubicBezTo>
                <a:lnTo>
                  <a:pt x="227062" y="3424650"/>
                </a:lnTo>
                <a:cubicBezTo>
                  <a:pt x="240121" y="3424650"/>
                  <a:pt x="250708" y="3414062"/>
                  <a:pt x="250708" y="3401003"/>
                </a:cubicBezTo>
                <a:close/>
                <a:moveTo>
                  <a:pt x="250708" y="2659586"/>
                </a:moveTo>
                <a:cubicBezTo>
                  <a:pt x="250708" y="2646526"/>
                  <a:pt x="240121" y="2635940"/>
                  <a:pt x="227062" y="2635940"/>
                </a:cubicBezTo>
                <a:lnTo>
                  <a:pt x="85192" y="2635940"/>
                </a:lnTo>
                <a:cubicBezTo>
                  <a:pt x="72133" y="2635940"/>
                  <a:pt x="61546" y="2646526"/>
                  <a:pt x="61546" y="2659586"/>
                </a:cubicBezTo>
                <a:lnTo>
                  <a:pt x="61546" y="2754163"/>
                </a:lnTo>
                <a:cubicBezTo>
                  <a:pt x="61546" y="2767222"/>
                  <a:pt x="72133" y="2777811"/>
                  <a:pt x="85192" y="2777811"/>
                </a:cubicBezTo>
                <a:lnTo>
                  <a:pt x="227062" y="2777811"/>
                </a:lnTo>
                <a:cubicBezTo>
                  <a:pt x="240121" y="2777811"/>
                  <a:pt x="250708" y="2767222"/>
                  <a:pt x="250708" y="2754163"/>
                </a:cubicBezTo>
                <a:close/>
                <a:moveTo>
                  <a:pt x="250708" y="2443972"/>
                </a:moveTo>
                <a:cubicBezTo>
                  <a:pt x="250708" y="2430912"/>
                  <a:pt x="240121" y="2420326"/>
                  <a:pt x="227062" y="2420326"/>
                </a:cubicBezTo>
                <a:lnTo>
                  <a:pt x="85192" y="2420326"/>
                </a:lnTo>
                <a:cubicBezTo>
                  <a:pt x="72133" y="2420326"/>
                  <a:pt x="61546" y="2430912"/>
                  <a:pt x="61546" y="2443972"/>
                </a:cubicBezTo>
                <a:lnTo>
                  <a:pt x="61546" y="2538552"/>
                </a:lnTo>
                <a:cubicBezTo>
                  <a:pt x="61546" y="2551612"/>
                  <a:pt x="72133" y="2562199"/>
                  <a:pt x="85192" y="2562199"/>
                </a:cubicBezTo>
                <a:lnTo>
                  <a:pt x="227062" y="2562199"/>
                </a:lnTo>
                <a:cubicBezTo>
                  <a:pt x="240121" y="2562199"/>
                  <a:pt x="250708" y="2551612"/>
                  <a:pt x="250708" y="2538552"/>
                </a:cubicBezTo>
                <a:close/>
                <a:moveTo>
                  <a:pt x="250708" y="1797133"/>
                </a:moveTo>
                <a:cubicBezTo>
                  <a:pt x="250708" y="1784074"/>
                  <a:pt x="240121" y="1773487"/>
                  <a:pt x="227062" y="1773487"/>
                </a:cubicBezTo>
                <a:lnTo>
                  <a:pt x="85192" y="1773487"/>
                </a:lnTo>
                <a:cubicBezTo>
                  <a:pt x="72133" y="1773487"/>
                  <a:pt x="61546" y="1784074"/>
                  <a:pt x="61546" y="1797133"/>
                </a:cubicBezTo>
                <a:lnTo>
                  <a:pt x="61546" y="1891712"/>
                </a:lnTo>
                <a:cubicBezTo>
                  <a:pt x="61546" y="1904771"/>
                  <a:pt x="72133" y="1915357"/>
                  <a:pt x="85192" y="1915357"/>
                </a:cubicBezTo>
                <a:lnTo>
                  <a:pt x="227062" y="1915357"/>
                </a:lnTo>
                <a:cubicBezTo>
                  <a:pt x="240121" y="1915357"/>
                  <a:pt x="250708" y="1904771"/>
                  <a:pt x="250708" y="1891712"/>
                </a:cubicBezTo>
                <a:close/>
                <a:moveTo>
                  <a:pt x="250708" y="1581520"/>
                </a:moveTo>
                <a:cubicBezTo>
                  <a:pt x="250708" y="1568461"/>
                  <a:pt x="240121" y="1557874"/>
                  <a:pt x="227062" y="1557874"/>
                </a:cubicBezTo>
                <a:lnTo>
                  <a:pt x="85192" y="1557874"/>
                </a:lnTo>
                <a:cubicBezTo>
                  <a:pt x="72133" y="1557874"/>
                  <a:pt x="61546" y="1568461"/>
                  <a:pt x="61546" y="1581520"/>
                </a:cubicBezTo>
                <a:lnTo>
                  <a:pt x="61546" y="1676099"/>
                </a:lnTo>
                <a:cubicBezTo>
                  <a:pt x="61546" y="1689158"/>
                  <a:pt x="72133" y="1699745"/>
                  <a:pt x="85192" y="1699745"/>
                </a:cubicBezTo>
                <a:lnTo>
                  <a:pt x="227062" y="1699745"/>
                </a:lnTo>
                <a:cubicBezTo>
                  <a:pt x="240121" y="1699745"/>
                  <a:pt x="250708" y="1689158"/>
                  <a:pt x="250708" y="1676099"/>
                </a:cubicBezTo>
                <a:close/>
                <a:moveTo>
                  <a:pt x="250708" y="503458"/>
                </a:moveTo>
                <a:cubicBezTo>
                  <a:pt x="250708" y="490400"/>
                  <a:pt x="240121" y="479812"/>
                  <a:pt x="227062" y="479812"/>
                </a:cubicBezTo>
                <a:lnTo>
                  <a:pt x="85192" y="479812"/>
                </a:lnTo>
                <a:cubicBezTo>
                  <a:pt x="72133" y="479812"/>
                  <a:pt x="61546" y="490400"/>
                  <a:pt x="61546" y="503458"/>
                </a:cubicBezTo>
                <a:lnTo>
                  <a:pt x="61546" y="598038"/>
                </a:lnTo>
                <a:cubicBezTo>
                  <a:pt x="61546" y="611096"/>
                  <a:pt x="72133" y="621683"/>
                  <a:pt x="85192" y="621683"/>
                </a:cubicBezTo>
                <a:lnTo>
                  <a:pt x="227062" y="621683"/>
                </a:lnTo>
                <a:cubicBezTo>
                  <a:pt x="240121" y="621683"/>
                  <a:pt x="250708" y="611096"/>
                  <a:pt x="250708" y="598038"/>
                </a:cubicBezTo>
                <a:close/>
                <a:moveTo>
                  <a:pt x="250708" y="287844"/>
                </a:moveTo>
                <a:cubicBezTo>
                  <a:pt x="250708" y="274785"/>
                  <a:pt x="240121" y="264198"/>
                  <a:pt x="227062" y="264198"/>
                </a:cubicBezTo>
                <a:lnTo>
                  <a:pt x="85192" y="264198"/>
                </a:lnTo>
                <a:cubicBezTo>
                  <a:pt x="72133" y="264198"/>
                  <a:pt x="61546" y="274785"/>
                  <a:pt x="61546" y="287844"/>
                </a:cubicBezTo>
                <a:lnTo>
                  <a:pt x="61546" y="382423"/>
                </a:lnTo>
                <a:cubicBezTo>
                  <a:pt x="61546" y="395482"/>
                  <a:pt x="72133" y="406069"/>
                  <a:pt x="85192" y="406069"/>
                </a:cubicBezTo>
                <a:lnTo>
                  <a:pt x="227062" y="406069"/>
                </a:lnTo>
                <a:cubicBezTo>
                  <a:pt x="240121" y="406069"/>
                  <a:pt x="250708" y="395482"/>
                  <a:pt x="250708" y="382423"/>
                </a:cubicBezTo>
                <a:close/>
                <a:moveTo>
                  <a:pt x="250708" y="11930922"/>
                </a:moveTo>
                <a:cubicBezTo>
                  <a:pt x="250708" y="11917862"/>
                  <a:pt x="240121" y="11907276"/>
                  <a:pt x="227062" y="11907276"/>
                </a:cubicBezTo>
                <a:lnTo>
                  <a:pt x="85192" y="11907276"/>
                </a:lnTo>
                <a:cubicBezTo>
                  <a:pt x="72133" y="11907276"/>
                  <a:pt x="61546" y="11917862"/>
                  <a:pt x="61546" y="11930922"/>
                </a:cubicBezTo>
                <a:lnTo>
                  <a:pt x="61546" y="12025500"/>
                </a:lnTo>
                <a:cubicBezTo>
                  <a:pt x="61546" y="12038560"/>
                  <a:pt x="72133" y="12049146"/>
                  <a:pt x="85192" y="12049146"/>
                </a:cubicBezTo>
                <a:lnTo>
                  <a:pt x="227062" y="12049146"/>
                </a:lnTo>
                <a:cubicBezTo>
                  <a:pt x="240121" y="12049146"/>
                  <a:pt x="250708" y="12038560"/>
                  <a:pt x="250708" y="12025500"/>
                </a:cubicBezTo>
                <a:close/>
                <a:moveTo>
                  <a:pt x="250708" y="11284081"/>
                </a:moveTo>
                <a:cubicBezTo>
                  <a:pt x="250708" y="11271023"/>
                  <a:pt x="240121" y="11260435"/>
                  <a:pt x="227062" y="11260435"/>
                </a:cubicBezTo>
                <a:lnTo>
                  <a:pt x="85192" y="11260435"/>
                </a:lnTo>
                <a:cubicBezTo>
                  <a:pt x="72133" y="11260435"/>
                  <a:pt x="61546" y="11271023"/>
                  <a:pt x="61546" y="11284081"/>
                </a:cubicBezTo>
                <a:lnTo>
                  <a:pt x="61546" y="11378661"/>
                </a:lnTo>
                <a:cubicBezTo>
                  <a:pt x="61546" y="11391719"/>
                  <a:pt x="72133" y="11402307"/>
                  <a:pt x="85192" y="11402307"/>
                </a:cubicBezTo>
                <a:lnTo>
                  <a:pt x="227062" y="11402307"/>
                </a:lnTo>
                <a:cubicBezTo>
                  <a:pt x="240121" y="11402307"/>
                  <a:pt x="250708" y="11391719"/>
                  <a:pt x="250708" y="11378661"/>
                </a:cubicBezTo>
                <a:close/>
                <a:moveTo>
                  <a:pt x="250708" y="11068469"/>
                </a:moveTo>
                <a:cubicBezTo>
                  <a:pt x="250708" y="11055411"/>
                  <a:pt x="240121" y="11044823"/>
                  <a:pt x="227062" y="11044823"/>
                </a:cubicBezTo>
                <a:lnTo>
                  <a:pt x="85192" y="11044823"/>
                </a:lnTo>
                <a:cubicBezTo>
                  <a:pt x="72133" y="11044823"/>
                  <a:pt x="61546" y="11055411"/>
                  <a:pt x="61546" y="11068469"/>
                </a:cubicBezTo>
                <a:lnTo>
                  <a:pt x="61546" y="11163049"/>
                </a:lnTo>
                <a:cubicBezTo>
                  <a:pt x="61546" y="11176107"/>
                  <a:pt x="72133" y="11186695"/>
                  <a:pt x="85192" y="11186695"/>
                </a:cubicBezTo>
                <a:lnTo>
                  <a:pt x="227062" y="11186695"/>
                </a:lnTo>
                <a:cubicBezTo>
                  <a:pt x="240121" y="11186695"/>
                  <a:pt x="250708" y="11176107"/>
                  <a:pt x="250708" y="11163049"/>
                </a:cubicBezTo>
                <a:close/>
                <a:moveTo>
                  <a:pt x="250708" y="10421631"/>
                </a:moveTo>
                <a:cubicBezTo>
                  <a:pt x="250708" y="10408571"/>
                  <a:pt x="240121" y="10397985"/>
                  <a:pt x="227062" y="10397985"/>
                </a:cubicBezTo>
                <a:lnTo>
                  <a:pt x="85192" y="10397985"/>
                </a:lnTo>
                <a:cubicBezTo>
                  <a:pt x="72133" y="10397985"/>
                  <a:pt x="61546" y="10408571"/>
                  <a:pt x="61546" y="10421631"/>
                </a:cubicBezTo>
                <a:lnTo>
                  <a:pt x="61546" y="10516209"/>
                </a:lnTo>
                <a:cubicBezTo>
                  <a:pt x="61546" y="10529269"/>
                  <a:pt x="72133" y="10539855"/>
                  <a:pt x="85192" y="10539855"/>
                </a:cubicBezTo>
                <a:lnTo>
                  <a:pt x="227062" y="10539855"/>
                </a:lnTo>
                <a:cubicBezTo>
                  <a:pt x="240121" y="10539855"/>
                  <a:pt x="250708" y="10529269"/>
                  <a:pt x="250708" y="10516209"/>
                </a:cubicBezTo>
                <a:close/>
                <a:moveTo>
                  <a:pt x="250708" y="10206019"/>
                </a:moveTo>
                <a:cubicBezTo>
                  <a:pt x="250708" y="10192959"/>
                  <a:pt x="240121" y="10182373"/>
                  <a:pt x="227062" y="10182373"/>
                </a:cubicBezTo>
                <a:lnTo>
                  <a:pt x="85192" y="10182373"/>
                </a:lnTo>
                <a:cubicBezTo>
                  <a:pt x="72133" y="10182373"/>
                  <a:pt x="61546" y="10192959"/>
                  <a:pt x="61546" y="10206019"/>
                </a:cubicBezTo>
                <a:lnTo>
                  <a:pt x="61546" y="10300597"/>
                </a:lnTo>
                <a:cubicBezTo>
                  <a:pt x="61546" y="10313657"/>
                  <a:pt x="72133" y="10324243"/>
                  <a:pt x="85192" y="10324243"/>
                </a:cubicBezTo>
                <a:lnTo>
                  <a:pt x="227062" y="10324243"/>
                </a:lnTo>
                <a:cubicBezTo>
                  <a:pt x="240121" y="10324243"/>
                  <a:pt x="250708" y="10313657"/>
                  <a:pt x="250708" y="10300597"/>
                </a:cubicBezTo>
                <a:close/>
                <a:moveTo>
                  <a:pt x="250708" y="9559179"/>
                </a:moveTo>
                <a:cubicBezTo>
                  <a:pt x="250708" y="9546121"/>
                  <a:pt x="240121" y="9535533"/>
                  <a:pt x="227062" y="9535533"/>
                </a:cubicBezTo>
                <a:lnTo>
                  <a:pt x="85192" y="9535533"/>
                </a:lnTo>
                <a:cubicBezTo>
                  <a:pt x="72133" y="9535533"/>
                  <a:pt x="61546" y="9546121"/>
                  <a:pt x="61546" y="9559179"/>
                </a:cubicBezTo>
                <a:lnTo>
                  <a:pt x="61546" y="9653759"/>
                </a:lnTo>
                <a:cubicBezTo>
                  <a:pt x="61546" y="9666817"/>
                  <a:pt x="72133" y="9677405"/>
                  <a:pt x="85192" y="9677405"/>
                </a:cubicBezTo>
                <a:lnTo>
                  <a:pt x="227062" y="9677405"/>
                </a:lnTo>
                <a:cubicBezTo>
                  <a:pt x="240121" y="9677405"/>
                  <a:pt x="250708" y="9666817"/>
                  <a:pt x="250708" y="9653759"/>
                </a:cubicBezTo>
                <a:close/>
                <a:moveTo>
                  <a:pt x="250708" y="9343567"/>
                </a:moveTo>
                <a:cubicBezTo>
                  <a:pt x="250708" y="9330509"/>
                  <a:pt x="240121" y="9319921"/>
                  <a:pt x="227062" y="9319921"/>
                </a:cubicBezTo>
                <a:lnTo>
                  <a:pt x="85192" y="9319921"/>
                </a:lnTo>
                <a:cubicBezTo>
                  <a:pt x="72133" y="9319921"/>
                  <a:pt x="61546" y="9330509"/>
                  <a:pt x="61546" y="9343567"/>
                </a:cubicBezTo>
                <a:lnTo>
                  <a:pt x="61546" y="9438147"/>
                </a:lnTo>
                <a:cubicBezTo>
                  <a:pt x="61546" y="9451205"/>
                  <a:pt x="72133" y="9461793"/>
                  <a:pt x="85192" y="9461793"/>
                </a:cubicBezTo>
                <a:lnTo>
                  <a:pt x="227062" y="9461793"/>
                </a:lnTo>
                <a:cubicBezTo>
                  <a:pt x="240121" y="9461793"/>
                  <a:pt x="250708" y="9451205"/>
                  <a:pt x="250708" y="9438147"/>
                </a:cubicBezTo>
                <a:close/>
                <a:moveTo>
                  <a:pt x="250708" y="8696729"/>
                </a:moveTo>
                <a:cubicBezTo>
                  <a:pt x="250708" y="8683669"/>
                  <a:pt x="240121" y="8673083"/>
                  <a:pt x="227062" y="8673083"/>
                </a:cubicBezTo>
                <a:lnTo>
                  <a:pt x="85192" y="8673083"/>
                </a:lnTo>
                <a:cubicBezTo>
                  <a:pt x="72133" y="8673083"/>
                  <a:pt x="61546" y="8683669"/>
                  <a:pt x="61546" y="8696729"/>
                </a:cubicBezTo>
                <a:lnTo>
                  <a:pt x="61546" y="8791307"/>
                </a:lnTo>
                <a:cubicBezTo>
                  <a:pt x="61546" y="8804367"/>
                  <a:pt x="72133" y="8814953"/>
                  <a:pt x="85192" y="8814953"/>
                </a:cubicBezTo>
                <a:lnTo>
                  <a:pt x="227062" y="8814953"/>
                </a:lnTo>
                <a:cubicBezTo>
                  <a:pt x="240121" y="8814953"/>
                  <a:pt x="250708" y="8804367"/>
                  <a:pt x="250708" y="8791307"/>
                </a:cubicBezTo>
                <a:close/>
                <a:moveTo>
                  <a:pt x="250708" y="8481117"/>
                </a:moveTo>
                <a:cubicBezTo>
                  <a:pt x="250708" y="8468058"/>
                  <a:pt x="240121" y="8457471"/>
                  <a:pt x="227062" y="8457471"/>
                </a:cubicBezTo>
                <a:lnTo>
                  <a:pt x="85192" y="8457471"/>
                </a:lnTo>
                <a:cubicBezTo>
                  <a:pt x="72133" y="8457471"/>
                  <a:pt x="61546" y="8468058"/>
                  <a:pt x="61546" y="8481117"/>
                </a:cubicBezTo>
                <a:lnTo>
                  <a:pt x="61546" y="8575695"/>
                </a:lnTo>
                <a:cubicBezTo>
                  <a:pt x="61546" y="8588755"/>
                  <a:pt x="72133" y="8599341"/>
                  <a:pt x="85192" y="8599341"/>
                </a:cubicBezTo>
                <a:lnTo>
                  <a:pt x="227062" y="8599341"/>
                </a:lnTo>
                <a:cubicBezTo>
                  <a:pt x="240121" y="8599341"/>
                  <a:pt x="250708" y="8588755"/>
                  <a:pt x="250708" y="8575695"/>
                </a:cubicBezTo>
                <a:close/>
                <a:moveTo>
                  <a:pt x="250708" y="7403053"/>
                </a:moveTo>
                <a:cubicBezTo>
                  <a:pt x="250708" y="7389994"/>
                  <a:pt x="240121" y="7379407"/>
                  <a:pt x="227062" y="7379407"/>
                </a:cubicBezTo>
                <a:lnTo>
                  <a:pt x="85192" y="7379407"/>
                </a:lnTo>
                <a:cubicBezTo>
                  <a:pt x="72133" y="7379407"/>
                  <a:pt x="61546" y="7389994"/>
                  <a:pt x="61546" y="7403053"/>
                </a:cubicBezTo>
                <a:lnTo>
                  <a:pt x="61546" y="7497632"/>
                </a:lnTo>
                <a:cubicBezTo>
                  <a:pt x="61546" y="7510691"/>
                  <a:pt x="72133" y="7521278"/>
                  <a:pt x="85192" y="7521278"/>
                </a:cubicBezTo>
                <a:lnTo>
                  <a:pt x="227062" y="7521278"/>
                </a:lnTo>
                <a:cubicBezTo>
                  <a:pt x="240121" y="7521278"/>
                  <a:pt x="250708" y="7510691"/>
                  <a:pt x="250708" y="7497632"/>
                </a:cubicBezTo>
                <a:close/>
                <a:moveTo>
                  <a:pt x="250708" y="7187440"/>
                </a:moveTo>
                <a:cubicBezTo>
                  <a:pt x="250708" y="7174381"/>
                  <a:pt x="240121" y="7163794"/>
                  <a:pt x="227062" y="7163794"/>
                </a:cubicBezTo>
                <a:lnTo>
                  <a:pt x="85192" y="7163794"/>
                </a:lnTo>
                <a:cubicBezTo>
                  <a:pt x="72133" y="7163794"/>
                  <a:pt x="61546" y="7174381"/>
                  <a:pt x="61546" y="7187440"/>
                </a:cubicBezTo>
                <a:lnTo>
                  <a:pt x="61546" y="7282019"/>
                </a:lnTo>
                <a:cubicBezTo>
                  <a:pt x="61546" y="7295078"/>
                  <a:pt x="72133" y="7305665"/>
                  <a:pt x="85192" y="7305665"/>
                </a:cubicBezTo>
                <a:lnTo>
                  <a:pt x="227062" y="7305665"/>
                </a:lnTo>
                <a:cubicBezTo>
                  <a:pt x="240121" y="7305665"/>
                  <a:pt x="250708" y="7295078"/>
                  <a:pt x="250708" y="7282019"/>
                </a:cubicBezTo>
                <a:close/>
                <a:moveTo>
                  <a:pt x="250708" y="6540602"/>
                </a:moveTo>
                <a:cubicBezTo>
                  <a:pt x="250708" y="6527543"/>
                  <a:pt x="240121" y="6516956"/>
                  <a:pt x="227062" y="6516956"/>
                </a:cubicBezTo>
                <a:lnTo>
                  <a:pt x="85192" y="6516956"/>
                </a:lnTo>
                <a:cubicBezTo>
                  <a:pt x="72133" y="6516956"/>
                  <a:pt x="61546" y="6527543"/>
                  <a:pt x="61546" y="6540602"/>
                </a:cubicBezTo>
                <a:lnTo>
                  <a:pt x="61546" y="6635181"/>
                </a:lnTo>
                <a:cubicBezTo>
                  <a:pt x="61546" y="6648240"/>
                  <a:pt x="72133" y="6658827"/>
                  <a:pt x="85192" y="6658827"/>
                </a:cubicBezTo>
                <a:lnTo>
                  <a:pt x="227062" y="6658827"/>
                </a:lnTo>
                <a:cubicBezTo>
                  <a:pt x="240121" y="6658827"/>
                  <a:pt x="250708" y="6648240"/>
                  <a:pt x="250708" y="6635181"/>
                </a:cubicBezTo>
                <a:close/>
                <a:moveTo>
                  <a:pt x="250709" y="6324989"/>
                </a:moveTo>
                <a:cubicBezTo>
                  <a:pt x="250709" y="6311930"/>
                  <a:pt x="240122" y="6301343"/>
                  <a:pt x="227063" y="6301343"/>
                </a:cubicBezTo>
                <a:lnTo>
                  <a:pt x="85193" y="6301343"/>
                </a:lnTo>
                <a:cubicBezTo>
                  <a:pt x="72134" y="6301343"/>
                  <a:pt x="61547" y="6311930"/>
                  <a:pt x="61547" y="6324989"/>
                </a:cubicBezTo>
                <a:lnTo>
                  <a:pt x="61546" y="6419568"/>
                </a:lnTo>
                <a:cubicBezTo>
                  <a:pt x="61546" y="6432627"/>
                  <a:pt x="72133" y="6443214"/>
                  <a:pt x="85192" y="6443214"/>
                </a:cubicBezTo>
                <a:lnTo>
                  <a:pt x="227062" y="6443214"/>
                </a:lnTo>
                <a:cubicBezTo>
                  <a:pt x="240121" y="6443214"/>
                  <a:pt x="250708" y="6432627"/>
                  <a:pt x="250708" y="6419568"/>
                </a:cubicBezTo>
                <a:close/>
                <a:moveTo>
                  <a:pt x="250709" y="5678151"/>
                </a:moveTo>
                <a:cubicBezTo>
                  <a:pt x="250709" y="5665092"/>
                  <a:pt x="240122" y="5654505"/>
                  <a:pt x="227063" y="5654505"/>
                </a:cubicBezTo>
                <a:lnTo>
                  <a:pt x="85193" y="5654505"/>
                </a:lnTo>
                <a:cubicBezTo>
                  <a:pt x="72134" y="5654505"/>
                  <a:pt x="61547" y="5665092"/>
                  <a:pt x="61547" y="5678151"/>
                </a:cubicBezTo>
                <a:lnTo>
                  <a:pt x="61547" y="5772730"/>
                </a:lnTo>
                <a:cubicBezTo>
                  <a:pt x="61547" y="5785789"/>
                  <a:pt x="72134" y="5796376"/>
                  <a:pt x="85193" y="5796376"/>
                </a:cubicBezTo>
                <a:lnTo>
                  <a:pt x="227063" y="5796376"/>
                </a:lnTo>
                <a:cubicBezTo>
                  <a:pt x="240122" y="5796376"/>
                  <a:pt x="250709" y="5785789"/>
                  <a:pt x="250709" y="5772730"/>
                </a:cubicBezTo>
                <a:close/>
                <a:moveTo>
                  <a:pt x="250709" y="5462538"/>
                </a:moveTo>
                <a:cubicBezTo>
                  <a:pt x="250709" y="5449479"/>
                  <a:pt x="240122" y="5438892"/>
                  <a:pt x="227063" y="5438892"/>
                </a:cubicBezTo>
                <a:lnTo>
                  <a:pt x="85193" y="5438892"/>
                </a:lnTo>
                <a:cubicBezTo>
                  <a:pt x="72134" y="5438892"/>
                  <a:pt x="61547" y="5449479"/>
                  <a:pt x="61547" y="5462538"/>
                </a:cubicBezTo>
                <a:lnTo>
                  <a:pt x="61547" y="5557117"/>
                </a:lnTo>
                <a:cubicBezTo>
                  <a:pt x="61547" y="5570176"/>
                  <a:pt x="72134" y="5580763"/>
                  <a:pt x="85193" y="5580763"/>
                </a:cubicBezTo>
                <a:lnTo>
                  <a:pt x="227063" y="5580763"/>
                </a:lnTo>
                <a:cubicBezTo>
                  <a:pt x="240122" y="5580763"/>
                  <a:pt x="250709" y="5570176"/>
                  <a:pt x="250709" y="5557117"/>
                </a:cubicBezTo>
                <a:close/>
                <a:moveTo>
                  <a:pt x="2997160" y="9127956"/>
                </a:moveTo>
                <a:cubicBezTo>
                  <a:pt x="2997160" y="9114896"/>
                  <a:pt x="2986573" y="9104310"/>
                  <a:pt x="2973514" y="9104310"/>
                </a:cubicBezTo>
                <a:lnTo>
                  <a:pt x="2831645" y="9104310"/>
                </a:lnTo>
                <a:cubicBezTo>
                  <a:pt x="2818586" y="9104310"/>
                  <a:pt x="2807999" y="9114896"/>
                  <a:pt x="2807999" y="9127956"/>
                </a:cubicBezTo>
                <a:lnTo>
                  <a:pt x="2807999" y="9222534"/>
                </a:lnTo>
                <a:cubicBezTo>
                  <a:pt x="2807999" y="9235594"/>
                  <a:pt x="2818586" y="9246180"/>
                  <a:pt x="2831645" y="9246180"/>
                </a:cubicBezTo>
                <a:lnTo>
                  <a:pt x="2973514" y="9246180"/>
                </a:lnTo>
                <a:cubicBezTo>
                  <a:pt x="2986573" y="9246180"/>
                  <a:pt x="2997160" y="9235594"/>
                  <a:pt x="2997160" y="9222534"/>
                </a:cubicBezTo>
                <a:close/>
                <a:moveTo>
                  <a:pt x="2997160" y="8265504"/>
                </a:moveTo>
                <a:cubicBezTo>
                  <a:pt x="2997160" y="8252445"/>
                  <a:pt x="2986573" y="8241858"/>
                  <a:pt x="2973514" y="8241858"/>
                </a:cubicBezTo>
                <a:lnTo>
                  <a:pt x="2831644" y="8241858"/>
                </a:lnTo>
                <a:cubicBezTo>
                  <a:pt x="2818585" y="8241858"/>
                  <a:pt x="2807998" y="8252445"/>
                  <a:pt x="2807998" y="8265504"/>
                </a:cubicBezTo>
                <a:lnTo>
                  <a:pt x="2807998" y="8360083"/>
                </a:lnTo>
                <a:cubicBezTo>
                  <a:pt x="2807998" y="8373142"/>
                  <a:pt x="2818585" y="8383729"/>
                  <a:pt x="2831644" y="8383729"/>
                </a:cubicBezTo>
                <a:lnTo>
                  <a:pt x="2973514" y="8383729"/>
                </a:lnTo>
                <a:cubicBezTo>
                  <a:pt x="2986573" y="8383729"/>
                  <a:pt x="2997160" y="8373142"/>
                  <a:pt x="2997160" y="8360083"/>
                </a:cubicBezTo>
                <a:close/>
                <a:moveTo>
                  <a:pt x="2997160" y="7834278"/>
                </a:moveTo>
                <a:cubicBezTo>
                  <a:pt x="2997160" y="7821219"/>
                  <a:pt x="2986573" y="7810632"/>
                  <a:pt x="2973514" y="7810632"/>
                </a:cubicBezTo>
                <a:lnTo>
                  <a:pt x="2831644" y="7810632"/>
                </a:lnTo>
                <a:cubicBezTo>
                  <a:pt x="2818585" y="7810632"/>
                  <a:pt x="2807998" y="7821219"/>
                  <a:pt x="2807998" y="7834278"/>
                </a:cubicBezTo>
                <a:lnTo>
                  <a:pt x="2807998" y="7928857"/>
                </a:lnTo>
                <a:cubicBezTo>
                  <a:pt x="2807998" y="7941916"/>
                  <a:pt x="2818585" y="7952503"/>
                  <a:pt x="2831644" y="7952503"/>
                </a:cubicBezTo>
                <a:lnTo>
                  <a:pt x="2973514" y="7952503"/>
                </a:lnTo>
                <a:cubicBezTo>
                  <a:pt x="2986573" y="7952503"/>
                  <a:pt x="2997160" y="7941916"/>
                  <a:pt x="2997160" y="7928857"/>
                </a:cubicBezTo>
                <a:close/>
                <a:moveTo>
                  <a:pt x="2997160" y="6971827"/>
                </a:moveTo>
                <a:cubicBezTo>
                  <a:pt x="2997160" y="6958768"/>
                  <a:pt x="2986573" y="6948181"/>
                  <a:pt x="2973514" y="6948181"/>
                </a:cubicBezTo>
                <a:lnTo>
                  <a:pt x="2831644" y="6948181"/>
                </a:lnTo>
                <a:cubicBezTo>
                  <a:pt x="2818585" y="6948181"/>
                  <a:pt x="2807998" y="6958768"/>
                  <a:pt x="2807998" y="6971827"/>
                </a:cubicBezTo>
                <a:lnTo>
                  <a:pt x="2807998" y="7066406"/>
                </a:lnTo>
                <a:cubicBezTo>
                  <a:pt x="2807998" y="7079465"/>
                  <a:pt x="2818585" y="7090052"/>
                  <a:pt x="2831644" y="7090052"/>
                </a:cubicBezTo>
                <a:lnTo>
                  <a:pt x="2973514" y="7090052"/>
                </a:lnTo>
                <a:cubicBezTo>
                  <a:pt x="2986573" y="7090052"/>
                  <a:pt x="2997160" y="7079465"/>
                  <a:pt x="2997160" y="7066406"/>
                </a:cubicBezTo>
                <a:close/>
                <a:moveTo>
                  <a:pt x="2997160" y="6109376"/>
                </a:moveTo>
                <a:cubicBezTo>
                  <a:pt x="2997160" y="6096317"/>
                  <a:pt x="2986573" y="6085730"/>
                  <a:pt x="2973514" y="6085730"/>
                </a:cubicBezTo>
                <a:lnTo>
                  <a:pt x="2831644" y="6085730"/>
                </a:lnTo>
                <a:cubicBezTo>
                  <a:pt x="2818585" y="6085730"/>
                  <a:pt x="2807998" y="6096317"/>
                  <a:pt x="2807998" y="6109376"/>
                </a:cubicBezTo>
                <a:lnTo>
                  <a:pt x="2807998" y="6203955"/>
                </a:lnTo>
                <a:cubicBezTo>
                  <a:pt x="2807998" y="6217014"/>
                  <a:pt x="2818585" y="6227601"/>
                  <a:pt x="2831644" y="6227601"/>
                </a:cubicBezTo>
                <a:lnTo>
                  <a:pt x="2973514" y="6227601"/>
                </a:lnTo>
                <a:cubicBezTo>
                  <a:pt x="2986573" y="6227601"/>
                  <a:pt x="2997160" y="6217014"/>
                  <a:pt x="2997160" y="6203955"/>
                </a:cubicBezTo>
                <a:close/>
                <a:moveTo>
                  <a:pt x="2997161" y="11715308"/>
                </a:moveTo>
                <a:cubicBezTo>
                  <a:pt x="2997161" y="11702250"/>
                  <a:pt x="2986574" y="11691662"/>
                  <a:pt x="2973515" y="11691662"/>
                </a:cubicBezTo>
                <a:lnTo>
                  <a:pt x="2831645" y="11691662"/>
                </a:lnTo>
                <a:cubicBezTo>
                  <a:pt x="2818586" y="11691662"/>
                  <a:pt x="2807999" y="11702250"/>
                  <a:pt x="2807999" y="11715308"/>
                </a:cubicBezTo>
                <a:lnTo>
                  <a:pt x="2807999" y="11809888"/>
                </a:lnTo>
                <a:cubicBezTo>
                  <a:pt x="2807999" y="11822946"/>
                  <a:pt x="2818586" y="11833534"/>
                  <a:pt x="2831645" y="11833534"/>
                </a:cubicBezTo>
                <a:lnTo>
                  <a:pt x="2973515" y="11833534"/>
                </a:lnTo>
                <a:cubicBezTo>
                  <a:pt x="2986574" y="11833534"/>
                  <a:pt x="2997161" y="11822946"/>
                  <a:pt x="2997161" y="11809888"/>
                </a:cubicBezTo>
                <a:close/>
                <a:moveTo>
                  <a:pt x="2997161" y="11499696"/>
                </a:moveTo>
                <a:cubicBezTo>
                  <a:pt x="2997161" y="11486636"/>
                  <a:pt x="2986574" y="11476050"/>
                  <a:pt x="2973515" y="11476050"/>
                </a:cubicBezTo>
                <a:lnTo>
                  <a:pt x="2831645" y="11476050"/>
                </a:lnTo>
                <a:cubicBezTo>
                  <a:pt x="2818586" y="11476050"/>
                  <a:pt x="2807999" y="11486636"/>
                  <a:pt x="2807999" y="11499696"/>
                </a:cubicBezTo>
                <a:lnTo>
                  <a:pt x="2807999" y="11594274"/>
                </a:lnTo>
                <a:cubicBezTo>
                  <a:pt x="2807999" y="11607334"/>
                  <a:pt x="2818586" y="11617920"/>
                  <a:pt x="2831645" y="11617920"/>
                </a:cubicBezTo>
                <a:lnTo>
                  <a:pt x="2973515" y="11617920"/>
                </a:lnTo>
                <a:cubicBezTo>
                  <a:pt x="2986574" y="11617920"/>
                  <a:pt x="2997161" y="11607334"/>
                  <a:pt x="2997161" y="11594274"/>
                </a:cubicBezTo>
                <a:close/>
                <a:moveTo>
                  <a:pt x="2997161" y="10852858"/>
                </a:moveTo>
                <a:cubicBezTo>
                  <a:pt x="2997161" y="10839798"/>
                  <a:pt x="2986574" y="10829212"/>
                  <a:pt x="2973515" y="10829212"/>
                </a:cubicBezTo>
                <a:lnTo>
                  <a:pt x="2831645" y="10829212"/>
                </a:lnTo>
                <a:cubicBezTo>
                  <a:pt x="2818586" y="10829212"/>
                  <a:pt x="2807999" y="10839798"/>
                  <a:pt x="2807999" y="10852858"/>
                </a:cubicBezTo>
                <a:lnTo>
                  <a:pt x="2807999" y="10947436"/>
                </a:lnTo>
                <a:cubicBezTo>
                  <a:pt x="2807999" y="10960496"/>
                  <a:pt x="2818586" y="10971082"/>
                  <a:pt x="2831645" y="10971082"/>
                </a:cubicBezTo>
                <a:lnTo>
                  <a:pt x="2973515" y="10971082"/>
                </a:lnTo>
                <a:cubicBezTo>
                  <a:pt x="2986574" y="10971082"/>
                  <a:pt x="2997161" y="10960496"/>
                  <a:pt x="2997161" y="10947436"/>
                </a:cubicBezTo>
                <a:close/>
                <a:moveTo>
                  <a:pt x="2997161" y="10637244"/>
                </a:moveTo>
                <a:cubicBezTo>
                  <a:pt x="2997161" y="10624186"/>
                  <a:pt x="2986574" y="10613598"/>
                  <a:pt x="2973515" y="10613598"/>
                </a:cubicBezTo>
                <a:lnTo>
                  <a:pt x="2831645" y="10613598"/>
                </a:lnTo>
                <a:cubicBezTo>
                  <a:pt x="2818586" y="10613598"/>
                  <a:pt x="2807999" y="10624186"/>
                  <a:pt x="2807999" y="10637244"/>
                </a:cubicBezTo>
                <a:lnTo>
                  <a:pt x="2807999" y="10731824"/>
                </a:lnTo>
                <a:cubicBezTo>
                  <a:pt x="2807999" y="10744882"/>
                  <a:pt x="2818586" y="10755470"/>
                  <a:pt x="2831645" y="10755470"/>
                </a:cubicBezTo>
                <a:lnTo>
                  <a:pt x="2973515" y="10755470"/>
                </a:lnTo>
                <a:cubicBezTo>
                  <a:pt x="2986574" y="10755470"/>
                  <a:pt x="2997161" y="10744882"/>
                  <a:pt x="2997161" y="10731824"/>
                </a:cubicBezTo>
                <a:close/>
                <a:moveTo>
                  <a:pt x="2997161" y="9990406"/>
                </a:moveTo>
                <a:cubicBezTo>
                  <a:pt x="2997161" y="9977348"/>
                  <a:pt x="2986573" y="9966760"/>
                  <a:pt x="2973514" y="9966760"/>
                </a:cubicBezTo>
                <a:lnTo>
                  <a:pt x="2831645" y="9966760"/>
                </a:lnTo>
                <a:cubicBezTo>
                  <a:pt x="2818586" y="9966760"/>
                  <a:pt x="2807999" y="9977348"/>
                  <a:pt x="2807999" y="9990406"/>
                </a:cubicBezTo>
                <a:lnTo>
                  <a:pt x="2807999" y="10084986"/>
                </a:lnTo>
                <a:cubicBezTo>
                  <a:pt x="2807999" y="10098044"/>
                  <a:pt x="2818586" y="10108632"/>
                  <a:pt x="2831645" y="10108632"/>
                </a:cubicBezTo>
                <a:lnTo>
                  <a:pt x="2973514" y="10108632"/>
                </a:lnTo>
                <a:cubicBezTo>
                  <a:pt x="2986573" y="10108632"/>
                  <a:pt x="2997161" y="10098044"/>
                  <a:pt x="2997161" y="10084986"/>
                </a:cubicBezTo>
                <a:close/>
                <a:moveTo>
                  <a:pt x="2997161" y="9774794"/>
                </a:moveTo>
                <a:cubicBezTo>
                  <a:pt x="2997161" y="9761734"/>
                  <a:pt x="2986574" y="9751148"/>
                  <a:pt x="2973515" y="9751148"/>
                </a:cubicBezTo>
                <a:lnTo>
                  <a:pt x="2831645" y="9751148"/>
                </a:lnTo>
                <a:cubicBezTo>
                  <a:pt x="2818586" y="9751148"/>
                  <a:pt x="2807999" y="9761734"/>
                  <a:pt x="2807999" y="9774794"/>
                </a:cubicBezTo>
                <a:lnTo>
                  <a:pt x="2807999" y="9869372"/>
                </a:lnTo>
                <a:cubicBezTo>
                  <a:pt x="2807999" y="9882432"/>
                  <a:pt x="2818586" y="9893018"/>
                  <a:pt x="2831645" y="9893018"/>
                </a:cubicBezTo>
                <a:lnTo>
                  <a:pt x="2973515" y="9893018"/>
                </a:lnTo>
                <a:cubicBezTo>
                  <a:pt x="2986574" y="9893018"/>
                  <a:pt x="2997161" y="9882432"/>
                  <a:pt x="2997161" y="9869372"/>
                </a:cubicBezTo>
                <a:close/>
                <a:moveTo>
                  <a:pt x="2997161" y="8912342"/>
                </a:moveTo>
                <a:cubicBezTo>
                  <a:pt x="2997161" y="8899284"/>
                  <a:pt x="2986574" y="8888696"/>
                  <a:pt x="2973515" y="8888696"/>
                </a:cubicBezTo>
                <a:lnTo>
                  <a:pt x="2831645" y="8888696"/>
                </a:lnTo>
                <a:cubicBezTo>
                  <a:pt x="2818586" y="8888696"/>
                  <a:pt x="2807999" y="8899284"/>
                  <a:pt x="2807999" y="8912342"/>
                </a:cubicBezTo>
                <a:lnTo>
                  <a:pt x="2807999" y="9006922"/>
                </a:lnTo>
                <a:cubicBezTo>
                  <a:pt x="2807999" y="9019980"/>
                  <a:pt x="2818586" y="9030568"/>
                  <a:pt x="2831645" y="9030568"/>
                </a:cubicBezTo>
                <a:lnTo>
                  <a:pt x="2973515" y="9030568"/>
                </a:lnTo>
                <a:cubicBezTo>
                  <a:pt x="2986574" y="9030568"/>
                  <a:pt x="2997161" y="9019980"/>
                  <a:pt x="2997161" y="9006922"/>
                </a:cubicBezTo>
                <a:close/>
                <a:moveTo>
                  <a:pt x="2997161" y="8049891"/>
                </a:moveTo>
                <a:cubicBezTo>
                  <a:pt x="2997161" y="8036832"/>
                  <a:pt x="2986574" y="8026245"/>
                  <a:pt x="2973515" y="8026245"/>
                </a:cubicBezTo>
                <a:lnTo>
                  <a:pt x="2831645" y="8026245"/>
                </a:lnTo>
                <a:cubicBezTo>
                  <a:pt x="2818586" y="8026245"/>
                  <a:pt x="2807999" y="8036832"/>
                  <a:pt x="2807999" y="8049891"/>
                </a:cubicBezTo>
                <a:lnTo>
                  <a:pt x="2807999" y="8144470"/>
                </a:lnTo>
                <a:cubicBezTo>
                  <a:pt x="2807999" y="8157529"/>
                  <a:pt x="2818586" y="8168116"/>
                  <a:pt x="2831645" y="8168116"/>
                </a:cubicBezTo>
                <a:lnTo>
                  <a:pt x="2973515" y="8168116"/>
                </a:lnTo>
                <a:cubicBezTo>
                  <a:pt x="2986574" y="8168116"/>
                  <a:pt x="2997161" y="8157529"/>
                  <a:pt x="2997161" y="8144470"/>
                </a:cubicBezTo>
                <a:close/>
                <a:moveTo>
                  <a:pt x="2997161" y="7618665"/>
                </a:moveTo>
                <a:cubicBezTo>
                  <a:pt x="2997161" y="7605606"/>
                  <a:pt x="2986574" y="7595019"/>
                  <a:pt x="2973515" y="7595019"/>
                </a:cubicBezTo>
                <a:lnTo>
                  <a:pt x="2831645" y="7595019"/>
                </a:lnTo>
                <a:cubicBezTo>
                  <a:pt x="2818586" y="7595019"/>
                  <a:pt x="2807999" y="7605606"/>
                  <a:pt x="2807999" y="7618665"/>
                </a:cubicBezTo>
                <a:lnTo>
                  <a:pt x="2807999" y="7713244"/>
                </a:lnTo>
                <a:cubicBezTo>
                  <a:pt x="2807999" y="7726303"/>
                  <a:pt x="2818586" y="7736890"/>
                  <a:pt x="2831645" y="7736890"/>
                </a:cubicBezTo>
                <a:lnTo>
                  <a:pt x="2973515" y="7736890"/>
                </a:lnTo>
                <a:cubicBezTo>
                  <a:pt x="2986574" y="7736890"/>
                  <a:pt x="2997161" y="7726303"/>
                  <a:pt x="2997161" y="7713244"/>
                </a:cubicBezTo>
                <a:close/>
                <a:moveTo>
                  <a:pt x="2997161" y="6756214"/>
                </a:moveTo>
                <a:cubicBezTo>
                  <a:pt x="2997161" y="6743155"/>
                  <a:pt x="2986574" y="6732568"/>
                  <a:pt x="2973515" y="6732568"/>
                </a:cubicBezTo>
                <a:lnTo>
                  <a:pt x="2831645" y="6732568"/>
                </a:lnTo>
                <a:cubicBezTo>
                  <a:pt x="2818586" y="6732568"/>
                  <a:pt x="2807999" y="6743155"/>
                  <a:pt x="2807999" y="6756214"/>
                </a:cubicBezTo>
                <a:lnTo>
                  <a:pt x="2807999" y="6850793"/>
                </a:lnTo>
                <a:cubicBezTo>
                  <a:pt x="2807999" y="6863852"/>
                  <a:pt x="2818586" y="6874439"/>
                  <a:pt x="2831645" y="6874439"/>
                </a:cubicBezTo>
                <a:lnTo>
                  <a:pt x="2973515" y="6874439"/>
                </a:lnTo>
                <a:cubicBezTo>
                  <a:pt x="2986574" y="6874439"/>
                  <a:pt x="2997161" y="6863852"/>
                  <a:pt x="2997161" y="6850793"/>
                </a:cubicBezTo>
                <a:close/>
                <a:moveTo>
                  <a:pt x="2997161" y="5893763"/>
                </a:moveTo>
                <a:cubicBezTo>
                  <a:pt x="2997161" y="5880704"/>
                  <a:pt x="2986574" y="5870117"/>
                  <a:pt x="2973515" y="5870117"/>
                </a:cubicBezTo>
                <a:lnTo>
                  <a:pt x="2831645" y="5870117"/>
                </a:lnTo>
                <a:cubicBezTo>
                  <a:pt x="2818586" y="5870117"/>
                  <a:pt x="2807999" y="5880704"/>
                  <a:pt x="2807999" y="5893763"/>
                </a:cubicBezTo>
                <a:lnTo>
                  <a:pt x="2807999" y="5988342"/>
                </a:lnTo>
                <a:cubicBezTo>
                  <a:pt x="2807999" y="6001401"/>
                  <a:pt x="2818586" y="6011988"/>
                  <a:pt x="2831645" y="6011988"/>
                </a:cubicBezTo>
                <a:lnTo>
                  <a:pt x="2973515" y="6011988"/>
                </a:lnTo>
                <a:cubicBezTo>
                  <a:pt x="2986574" y="6011988"/>
                  <a:pt x="2997161" y="6001401"/>
                  <a:pt x="2997161" y="5988342"/>
                </a:cubicBezTo>
                <a:close/>
                <a:moveTo>
                  <a:pt x="2997161" y="4815705"/>
                </a:moveTo>
                <a:cubicBezTo>
                  <a:pt x="2997161" y="4802645"/>
                  <a:pt x="2986574" y="4792058"/>
                  <a:pt x="2973515" y="4792058"/>
                </a:cubicBezTo>
                <a:lnTo>
                  <a:pt x="2831645" y="4792058"/>
                </a:lnTo>
                <a:cubicBezTo>
                  <a:pt x="2818586" y="4792058"/>
                  <a:pt x="2807999" y="4802645"/>
                  <a:pt x="2807999" y="4815705"/>
                </a:cubicBezTo>
                <a:lnTo>
                  <a:pt x="2807999" y="4910282"/>
                </a:lnTo>
                <a:cubicBezTo>
                  <a:pt x="2807999" y="4923343"/>
                  <a:pt x="2818586" y="4933929"/>
                  <a:pt x="2831645" y="4933929"/>
                </a:cubicBezTo>
                <a:lnTo>
                  <a:pt x="2973515" y="4933929"/>
                </a:lnTo>
                <a:cubicBezTo>
                  <a:pt x="2986574" y="4933929"/>
                  <a:pt x="2997161" y="4923343"/>
                  <a:pt x="2997161" y="4910282"/>
                </a:cubicBezTo>
                <a:close/>
                <a:moveTo>
                  <a:pt x="2997161" y="3953254"/>
                </a:moveTo>
                <a:cubicBezTo>
                  <a:pt x="2997161" y="3940195"/>
                  <a:pt x="2986574" y="3929608"/>
                  <a:pt x="2973515" y="3929608"/>
                </a:cubicBezTo>
                <a:lnTo>
                  <a:pt x="2831645" y="3929608"/>
                </a:lnTo>
                <a:cubicBezTo>
                  <a:pt x="2818586" y="3929608"/>
                  <a:pt x="2807999" y="3940195"/>
                  <a:pt x="2807999" y="3953254"/>
                </a:cubicBezTo>
                <a:lnTo>
                  <a:pt x="2807999" y="4047833"/>
                </a:lnTo>
                <a:cubicBezTo>
                  <a:pt x="2807999" y="4060892"/>
                  <a:pt x="2818586" y="4071479"/>
                  <a:pt x="2831645" y="4071479"/>
                </a:cubicBezTo>
                <a:lnTo>
                  <a:pt x="2973515" y="4071479"/>
                </a:lnTo>
                <a:cubicBezTo>
                  <a:pt x="2986574" y="4071479"/>
                  <a:pt x="2997161" y="4060892"/>
                  <a:pt x="2997161" y="4047833"/>
                </a:cubicBezTo>
                <a:close/>
                <a:moveTo>
                  <a:pt x="2997161" y="3090803"/>
                </a:moveTo>
                <a:cubicBezTo>
                  <a:pt x="2997161" y="3077744"/>
                  <a:pt x="2986574" y="3067157"/>
                  <a:pt x="2973515" y="3067157"/>
                </a:cubicBezTo>
                <a:lnTo>
                  <a:pt x="2831645" y="3067157"/>
                </a:lnTo>
                <a:cubicBezTo>
                  <a:pt x="2818586" y="3067157"/>
                  <a:pt x="2807999" y="3077744"/>
                  <a:pt x="2807999" y="3090803"/>
                </a:cubicBezTo>
                <a:lnTo>
                  <a:pt x="2807999" y="3185383"/>
                </a:lnTo>
                <a:cubicBezTo>
                  <a:pt x="2807999" y="3198441"/>
                  <a:pt x="2818586" y="3209028"/>
                  <a:pt x="2831645" y="3209028"/>
                </a:cubicBezTo>
                <a:lnTo>
                  <a:pt x="2973515" y="3209028"/>
                </a:lnTo>
                <a:cubicBezTo>
                  <a:pt x="2986574" y="3209028"/>
                  <a:pt x="2997161" y="3198441"/>
                  <a:pt x="2997161" y="3185383"/>
                </a:cubicBezTo>
                <a:close/>
                <a:moveTo>
                  <a:pt x="2997161" y="2228351"/>
                </a:moveTo>
                <a:cubicBezTo>
                  <a:pt x="2997161" y="2215292"/>
                  <a:pt x="2986574" y="2204705"/>
                  <a:pt x="2973515" y="2204705"/>
                </a:cubicBezTo>
                <a:lnTo>
                  <a:pt x="2831645" y="2204705"/>
                </a:lnTo>
                <a:cubicBezTo>
                  <a:pt x="2818586" y="2204705"/>
                  <a:pt x="2807999" y="2215292"/>
                  <a:pt x="2807999" y="2228351"/>
                </a:cubicBezTo>
                <a:lnTo>
                  <a:pt x="2807999" y="2322931"/>
                </a:lnTo>
                <a:cubicBezTo>
                  <a:pt x="2807999" y="2335990"/>
                  <a:pt x="2818586" y="2346576"/>
                  <a:pt x="2831645" y="2346576"/>
                </a:cubicBezTo>
                <a:lnTo>
                  <a:pt x="2973515" y="2346576"/>
                </a:lnTo>
                <a:cubicBezTo>
                  <a:pt x="2986574" y="2346576"/>
                  <a:pt x="2997161" y="2335990"/>
                  <a:pt x="2997161" y="2322931"/>
                </a:cubicBezTo>
                <a:close/>
                <a:moveTo>
                  <a:pt x="2997161" y="2012735"/>
                </a:moveTo>
                <a:cubicBezTo>
                  <a:pt x="2997161" y="1999676"/>
                  <a:pt x="2986574" y="1989089"/>
                  <a:pt x="2973515" y="1989089"/>
                </a:cubicBezTo>
                <a:lnTo>
                  <a:pt x="2831645" y="1989089"/>
                </a:lnTo>
                <a:cubicBezTo>
                  <a:pt x="2818586" y="1989089"/>
                  <a:pt x="2807999" y="1999676"/>
                  <a:pt x="2807999" y="2012735"/>
                </a:cubicBezTo>
                <a:lnTo>
                  <a:pt x="2807999" y="2107314"/>
                </a:lnTo>
                <a:cubicBezTo>
                  <a:pt x="2807999" y="2120373"/>
                  <a:pt x="2818586" y="2130960"/>
                  <a:pt x="2831645" y="2130960"/>
                </a:cubicBezTo>
                <a:lnTo>
                  <a:pt x="2973515" y="2130960"/>
                </a:lnTo>
                <a:cubicBezTo>
                  <a:pt x="2986574" y="2130960"/>
                  <a:pt x="2997161" y="2120373"/>
                  <a:pt x="2997161" y="2107314"/>
                </a:cubicBezTo>
                <a:close/>
                <a:moveTo>
                  <a:pt x="2997161" y="1365900"/>
                </a:moveTo>
                <a:cubicBezTo>
                  <a:pt x="2997161" y="1352841"/>
                  <a:pt x="2986574" y="1342254"/>
                  <a:pt x="2973515" y="1342254"/>
                </a:cubicBezTo>
                <a:lnTo>
                  <a:pt x="2831645" y="1342254"/>
                </a:lnTo>
                <a:cubicBezTo>
                  <a:pt x="2818586" y="1342254"/>
                  <a:pt x="2807999" y="1352841"/>
                  <a:pt x="2807999" y="1365900"/>
                </a:cubicBezTo>
                <a:lnTo>
                  <a:pt x="2807999" y="1460479"/>
                </a:lnTo>
                <a:cubicBezTo>
                  <a:pt x="2807999" y="1473539"/>
                  <a:pt x="2818586" y="1484125"/>
                  <a:pt x="2831645" y="1484125"/>
                </a:cubicBezTo>
                <a:lnTo>
                  <a:pt x="2973515" y="1484125"/>
                </a:lnTo>
                <a:cubicBezTo>
                  <a:pt x="2986574" y="1484125"/>
                  <a:pt x="2997161" y="1473539"/>
                  <a:pt x="2997161" y="1460479"/>
                </a:cubicBezTo>
                <a:close/>
                <a:moveTo>
                  <a:pt x="2997161" y="1150284"/>
                </a:moveTo>
                <a:cubicBezTo>
                  <a:pt x="2997161" y="1137226"/>
                  <a:pt x="2986574" y="1126638"/>
                  <a:pt x="2973515" y="1126638"/>
                </a:cubicBezTo>
                <a:lnTo>
                  <a:pt x="2831645" y="1126638"/>
                </a:lnTo>
                <a:cubicBezTo>
                  <a:pt x="2818586" y="1126638"/>
                  <a:pt x="2807999" y="1137226"/>
                  <a:pt x="2807999" y="1150284"/>
                </a:cubicBezTo>
                <a:lnTo>
                  <a:pt x="2807999" y="1244864"/>
                </a:lnTo>
                <a:cubicBezTo>
                  <a:pt x="2807999" y="1257923"/>
                  <a:pt x="2818586" y="1268510"/>
                  <a:pt x="2831645" y="1268510"/>
                </a:cubicBezTo>
                <a:lnTo>
                  <a:pt x="2973515" y="1268510"/>
                </a:lnTo>
                <a:cubicBezTo>
                  <a:pt x="2986574" y="1268510"/>
                  <a:pt x="2997161" y="1257923"/>
                  <a:pt x="2997161" y="1244864"/>
                </a:cubicBezTo>
                <a:close/>
                <a:moveTo>
                  <a:pt x="2997161" y="934675"/>
                </a:moveTo>
                <a:cubicBezTo>
                  <a:pt x="2997161" y="921616"/>
                  <a:pt x="2986574" y="911029"/>
                  <a:pt x="2973515" y="911029"/>
                </a:cubicBezTo>
                <a:lnTo>
                  <a:pt x="2831645" y="911029"/>
                </a:lnTo>
                <a:cubicBezTo>
                  <a:pt x="2818586" y="911029"/>
                  <a:pt x="2807999" y="921616"/>
                  <a:pt x="2807999" y="934675"/>
                </a:cubicBezTo>
                <a:lnTo>
                  <a:pt x="2807999" y="1029254"/>
                </a:lnTo>
                <a:cubicBezTo>
                  <a:pt x="2807999" y="1042313"/>
                  <a:pt x="2818586" y="1052900"/>
                  <a:pt x="2831645" y="1052900"/>
                </a:cubicBezTo>
                <a:lnTo>
                  <a:pt x="2973515" y="1052900"/>
                </a:lnTo>
                <a:cubicBezTo>
                  <a:pt x="2986574" y="1052900"/>
                  <a:pt x="2997161" y="1042313"/>
                  <a:pt x="2997161" y="1029254"/>
                </a:cubicBezTo>
                <a:close/>
                <a:moveTo>
                  <a:pt x="2997161" y="719059"/>
                </a:moveTo>
                <a:cubicBezTo>
                  <a:pt x="2997161" y="706000"/>
                  <a:pt x="2986574" y="695413"/>
                  <a:pt x="2973515" y="695413"/>
                </a:cubicBezTo>
                <a:lnTo>
                  <a:pt x="2831645" y="695413"/>
                </a:lnTo>
                <a:cubicBezTo>
                  <a:pt x="2818586" y="695413"/>
                  <a:pt x="2807999" y="706000"/>
                  <a:pt x="2807999" y="719059"/>
                </a:cubicBezTo>
                <a:lnTo>
                  <a:pt x="2807999" y="813638"/>
                </a:lnTo>
                <a:cubicBezTo>
                  <a:pt x="2807999" y="826697"/>
                  <a:pt x="2818586" y="837284"/>
                  <a:pt x="2831645" y="837284"/>
                </a:cubicBezTo>
                <a:lnTo>
                  <a:pt x="2973515" y="837284"/>
                </a:lnTo>
                <a:cubicBezTo>
                  <a:pt x="2986574" y="837284"/>
                  <a:pt x="2997161" y="826697"/>
                  <a:pt x="2997161" y="813638"/>
                </a:cubicBezTo>
                <a:close/>
                <a:moveTo>
                  <a:pt x="2997161" y="72224"/>
                </a:moveTo>
                <a:cubicBezTo>
                  <a:pt x="2997161" y="59165"/>
                  <a:pt x="2986574" y="48578"/>
                  <a:pt x="2973515" y="48578"/>
                </a:cubicBezTo>
                <a:lnTo>
                  <a:pt x="2831645" y="48578"/>
                </a:lnTo>
                <a:cubicBezTo>
                  <a:pt x="2818586" y="48578"/>
                  <a:pt x="2807999" y="59165"/>
                  <a:pt x="2807999" y="72224"/>
                </a:cubicBezTo>
                <a:lnTo>
                  <a:pt x="2807999" y="166803"/>
                </a:lnTo>
                <a:cubicBezTo>
                  <a:pt x="2807999" y="179862"/>
                  <a:pt x="2818586" y="190449"/>
                  <a:pt x="2831645" y="190449"/>
                </a:cubicBezTo>
                <a:lnTo>
                  <a:pt x="2973515" y="190449"/>
                </a:lnTo>
                <a:cubicBezTo>
                  <a:pt x="2986574" y="190449"/>
                  <a:pt x="2997161" y="179862"/>
                  <a:pt x="2997161" y="166803"/>
                </a:cubicBezTo>
                <a:close/>
                <a:moveTo>
                  <a:pt x="2997162" y="4600088"/>
                </a:moveTo>
                <a:cubicBezTo>
                  <a:pt x="2997162" y="4587030"/>
                  <a:pt x="2986575" y="4576441"/>
                  <a:pt x="2973516" y="4576441"/>
                </a:cubicBezTo>
                <a:lnTo>
                  <a:pt x="2831646" y="4576441"/>
                </a:lnTo>
                <a:cubicBezTo>
                  <a:pt x="2818587" y="4576441"/>
                  <a:pt x="2808000" y="4587030"/>
                  <a:pt x="2808000" y="4600088"/>
                </a:cubicBezTo>
                <a:lnTo>
                  <a:pt x="2808000" y="4694667"/>
                </a:lnTo>
                <a:cubicBezTo>
                  <a:pt x="2808000" y="4707725"/>
                  <a:pt x="2818587" y="4718313"/>
                  <a:pt x="2831646" y="4718313"/>
                </a:cubicBezTo>
                <a:lnTo>
                  <a:pt x="2973516" y="4718313"/>
                </a:lnTo>
                <a:cubicBezTo>
                  <a:pt x="2986575" y="4718313"/>
                  <a:pt x="2997162" y="4707725"/>
                  <a:pt x="2997162" y="4694667"/>
                </a:cubicBezTo>
                <a:close/>
                <a:moveTo>
                  <a:pt x="2997162" y="3737637"/>
                </a:moveTo>
                <a:cubicBezTo>
                  <a:pt x="2997162" y="3724579"/>
                  <a:pt x="2986575" y="3713992"/>
                  <a:pt x="2973516" y="3713992"/>
                </a:cubicBezTo>
                <a:lnTo>
                  <a:pt x="2831646" y="3713992"/>
                </a:lnTo>
                <a:cubicBezTo>
                  <a:pt x="2818587" y="3713992"/>
                  <a:pt x="2808000" y="3724579"/>
                  <a:pt x="2808000" y="3737637"/>
                </a:cubicBezTo>
                <a:lnTo>
                  <a:pt x="2808000" y="3832217"/>
                </a:lnTo>
                <a:cubicBezTo>
                  <a:pt x="2808000" y="3845275"/>
                  <a:pt x="2818587" y="3855863"/>
                  <a:pt x="2831646" y="3855863"/>
                </a:cubicBezTo>
                <a:lnTo>
                  <a:pt x="2973516" y="3855863"/>
                </a:lnTo>
                <a:cubicBezTo>
                  <a:pt x="2986575" y="3855863"/>
                  <a:pt x="2997162" y="3845275"/>
                  <a:pt x="2997162" y="3832217"/>
                </a:cubicBezTo>
                <a:close/>
                <a:moveTo>
                  <a:pt x="2997162" y="2875186"/>
                </a:moveTo>
                <a:cubicBezTo>
                  <a:pt x="2997162" y="2862128"/>
                  <a:pt x="2986575" y="2851540"/>
                  <a:pt x="2973515" y="2851540"/>
                </a:cubicBezTo>
                <a:lnTo>
                  <a:pt x="2831646" y="2851540"/>
                </a:lnTo>
                <a:cubicBezTo>
                  <a:pt x="2818587" y="2851540"/>
                  <a:pt x="2808000" y="2862128"/>
                  <a:pt x="2808000" y="2875186"/>
                </a:cubicBezTo>
                <a:lnTo>
                  <a:pt x="2808000" y="2969766"/>
                </a:lnTo>
                <a:cubicBezTo>
                  <a:pt x="2808000" y="2982824"/>
                  <a:pt x="2818587" y="2993412"/>
                  <a:pt x="2831646" y="2993412"/>
                </a:cubicBezTo>
                <a:lnTo>
                  <a:pt x="2973515" y="2993412"/>
                </a:lnTo>
                <a:cubicBezTo>
                  <a:pt x="2986575" y="2993412"/>
                  <a:pt x="2997162" y="2982824"/>
                  <a:pt x="2997162" y="2969766"/>
                </a:cubicBezTo>
                <a:close/>
                <a:moveTo>
                  <a:pt x="2997163" y="11284082"/>
                </a:moveTo>
                <a:cubicBezTo>
                  <a:pt x="2997163" y="11271024"/>
                  <a:pt x="2986576" y="11260436"/>
                  <a:pt x="2973517" y="11260436"/>
                </a:cubicBezTo>
                <a:lnTo>
                  <a:pt x="2831647" y="11260436"/>
                </a:lnTo>
                <a:cubicBezTo>
                  <a:pt x="2818588" y="11260436"/>
                  <a:pt x="2808001" y="11271024"/>
                  <a:pt x="2808001" y="11284082"/>
                </a:cubicBezTo>
                <a:lnTo>
                  <a:pt x="2808001" y="11378662"/>
                </a:lnTo>
                <a:cubicBezTo>
                  <a:pt x="2808001" y="11391720"/>
                  <a:pt x="2818588" y="11402308"/>
                  <a:pt x="2831647" y="11402308"/>
                </a:cubicBezTo>
                <a:lnTo>
                  <a:pt x="2973517" y="11402308"/>
                </a:lnTo>
                <a:cubicBezTo>
                  <a:pt x="2986576" y="11402308"/>
                  <a:pt x="2997163" y="11391720"/>
                  <a:pt x="2997163" y="11378662"/>
                </a:cubicBezTo>
                <a:close/>
                <a:moveTo>
                  <a:pt x="2997163" y="10421632"/>
                </a:moveTo>
                <a:cubicBezTo>
                  <a:pt x="2997163" y="10408572"/>
                  <a:pt x="2986576" y="10397986"/>
                  <a:pt x="2973517" y="10397986"/>
                </a:cubicBezTo>
                <a:lnTo>
                  <a:pt x="2831647" y="10397986"/>
                </a:lnTo>
                <a:cubicBezTo>
                  <a:pt x="2818588" y="10397986"/>
                  <a:pt x="2808001" y="10408572"/>
                  <a:pt x="2808001" y="10421632"/>
                </a:cubicBezTo>
                <a:lnTo>
                  <a:pt x="2808001" y="10516210"/>
                </a:lnTo>
                <a:cubicBezTo>
                  <a:pt x="2808001" y="10529270"/>
                  <a:pt x="2818588" y="10539856"/>
                  <a:pt x="2831647" y="10539856"/>
                </a:cubicBezTo>
                <a:lnTo>
                  <a:pt x="2973517" y="10539856"/>
                </a:lnTo>
                <a:cubicBezTo>
                  <a:pt x="2986576" y="10539856"/>
                  <a:pt x="2997163" y="10529270"/>
                  <a:pt x="2997163" y="10516210"/>
                </a:cubicBezTo>
                <a:close/>
                <a:moveTo>
                  <a:pt x="2997163" y="9559180"/>
                </a:moveTo>
                <a:cubicBezTo>
                  <a:pt x="2997163" y="9546122"/>
                  <a:pt x="2986576" y="9535534"/>
                  <a:pt x="2973517" y="9535534"/>
                </a:cubicBezTo>
                <a:lnTo>
                  <a:pt x="2831647" y="9535534"/>
                </a:lnTo>
                <a:cubicBezTo>
                  <a:pt x="2818588" y="9535534"/>
                  <a:pt x="2808001" y="9546122"/>
                  <a:pt x="2808001" y="9559180"/>
                </a:cubicBezTo>
                <a:lnTo>
                  <a:pt x="2808001" y="9653760"/>
                </a:lnTo>
                <a:cubicBezTo>
                  <a:pt x="2808001" y="9666818"/>
                  <a:pt x="2818588" y="9677406"/>
                  <a:pt x="2831647" y="9677406"/>
                </a:cubicBezTo>
                <a:lnTo>
                  <a:pt x="2973517" y="9677406"/>
                </a:lnTo>
                <a:cubicBezTo>
                  <a:pt x="2986576" y="9677406"/>
                  <a:pt x="2997163" y="9666818"/>
                  <a:pt x="2997163" y="9653760"/>
                </a:cubicBezTo>
                <a:close/>
                <a:moveTo>
                  <a:pt x="2997163" y="9343568"/>
                </a:moveTo>
                <a:cubicBezTo>
                  <a:pt x="2997163" y="9330510"/>
                  <a:pt x="2986576" y="9319922"/>
                  <a:pt x="2973518" y="9319922"/>
                </a:cubicBezTo>
                <a:lnTo>
                  <a:pt x="2831648" y="9319922"/>
                </a:lnTo>
                <a:cubicBezTo>
                  <a:pt x="2818589" y="9319922"/>
                  <a:pt x="2808002" y="9330510"/>
                  <a:pt x="2808002" y="9343568"/>
                </a:cubicBezTo>
                <a:lnTo>
                  <a:pt x="2808002" y="9438148"/>
                </a:lnTo>
                <a:cubicBezTo>
                  <a:pt x="2808002" y="9451206"/>
                  <a:pt x="2818589" y="9461794"/>
                  <a:pt x="2831648" y="9461794"/>
                </a:cubicBezTo>
                <a:lnTo>
                  <a:pt x="2973518" y="9461794"/>
                </a:lnTo>
                <a:cubicBezTo>
                  <a:pt x="2986576" y="9461794"/>
                  <a:pt x="2997163" y="9451206"/>
                  <a:pt x="2997163" y="9438148"/>
                </a:cubicBezTo>
                <a:close/>
                <a:moveTo>
                  <a:pt x="2997163" y="8696730"/>
                </a:moveTo>
                <a:cubicBezTo>
                  <a:pt x="2997163" y="8683670"/>
                  <a:pt x="2986576" y="8673084"/>
                  <a:pt x="2973517" y="8673084"/>
                </a:cubicBezTo>
                <a:lnTo>
                  <a:pt x="2831647" y="8673084"/>
                </a:lnTo>
                <a:cubicBezTo>
                  <a:pt x="2818588" y="8673084"/>
                  <a:pt x="2808001" y="8683670"/>
                  <a:pt x="2808001" y="8696730"/>
                </a:cubicBezTo>
                <a:lnTo>
                  <a:pt x="2808001" y="8791308"/>
                </a:lnTo>
                <a:cubicBezTo>
                  <a:pt x="2808001" y="8804368"/>
                  <a:pt x="2818588" y="8814954"/>
                  <a:pt x="2831647" y="8814954"/>
                </a:cubicBezTo>
                <a:lnTo>
                  <a:pt x="2973517" y="8814954"/>
                </a:lnTo>
                <a:cubicBezTo>
                  <a:pt x="2986576" y="8814954"/>
                  <a:pt x="2997163" y="8804368"/>
                  <a:pt x="2997163" y="8791308"/>
                </a:cubicBezTo>
                <a:close/>
                <a:moveTo>
                  <a:pt x="2997163" y="8481117"/>
                </a:moveTo>
                <a:cubicBezTo>
                  <a:pt x="2997163" y="8468058"/>
                  <a:pt x="2986576" y="8457471"/>
                  <a:pt x="2973517" y="8457471"/>
                </a:cubicBezTo>
                <a:lnTo>
                  <a:pt x="2831647" y="8457471"/>
                </a:lnTo>
                <a:cubicBezTo>
                  <a:pt x="2818588" y="8457471"/>
                  <a:pt x="2808001" y="8468058"/>
                  <a:pt x="2808001" y="8481117"/>
                </a:cubicBezTo>
                <a:lnTo>
                  <a:pt x="2808001" y="8575696"/>
                </a:lnTo>
                <a:cubicBezTo>
                  <a:pt x="2808001" y="8588756"/>
                  <a:pt x="2818588" y="8599342"/>
                  <a:pt x="2831647" y="8599342"/>
                </a:cubicBezTo>
                <a:lnTo>
                  <a:pt x="2973517" y="8599342"/>
                </a:lnTo>
                <a:cubicBezTo>
                  <a:pt x="2986576" y="8599342"/>
                  <a:pt x="2997163" y="8588756"/>
                  <a:pt x="2997163" y="8575696"/>
                </a:cubicBezTo>
                <a:close/>
                <a:moveTo>
                  <a:pt x="2997163" y="7403053"/>
                </a:moveTo>
                <a:cubicBezTo>
                  <a:pt x="2997163" y="7389994"/>
                  <a:pt x="2986576" y="7379407"/>
                  <a:pt x="2973517" y="7379407"/>
                </a:cubicBezTo>
                <a:lnTo>
                  <a:pt x="2831647" y="7379407"/>
                </a:lnTo>
                <a:cubicBezTo>
                  <a:pt x="2818588" y="7379407"/>
                  <a:pt x="2808001" y="7389994"/>
                  <a:pt x="2808001" y="7403053"/>
                </a:cubicBezTo>
                <a:lnTo>
                  <a:pt x="2808001" y="7497632"/>
                </a:lnTo>
                <a:cubicBezTo>
                  <a:pt x="2808001" y="7510691"/>
                  <a:pt x="2818588" y="7521278"/>
                  <a:pt x="2831647" y="7521278"/>
                </a:cubicBezTo>
                <a:lnTo>
                  <a:pt x="2973517" y="7521278"/>
                </a:lnTo>
                <a:cubicBezTo>
                  <a:pt x="2986576" y="7521278"/>
                  <a:pt x="2997163" y="7510691"/>
                  <a:pt x="2997163" y="7497632"/>
                </a:cubicBezTo>
                <a:close/>
                <a:moveTo>
                  <a:pt x="2997163" y="7187440"/>
                </a:moveTo>
                <a:cubicBezTo>
                  <a:pt x="2997163" y="7174381"/>
                  <a:pt x="2986576" y="7163794"/>
                  <a:pt x="2973517" y="7163794"/>
                </a:cubicBezTo>
                <a:lnTo>
                  <a:pt x="2831647" y="7163794"/>
                </a:lnTo>
                <a:cubicBezTo>
                  <a:pt x="2818588" y="7163794"/>
                  <a:pt x="2808001" y="7174381"/>
                  <a:pt x="2808001" y="7187440"/>
                </a:cubicBezTo>
                <a:lnTo>
                  <a:pt x="2808001" y="7282019"/>
                </a:lnTo>
                <a:cubicBezTo>
                  <a:pt x="2808001" y="7295078"/>
                  <a:pt x="2818588" y="7305665"/>
                  <a:pt x="2831647" y="7305665"/>
                </a:cubicBezTo>
                <a:lnTo>
                  <a:pt x="2973517" y="7305665"/>
                </a:lnTo>
                <a:cubicBezTo>
                  <a:pt x="2986576" y="7305665"/>
                  <a:pt x="2997163" y="7295078"/>
                  <a:pt x="2997163" y="7282019"/>
                </a:cubicBezTo>
                <a:close/>
                <a:moveTo>
                  <a:pt x="2997163" y="6540602"/>
                </a:moveTo>
                <a:cubicBezTo>
                  <a:pt x="2997163" y="6527543"/>
                  <a:pt x="2986576" y="6516956"/>
                  <a:pt x="2973517" y="6516956"/>
                </a:cubicBezTo>
                <a:lnTo>
                  <a:pt x="2831647" y="6516956"/>
                </a:lnTo>
                <a:cubicBezTo>
                  <a:pt x="2818588" y="6516956"/>
                  <a:pt x="2808001" y="6527543"/>
                  <a:pt x="2808001" y="6540602"/>
                </a:cubicBezTo>
                <a:lnTo>
                  <a:pt x="2808001" y="6635181"/>
                </a:lnTo>
                <a:cubicBezTo>
                  <a:pt x="2808001" y="6648240"/>
                  <a:pt x="2818588" y="6658827"/>
                  <a:pt x="2831647" y="6658827"/>
                </a:cubicBezTo>
                <a:lnTo>
                  <a:pt x="2973517" y="6658827"/>
                </a:lnTo>
                <a:cubicBezTo>
                  <a:pt x="2986576" y="6658827"/>
                  <a:pt x="2997163" y="6648240"/>
                  <a:pt x="2997163" y="6635181"/>
                </a:cubicBezTo>
                <a:close/>
                <a:moveTo>
                  <a:pt x="2997163" y="6324989"/>
                </a:moveTo>
                <a:cubicBezTo>
                  <a:pt x="2997163" y="6311930"/>
                  <a:pt x="2986576" y="6301343"/>
                  <a:pt x="2973517" y="6301343"/>
                </a:cubicBezTo>
                <a:lnTo>
                  <a:pt x="2831647" y="6301343"/>
                </a:lnTo>
                <a:cubicBezTo>
                  <a:pt x="2818588" y="6301343"/>
                  <a:pt x="2808001" y="6311930"/>
                  <a:pt x="2808001" y="6324989"/>
                </a:cubicBezTo>
                <a:lnTo>
                  <a:pt x="2808001" y="6419568"/>
                </a:lnTo>
                <a:cubicBezTo>
                  <a:pt x="2808001" y="6432627"/>
                  <a:pt x="2818588" y="6443214"/>
                  <a:pt x="2831647" y="6443214"/>
                </a:cubicBezTo>
                <a:lnTo>
                  <a:pt x="2973517" y="6443214"/>
                </a:lnTo>
                <a:cubicBezTo>
                  <a:pt x="2986576" y="6443214"/>
                  <a:pt x="2997163" y="6432627"/>
                  <a:pt x="2997163" y="6419568"/>
                </a:cubicBezTo>
                <a:close/>
                <a:moveTo>
                  <a:pt x="2997163" y="5678151"/>
                </a:moveTo>
                <a:cubicBezTo>
                  <a:pt x="2997163" y="5665092"/>
                  <a:pt x="2986576" y="5654505"/>
                  <a:pt x="2973517" y="5654505"/>
                </a:cubicBezTo>
                <a:lnTo>
                  <a:pt x="2831647" y="5654505"/>
                </a:lnTo>
                <a:cubicBezTo>
                  <a:pt x="2818588" y="5654505"/>
                  <a:pt x="2808001" y="5665092"/>
                  <a:pt x="2808001" y="5678151"/>
                </a:cubicBezTo>
                <a:lnTo>
                  <a:pt x="2808001" y="5772730"/>
                </a:lnTo>
                <a:cubicBezTo>
                  <a:pt x="2808001" y="5785789"/>
                  <a:pt x="2818588" y="5796376"/>
                  <a:pt x="2831647" y="5796376"/>
                </a:cubicBezTo>
                <a:lnTo>
                  <a:pt x="2973517" y="5796376"/>
                </a:lnTo>
                <a:cubicBezTo>
                  <a:pt x="2986576" y="5796376"/>
                  <a:pt x="2997163" y="5785789"/>
                  <a:pt x="2997163" y="5772730"/>
                </a:cubicBezTo>
                <a:close/>
                <a:moveTo>
                  <a:pt x="2997163" y="5462538"/>
                </a:moveTo>
                <a:cubicBezTo>
                  <a:pt x="2997163" y="5449479"/>
                  <a:pt x="2986576" y="5438892"/>
                  <a:pt x="2973517" y="5438892"/>
                </a:cubicBezTo>
                <a:lnTo>
                  <a:pt x="2831647" y="5438892"/>
                </a:lnTo>
                <a:cubicBezTo>
                  <a:pt x="2818588" y="5438892"/>
                  <a:pt x="2808001" y="5449479"/>
                  <a:pt x="2808001" y="5462538"/>
                </a:cubicBezTo>
                <a:lnTo>
                  <a:pt x="2808001" y="5557117"/>
                </a:lnTo>
                <a:cubicBezTo>
                  <a:pt x="2808001" y="5570176"/>
                  <a:pt x="2818588" y="5580763"/>
                  <a:pt x="2831647" y="5580763"/>
                </a:cubicBezTo>
                <a:lnTo>
                  <a:pt x="2973517" y="5580763"/>
                </a:lnTo>
                <a:cubicBezTo>
                  <a:pt x="2986576" y="5580763"/>
                  <a:pt x="2997163" y="5570176"/>
                  <a:pt x="2997163" y="5557117"/>
                </a:cubicBezTo>
                <a:close/>
                <a:moveTo>
                  <a:pt x="2997163" y="5246927"/>
                </a:moveTo>
                <a:cubicBezTo>
                  <a:pt x="2997163" y="5233870"/>
                  <a:pt x="2986576" y="5223281"/>
                  <a:pt x="2973517" y="5223281"/>
                </a:cubicBezTo>
                <a:lnTo>
                  <a:pt x="2831647" y="5223281"/>
                </a:lnTo>
                <a:cubicBezTo>
                  <a:pt x="2818588" y="5223281"/>
                  <a:pt x="2808001" y="5233870"/>
                  <a:pt x="2808001" y="5246927"/>
                </a:cubicBezTo>
                <a:lnTo>
                  <a:pt x="2808001" y="5341508"/>
                </a:lnTo>
                <a:cubicBezTo>
                  <a:pt x="2808001" y="5354566"/>
                  <a:pt x="2818588" y="5365153"/>
                  <a:pt x="2831647" y="5365153"/>
                </a:cubicBezTo>
                <a:lnTo>
                  <a:pt x="2973517" y="5365153"/>
                </a:lnTo>
                <a:cubicBezTo>
                  <a:pt x="2986576" y="5365153"/>
                  <a:pt x="2997163" y="5354566"/>
                  <a:pt x="2997163" y="5341508"/>
                </a:cubicBezTo>
                <a:close/>
                <a:moveTo>
                  <a:pt x="2997163" y="4384478"/>
                </a:moveTo>
                <a:cubicBezTo>
                  <a:pt x="2997163" y="4371417"/>
                  <a:pt x="2986576" y="4360832"/>
                  <a:pt x="2973517" y="4360832"/>
                </a:cubicBezTo>
                <a:lnTo>
                  <a:pt x="2831647" y="4360832"/>
                </a:lnTo>
                <a:cubicBezTo>
                  <a:pt x="2818588" y="4360832"/>
                  <a:pt x="2808001" y="4371417"/>
                  <a:pt x="2808001" y="4384478"/>
                </a:cubicBezTo>
                <a:lnTo>
                  <a:pt x="2808001" y="4479054"/>
                </a:lnTo>
                <a:cubicBezTo>
                  <a:pt x="2808001" y="4492115"/>
                  <a:pt x="2818588" y="4502701"/>
                  <a:pt x="2831647" y="4502701"/>
                </a:cubicBezTo>
                <a:lnTo>
                  <a:pt x="2973517" y="4502701"/>
                </a:lnTo>
                <a:cubicBezTo>
                  <a:pt x="2986576" y="4502701"/>
                  <a:pt x="2997163" y="4492115"/>
                  <a:pt x="2997163" y="4479054"/>
                </a:cubicBezTo>
                <a:close/>
                <a:moveTo>
                  <a:pt x="2997163" y="3522027"/>
                </a:moveTo>
                <a:cubicBezTo>
                  <a:pt x="2997163" y="3508967"/>
                  <a:pt x="2986576" y="3498381"/>
                  <a:pt x="2973517" y="3498381"/>
                </a:cubicBezTo>
                <a:lnTo>
                  <a:pt x="2831647" y="3498381"/>
                </a:lnTo>
                <a:cubicBezTo>
                  <a:pt x="2818588" y="3498381"/>
                  <a:pt x="2808001" y="3508967"/>
                  <a:pt x="2808001" y="3522027"/>
                </a:cubicBezTo>
                <a:lnTo>
                  <a:pt x="2808001" y="3616605"/>
                </a:lnTo>
                <a:cubicBezTo>
                  <a:pt x="2808001" y="3629665"/>
                  <a:pt x="2818588" y="3640252"/>
                  <a:pt x="2831647" y="3640252"/>
                </a:cubicBezTo>
                <a:lnTo>
                  <a:pt x="2973517" y="3640252"/>
                </a:lnTo>
                <a:cubicBezTo>
                  <a:pt x="2986576" y="3640252"/>
                  <a:pt x="2997163" y="3629665"/>
                  <a:pt x="2997163" y="3616605"/>
                </a:cubicBezTo>
                <a:close/>
                <a:moveTo>
                  <a:pt x="2997163" y="2659575"/>
                </a:moveTo>
                <a:cubicBezTo>
                  <a:pt x="2997163" y="2646517"/>
                  <a:pt x="2986576" y="2635929"/>
                  <a:pt x="2973517" y="2635929"/>
                </a:cubicBezTo>
                <a:lnTo>
                  <a:pt x="2831647" y="2635929"/>
                </a:lnTo>
                <a:cubicBezTo>
                  <a:pt x="2818588" y="2635929"/>
                  <a:pt x="2808001" y="2646517"/>
                  <a:pt x="2808001" y="2659575"/>
                </a:cubicBezTo>
                <a:lnTo>
                  <a:pt x="2808001" y="2754154"/>
                </a:lnTo>
                <a:cubicBezTo>
                  <a:pt x="2808001" y="2767213"/>
                  <a:pt x="2818588" y="2777800"/>
                  <a:pt x="2831647" y="2777800"/>
                </a:cubicBezTo>
                <a:lnTo>
                  <a:pt x="2973517" y="2777800"/>
                </a:lnTo>
                <a:cubicBezTo>
                  <a:pt x="2986576" y="2777800"/>
                  <a:pt x="2997163" y="2767213"/>
                  <a:pt x="2997163" y="2754154"/>
                </a:cubicBezTo>
                <a:close/>
                <a:moveTo>
                  <a:pt x="2997163" y="1797124"/>
                </a:moveTo>
                <a:cubicBezTo>
                  <a:pt x="2997163" y="1784065"/>
                  <a:pt x="2986576" y="1773478"/>
                  <a:pt x="2973517" y="1773478"/>
                </a:cubicBezTo>
                <a:lnTo>
                  <a:pt x="2831647" y="1773478"/>
                </a:lnTo>
                <a:cubicBezTo>
                  <a:pt x="2818588" y="1773478"/>
                  <a:pt x="2808001" y="1784065"/>
                  <a:pt x="2808001" y="1797124"/>
                </a:cubicBezTo>
                <a:lnTo>
                  <a:pt x="2808001" y="1891703"/>
                </a:lnTo>
                <a:cubicBezTo>
                  <a:pt x="2808001" y="1904762"/>
                  <a:pt x="2818588" y="1915349"/>
                  <a:pt x="2831647" y="1915349"/>
                </a:cubicBezTo>
                <a:lnTo>
                  <a:pt x="2973517" y="1915349"/>
                </a:lnTo>
                <a:cubicBezTo>
                  <a:pt x="2986576" y="1915349"/>
                  <a:pt x="2997163" y="1904762"/>
                  <a:pt x="2997163" y="1891703"/>
                </a:cubicBezTo>
                <a:close/>
                <a:moveTo>
                  <a:pt x="2997163" y="503448"/>
                </a:moveTo>
                <a:cubicBezTo>
                  <a:pt x="2997163" y="490389"/>
                  <a:pt x="2986576" y="479802"/>
                  <a:pt x="2973517" y="479802"/>
                </a:cubicBezTo>
                <a:lnTo>
                  <a:pt x="2831647" y="479802"/>
                </a:lnTo>
                <a:cubicBezTo>
                  <a:pt x="2818588" y="479802"/>
                  <a:pt x="2808001" y="490389"/>
                  <a:pt x="2808001" y="503448"/>
                </a:cubicBezTo>
                <a:lnTo>
                  <a:pt x="2808001" y="598027"/>
                </a:lnTo>
                <a:cubicBezTo>
                  <a:pt x="2808001" y="611086"/>
                  <a:pt x="2818588" y="621673"/>
                  <a:pt x="2831647" y="621673"/>
                </a:cubicBezTo>
                <a:lnTo>
                  <a:pt x="2973517" y="621673"/>
                </a:lnTo>
                <a:cubicBezTo>
                  <a:pt x="2986576" y="621673"/>
                  <a:pt x="2997163" y="611086"/>
                  <a:pt x="2997163" y="598027"/>
                </a:cubicBezTo>
                <a:close/>
                <a:moveTo>
                  <a:pt x="2997164" y="11930922"/>
                </a:moveTo>
                <a:cubicBezTo>
                  <a:pt x="2997164" y="11917862"/>
                  <a:pt x="2986577" y="11907276"/>
                  <a:pt x="2973518" y="11907276"/>
                </a:cubicBezTo>
                <a:lnTo>
                  <a:pt x="2831648" y="11907276"/>
                </a:lnTo>
                <a:cubicBezTo>
                  <a:pt x="2818589" y="11907276"/>
                  <a:pt x="2808002" y="11917862"/>
                  <a:pt x="2808002" y="11930922"/>
                </a:cubicBezTo>
                <a:lnTo>
                  <a:pt x="2808002" y="12025500"/>
                </a:lnTo>
                <a:cubicBezTo>
                  <a:pt x="2808002" y="12038560"/>
                  <a:pt x="2818589" y="12049146"/>
                  <a:pt x="2831648" y="12049146"/>
                </a:cubicBezTo>
                <a:lnTo>
                  <a:pt x="2973518" y="12049146"/>
                </a:lnTo>
                <a:cubicBezTo>
                  <a:pt x="2986577" y="12049146"/>
                  <a:pt x="2997164" y="12038560"/>
                  <a:pt x="2997164" y="12025500"/>
                </a:cubicBezTo>
                <a:close/>
                <a:moveTo>
                  <a:pt x="2997164" y="11068470"/>
                </a:moveTo>
                <a:cubicBezTo>
                  <a:pt x="2997164" y="11055412"/>
                  <a:pt x="2986577" y="11044824"/>
                  <a:pt x="2973518" y="11044824"/>
                </a:cubicBezTo>
                <a:lnTo>
                  <a:pt x="2831648" y="11044824"/>
                </a:lnTo>
                <a:cubicBezTo>
                  <a:pt x="2818589" y="11044824"/>
                  <a:pt x="2808002" y="11055412"/>
                  <a:pt x="2808002" y="11068470"/>
                </a:cubicBezTo>
                <a:lnTo>
                  <a:pt x="2808002" y="11163050"/>
                </a:lnTo>
                <a:cubicBezTo>
                  <a:pt x="2808002" y="11176108"/>
                  <a:pt x="2818589" y="11186696"/>
                  <a:pt x="2831648" y="11186696"/>
                </a:cubicBezTo>
                <a:lnTo>
                  <a:pt x="2973518" y="11186696"/>
                </a:lnTo>
                <a:cubicBezTo>
                  <a:pt x="2986577" y="11186696"/>
                  <a:pt x="2997164" y="11176108"/>
                  <a:pt x="2997164" y="11163050"/>
                </a:cubicBezTo>
                <a:close/>
                <a:moveTo>
                  <a:pt x="2997164" y="10206020"/>
                </a:moveTo>
                <a:cubicBezTo>
                  <a:pt x="2997164" y="10192960"/>
                  <a:pt x="2986577" y="10182374"/>
                  <a:pt x="2973518" y="10182374"/>
                </a:cubicBezTo>
                <a:lnTo>
                  <a:pt x="2831648" y="10182374"/>
                </a:lnTo>
                <a:cubicBezTo>
                  <a:pt x="2818589" y="10182374"/>
                  <a:pt x="2808002" y="10192960"/>
                  <a:pt x="2808002" y="10206020"/>
                </a:cubicBezTo>
                <a:lnTo>
                  <a:pt x="2808002" y="10300598"/>
                </a:lnTo>
                <a:cubicBezTo>
                  <a:pt x="2808002" y="10313658"/>
                  <a:pt x="2818589" y="10324244"/>
                  <a:pt x="2831648" y="10324244"/>
                </a:cubicBezTo>
                <a:lnTo>
                  <a:pt x="2973518" y="10324244"/>
                </a:lnTo>
                <a:cubicBezTo>
                  <a:pt x="2986577" y="10324244"/>
                  <a:pt x="2997164" y="10313658"/>
                  <a:pt x="2997164" y="10300598"/>
                </a:cubicBezTo>
                <a:close/>
                <a:moveTo>
                  <a:pt x="2997164" y="5031313"/>
                </a:moveTo>
                <a:cubicBezTo>
                  <a:pt x="2997164" y="5018253"/>
                  <a:pt x="2986577" y="5007667"/>
                  <a:pt x="2973518" y="5007667"/>
                </a:cubicBezTo>
                <a:lnTo>
                  <a:pt x="2831648" y="5007667"/>
                </a:lnTo>
                <a:cubicBezTo>
                  <a:pt x="2818589" y="5007667"/>
                  <a:pt x="2808002" y="5018253"/>
                  <a:pt x="2808002" y="5031313"/>
                </a:cubicBezTo>
                <a:lnTo>
                  <a:pt x="2808002" y="5125892"/>
                </a:lnTo>
                <a:cubicBezTo>
                  <a:pt x="2808002" y="5138950"/>
                  <a:pt x="2818589" y="5149537"/>
                  <a:pt x="2831648" y="5149537"/>
                </a:cubicBezTo>
                <a:lnTo>
                  <a:pt x="2973518" y="5149537"/>
                </a:lnTo>
                <a:cubicBezTo>
                  <a:pt x="2986577" y="5149537"/>
                  <a:pt x="2997164" y="5138950"/>
                  <a:pt x="2997164" y="5125892"/>
                </a:cubicBezTo>
                <a:close/>
                <a:moveTo>
                  <a:pt x="2997164" y="4168862"/>
                </a:moveTo>
                <a:cubicBezTo>
                  <a:pt x="2997164" y="4155803"/>
                  <a:pt x="2986577" y="4145216"/>
                  <a:pt x="2973518" y="4145216"/>
                </a:cubicBezTo>
                <a:lnTo>
                  <a:pt x="2831648" y="4145216"/>
                </a:lnTo>
                <a:cubicBezTo>
                  <a:pt x="2818589" y="4145216"/>
                  <a:pt x="2808002" y="4155803"/>
                  <a:pt x="2808002" y="4168862"/>
                </a:cubicBezTo>
                <a:lnTo>
                  <a:pt x="2808002" y="4263441"/>
                </a:lnTo>
                <a:cubicBezTo>
                  <a:pt x="2808002" y="4276500"/>
                  <a:pt x="2818589" y="4287087"/>
                  <a:pt x="2831648" y="4287087"/>
                </a:cubicBezTo>
                <a:lnTo>
                  <a:pt x="2973518" y="4287087"/>
                </a:lnTo>
                <a:cubicBezTo>
                  <a:pt x="2986577" y="4287087"/>
                  <a:pt x="2997164" y="4276500"/>
                  <a:pt x="2997164" y="4263441"/>
                </a:cubicBezTo>
                <a:close/>
                <a:moveTo>
                  <a:pt x="2997164" y="3306411"/>
                </a:moveTo>
                <a:cubicBezTo>
                  <a:pt x="2997164" y="3293352"/>
                  <a:pt x="2986577" y="3282765"/>
                  <a:pt x="2973518" y="3282765"/>
                </a:cubicBezTo>
                <a:lnTo>
                  <a:pt x="2831648" y="3282765"/>
                </a:lnTo>
                <a:cubicBezTo>
                  <a:pt x="2818589" y="3282765"/>
                  <a:pt x="2808002" y="3293352"/>
                  <a:pt x="2808002" y="3306411"/>
                </a:cubicBezTo>
                <a:lnTo>
                  <a:pt x="2808002" y="3400990"/>
                </a:lnTo>
                <a:cubicBezTo>
                  <a:pt x="2808002" y="3414049"/>
                  <a:pt x="2818589" y="3424636"/>
                  <a:pt x="2831648" y="3424636"/>
                </a:cubicBezTo>
                <a:lnTo>
                  <a:pt x="2973518" y="3424636"/>
                </a:lnTo>
                <a:cubicBezTo>
                  <a:pt x="2986577" y="3424636"/>
                  <a:pt x="2997164" y="3414049"/>
                  <a:pt x="2997164" y="3400990"/>
                </a:cubicBezTo>
                <a:close/>
                <a:moveTo>
                  <a:pt x="2997164" y="2443960"/>
                </a:moveTo>
                <a:cubicBezTo>
                  <a:pt x="2997164" y="2430901"/>
                  <a:pt x="2986577" y="2420314"/>
                  <a:pt x="2973518" y="2420314"/>
                </a:cubicBezTo>
                <a:lnTo>
                  <a:pt x="2831648" y="2420314"/>
                </a:lnTo>
                <a:cubicBezTo>
                  <a:pt x="2818589" y="2420314"/>
                  <a:pt x="2808002" y="2430901"/>
                  <a:pt x="2808002" y="2443960"/>
                </a:cubicBezTo>
                <a:lnTo>
                  <a:pt x="2808002" y="2538539"/>
                </a:lnTo>
                <a:cubicBezTo>
                  <a:pt x="2808002" y="2551598"/>
                  <a:pt x="2818589" y="2562185"/>
                  <a:pt x="2831648" y="2562185"/>
                </a:cubicBezTo>
                <a:lnTo>
                  <a:pt x="2973518" y="2562185"/>
                </a:lnTo>
                <a:cubicBezTo>
                  <a:pt x="2986577" y="2562185"/>
                  <a:pt x="2997164" y="2551598"/>
                  <a:pt x="2997164" y="2538539"/>
                </a:cubicBezTo>
                <a:close/>
                <a:moveTo>
                  <a:pt x="2997164" y="1581509"/>
                </a:moveTo>
                <a:cubicBezTo>
                  <a:pt x="2997164" y="1568450"/>
                  <a:pt x="2986577" y="1557863"/>
                  <a:pt x="2973518" y="1557863"/>
                </a:cubicBezTo>
                <a:lnTo>
                  <a:pt x="2831648" y="1557863"/>
                </a:lnTo>
                <a:cubicBezTo>
                  <a:pt x="2818589" y="1557863"/>
                  <a:pt x="2808002" y="1568450"/>
                  <a:pt x="2808002" y="1581509"/>
                </a:cubicBezTo>
                <a:lnTo>
                  <a:pt x="2808002" y="1676088"/>
                </a:lnTo>
                <a:cubicBezTo>
                  <a:pt x="2808002" y="1689147"/>
                  <a:pt x="2818589" y="1699734"/>
                  <a:pt x="2831648" y="1699734"/>
                </a:cubicBezTo>
                <a:lnTo>
                  <a:pt x="2973518" y="1699734"/>
                </a:lnTo>
                <a:cubicBezTo>
                  <a:pt x="2986577" y="1699734"/>
                  <a:pt x="2997164" y="1689147"/>
                  <a:pt x="2997164" y="1676088"/>
                </a:cubicBezTo>
                <a:close/>
                <a:moveTo>
                  <a:pt x="2997164" y="287832"/>
                </a:moveTo>
                <a:cubicBezTo>
                  <a:pt x="2997164" y="274773"/>
                  <a:pt x="2986577" y="264186"/>
                  <a:pt x="2973518" y="264186"/>
                </a:cubicBezTo>
                <a:lnTo>
                  <a:pt x="2831648" y="264186"/>
                </a:lnTo>
                <a:cubicBezTo>
                  <a:pt x="2818589" y="264186"/>
                  <a:pt x="2808002" y="274773"/>
                  <a:pt x="2808002" y="287832"/>
                </a:cubicBezTo>
                <a:lnTo>
                  <a:pt x="2808002" y="382411"/>
                </a:lnTo>
                <a:cubicBezTo>
                  <a:pt x="2808002" y="395470"/>
                  <a:pt x="2818589" y="406057"/>
                  <a:pt x="2831648" y="406057"/>
                </a:cubicBezTo>
                <a:lnTo>
                  <a:pt x="2973518" y="406057"/>
                </a:lnTo>
                <a:cubicBezTo>
                  <a:pt x="2986577" y="406057"/>
                  <a:pt x="2997164" y="395470"/>
                  <a:pt x="2997164" y="382411"/>
                </a:cubicBezTo>
                <a:close/>
                <a:moveTo>
                  <a:pt x="3054517" y="0"/>
                </a:moveTo>
                <a:lnTo>
                  <a:pt x="3054517" y="12191999"/>
                </a:lnTo>
                <a:lnTo>
                  <a:pt x="2997163" y="12191999"/>
                </a:lnTo>
                <a:lnTo>
                  <a:pt x="2997163" y="12146534"/>
                </a:lnTo>
                <a:cubicBezTo>
                  <a:pt x="2997163" y="12133476"/>
                  <a:pt x="2986576" y="12122888"/>
                  <a:pt x="2973517" y="12122888"/>
                </a:cubicBezTo>
                <a:lnTo>
                  <a:pt x="2831647" y="12122888"/>
                </a:lnTo>
                <a:cubicBezTo>
                  <a:pt x="2818588" y="12122888"/>
                  <a:pt x="2808001" y="12133476"/>
                  <a:pt x="2808001" y="12146534"/>
                </a:cubicBezTo>
                <a:lnTo>
                  <a:pt x="2808001" y="12191999"/>
                </a:lnTo>
                <a:lnTo>
                  <a:pt x="250708" y="12191999"/>
                </a:lnTo>
                <a:lnTo>
                  <a:pt x="250708" y="12146534"/>
                </a:lnTo>
                <a:cubicBezTo>
                  <a:pt x="250708" y="12133476"/>
                  <a:pt x="240121" y="12122888"/>
                  <a:pt x="227062" y="12122888"/>
                </a:cubicBezTo>
                <a:lnTo>
                  <a:pt x="85192" y="12122888"/>
                </a:lnTo>
                <a:cubicBezTo>
                  <a:pt x="72133" y="12122888"/>
                  <a:pt x="61546" y="12133476"/>
                  <a:pt x="61546" y="12146534"/>
                </a:cubicBezTo>
                <a:lnTo>
                  <a:pt x="61546" y="12191999"/>
                </a:lnTo>
                <a:lnTo>
                  <a:pt x="0" y="12191999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alpha val="0"/>
                </a:schemeClr>
              </a:gs>
              <a:gs pos="43000">
                <a:schemeClr val="accent1">
                  <a:alpha val="10000"/>
                </a:schemeClr>
              </a:gs>
              <a:gs pos="100000">
                <a:schemeClr val="accent1">
                  <a:alpha val="80000"/>
                </a:schemeClr>
              </a:gs>
            </a:gsLst>
            <a:lin ang="3000000" scaled="0"/>
            <a:tileRect/>
          </a:gradFill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 sz="1600">
              <a:latin typeface="나눔스퀘어 Bold"/>
              <a:ea typeface="나눔스퀘어 Bold"/>
            </a:endParaRPr>
          </a:p>
        </p:txBody>
      </p:sp>
      <p:sp>
        <p:nvSpPr>
          <p:cNvPr id="15" name="TextBox 14">
            <a:hlinkClick r:id="rId2"/>
          </p:cNvPr>
          <p:cNvSpPr txBox="1"/>
          <p:nvPr/>
        </p:nvSpPr>
        <p:spPr>
          <a:xfrm>
            <a:off x="7217100" y="3576285"/>
            <a:ext cx="484632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000">
                <a:solidFill>
                  <a:schemeClr val="bg1"/>
                </a:solidFill>
                <a:latin typeface="나눔스퀘어 Bold"/>
                <a:ea typeface="나눔스퀘어 Bold"/>
                <a:cs typeface="Arial"/>
                <a:hlinkClick r:id="rId3"/>
              </a:rPr>
              <a:t>https://github.com/IllIIIllll/prediction-of-movie-audience-numbers</a:t>
            </a:r>
            <a:endParaRPr lang="en-US" altLang="ko-KR" sz="1000">
              <a:solidFill>
                <a:schemeClr val="bg1"/>
              </a:solidFill>
              <a:latin typeface="나눔스퀘어 Bold"/>
              <a:ea typeface="나눔스퀘어 Bold"/>
              <a:cs typeface="Arial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217100" y="382905"/>
            <a:ext cx="4846320" cy="101115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>
              <a:defRPr/>
            </a:pPr>
            <a:endParaRPr lang="en-US" altLang="ko-KR" sz="6000">
              <a:solidFill>
                <a:schemeClr val="bg1"/>
              </a:solidFill>
              <a:latin typeface="나눔스퀘어 Bold"/>
              <a:ea typeface="나눔스퀘어 Bold"/>
              <a:cs typeface="Arial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217098" y="3186402"/>
            <a:ext cx="3683948" cy="40011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 algn="r">
              <a:defRPr/>
            </a:pPr>
            <a:r>
              <a:rPr lang="ko-KR" altLang="en-US" sz="2000">
                <a:solidFill>
                  <a:schemeClr val="bg1"/>
                </a:solidFill>
                <a:latin typeface="나눔스퀘어 Bold"/>
                <a:ea typeface="나눔스퀘어 Bold"/>
              </a:rPr>
              <a:t>박지성</a:t>
            </a:r>
            <a:endParaRPr lang="ko-KR" altLang="en-US" sz="2000">
              <a:solidFill>
                <a:schemeClr val="bg1"/>
              </a:solidFill>
              <a:latin typeface="나눔스퀘어 Bold"/>
              <a:ea typeface="나눔스퀘어 Bold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217100" y="1611630"/>
            <a:ext cx="4846320" cy="80581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>
              <a:defRPr/>
            </a:pPr>
            <a:r>
              <a:rPr lang="ko-KR" altLang="en-US" sz="4700">
                <a:solidFill>
                  <a:schemeClr val="bg1"/>
                </a:solidFill>
                <a:latin typeface="나눔스퀘어 Bold"/>
                <a:ea typeface="나눔스퀘어 Bold"/>
              </a:rPr>
              <a:t>영화 관객 수 예측</a:t>
            </a:r>
            <a:endParaRPr lang="ko-KR" altLang="en-US" sz="4700">
              <a:solidFill>
                <a:schemeClr val="bg1"/>
              </a:solidFill>
              <a:latin typeface="나눔스퀘어 Bold"/>
              <a:ea typeface="나눔스퀘어 Bold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217100" y="1964055"/>
            <a:ext cx="4846320" cy="1011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>
              <a:defRPr/>
            </a:pPr>
            <a:endParaRPr lang="en-US" altLang="ko-KR" sz="6000">
              <a:solidFill>
                <a:schemeClr val="bg1"/>
              </a:solidFill>
              <a:latin typeface="나눔스퀘어 Bold"/>
              <a:ea typeface="나눔스퀘어 Bold"/>
              <a:cs typeface="Arial"/>
            </a:endParaRPr>
          </a:p>
        </p:txBody>
      </p:sp>
      <p:grpSp>
        <p:nvGrpSpPr>
          <p:cNvPr id="24" name="Group 23"/>
          <p:cNvGrpSpPr/>
          <p:nvPr/>
        </p:nvGrpSpPr>
        <p:grpSpPr>
          <a:xfrm rot="0">
            <a:off x="11321976" y="3568402"/>
            <a:ext cx="427751" cy="272215"/>
            <a:chOff x="4411404" y="1607745"/>
            <a:chExt cx="520434" cy="272215"/>
          </a:xfrm>
        </p:grpSpPr>
        <p:sp>
          <p:nvSpPr>
            <p:cNvPr id="25" name="Graphic 167"/>
            <p:cNvSpPr/>
            <p:nvPr/>
          </p:nvSpPr>
          <p:spPr>
            <a:xfrm rot="5400000">
              <a:off x="4674366" y="1622488"/>
              <a:ext cx="272215" cy="242730"/>
            </a:xfrm>
            <a:custGeom>
              <a:avLst/>
              <a:gdLst>
                <a:gd name="connsiteX0" fmla="*/ 2219216 w 3781425"/>
                <a:gd name="connsiteY0" fmla="*/ 189309 h 3371850"/>
                <a:gd name="connsiteX1" fmla="*/ 3731786 w 3781425"/>
                <a:gd name="connsiteY1" fmla="*/ 2808684 h 3371850"/>
                <a:gd name="connsiteX2" fmla="*/ 3404126 w 3781425"/>
                <a:gd name="connsiteY2" fmla="*/ 3376375 h 3371850"/>
                <a:gd name="connsiteX3" fmla="*/ 378986 w 3781425"/>
                <a:gd name="connsiteY3" fmla="*/ 3376375 h 3371850"/>
                <a:gd name="connsiteX4" fmla="*/ 51326 w 3781425"/>
                <a:gd name="connsiteY4" fmla="*/ 2808684 h 3371850"/>
                <a:gd name="connsiteX5" fmla="*/ 1563896 w 3781425"/>
                <a:gd name="connsiteY5" fmla="*/ 189309 h 3371850"/>
                <a:gd name="connsiteX6" fmla="*/ 2219216 w 3781425"/>
                <a:gd name="connsiteY6" fmla="*/ 189309 h 337185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81425" h="3371850">
                  <a:moveTo>
                    <a:pt x="2219216" y="189309"/>
                  </a:moveTo>
                  <a:lnTo>
                    <a:pt x="3731786" y="2808684"/>
                  </a:lnTo>
                  <a:cubicBezTo>
                    <a:pt x="3877519" y="3061097"/>
                    <a:pt x="3695591" y="3376375"/>
                    <a:pt x="3404126" y="3376375"/>
                  </a:cubicBezTo>
                  <a:lnTo>
                    <a:pt x="378986" y="3376375"/>
                  </a:lnTo>
                  <a:cubicBezTo>
                    <a:pt x="87521" y="3376375"/>
                    <a:pt x="-94407" y="3061097"/>
                    <a:pt x="51326" y="2808684"/>
                  </a:cubicBezTo>
                  <a:lnTo>
                    <a:pt x="1563896" y="189309"/>
                  </a:lnTo>
                  <a:cubicBezTo>
                    <a:pt x="1710581" y="-63103"/>
                    <a:pt x="2074436" y="-63103"/>
                    <a:pt x="2219216" y="189309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lvl="0">
                <a:defRPr/>
              </a:pPr>
              <a:endParaRPr lang="en-US">
                <a:latin typeface="나눔스퀘어 Bold"/>
                <a:ea typeface="나눔스퀘어 Bold"/>
              </a:endParaRPr>
            </a:p>
          </p:txBody>
        </p:sp>
        <p:sp>
          <p:nvSpPr>
            <p:cNvPr id="26" name="Graphic 167"/>
            <p:cNvSpPr/>
            <p:nvPr/>
          </p:nvSpPr>
          <p:spPr>
            <a:xfrm rot="5400000">
              <a:off x="4396662" y="1622488"/>
              <a:ext cx="272215" cy="242730"/>
            </a:xfrm>
            <a:custGeom>
              <a:avLst/>
              <a:gdLst>
                <a:gd name="connsiteX0" fmla="*/ 2219216 w 3781425"/>
                <a:gd name="connsiteY0" fmla="*/ 189309 h 3371850"/>
                <a:gd name="connsiteX1" fmla="*/ 3731786 w 3781425"/>
                <a:gd name="connsiteY1" fmla="*/ 2808684 h 3371850"/>
                <a:gd name="connsiteX2" fmla="*/ 3404126 w 3781425"/>
                <a:gd name="connsiteY2" fmla="*/ 3376375 h 3371850"/>
                <a:gd name="connsiteX3" fmla="*/ 378986 w 3781425"/>
                <a:gd name="connsiteY3" fmla="*/ 3376375 h 3371850"/>
                <a:gd name="connsiteX4" fmla="*/ 51326 w 3781425"/>
                <a:gd name="connsiteY4" fmla="*/ 2808684 h 3371850"/>
                <a:gd name="connsiteX5" fmla="*/ 1563896 w 3781425"/>
                <a:gd name="connsiteY5" fmla="*/ 189309 h 3371850"/>
                <a:gd name="connsiteX6" fmla="*/ 2219216 w 3781425"/>
                <a:gd name="connsiteY6" fmla="*/ 189309 h 337185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81425" h="3371850">
                  <a:moveTo>
                    <a:pt x="2219216" y="189309"/>
                  </a:moveTo>
                  <a:lnTo>
                    <a:pt x="3731786" y="2808684"/>
                  </a:lnTo>
                  <a:cubicBezTo>
                    <a:pt x="3877519" y="3061097"/>
                    <a:pt x="3695591" y="3376375"/>
                    <a:pt x="3404126" y="3376375"/>
                  </a:cubicBezTo>
                  <a:lnTo>
                    <a:pt x="378986" y="3376375"/>
                  </a:lnTo>
                  <a:cubicBezTo>
                    <a:pt x="87521" y="3376375"/>
                    <a:pt x="-94407" y="3061097"/>
                    <a:pt x="51326" y="2808684"/>
                  </a:cubicBezTo>
                  <a:lnTo>
                    <a:pt x="1563896" y="189309"/>
                  </a:lnTo>
                  <a:cubicBezTo>
                    <a:pt x="1710581" y="-63103"/>
                    <a:pt x="2074436" y="-63103"/>
                    <a:pt x="2219216" y="189309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lvl="0">
                <a:defRPr/>
              </a:pPr>
              <a:endParaRPr lang="en-US">
                <a:latin typeface="나눔스퀘어 Bold"/>
                <a:ea typeface="나눔스퀘어 Bold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6299783" y="2954655"/>
            <a:ext cx="4777152" cy="92333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>
              <a:defRPr/>
            </a:pPr>
            <a:r>
              <a:rPr lang="en-US" altLang="ko-KR" sz="5400" b="1" dirty="0" smtClean="0">
                <a:solidFill>
                  <a:schemeClr val="accent1"/>
                </a:solidFill>
                <a:latin typeface="나눔스퀘어 Bold" pitchFamily="50" charset="-127"/>
                <a:ea typeface="나눔스퀘어 Bold" pitchFamily="50" charset="-127"/>
              </a:rPr>
              <a:t>04</a:t>
            </a:r>
            <a:r>
              <a:rPr lang="ko-KR" altLang="en-US" sz="5400" b="1" dirty="0" smtClean="0">
                <a:solidFill>
                  <a:schemeClr val="accent1"/>
                </a:solidFill>
                <a:latin typeface="나눔스퀘어 Bold" pitchFamily="50" charset="-127"/>
                <a:ea typeface="나눔스퀘어 Bold" pitchFamily="50" charset="-127"/>
              </a:rPr>
              <a:t> </a:t>
            </a:r>
            <a:r>
              <a:rPr lang="ko-KR" altLang="en-US" sz="5400" b="1" dirty="0" smtClean="0">
                <a:solidFill>
                  <a:schemeClr val="bg1"/>
                </a:solidFill>
                <a:latin typeface="나눔스퀘어 Bold" pitchFamily="50" charset="-127"/>
                <a:ea typeface="나눔스퀘어 Bold" pitchFamily="50" charset="-127"/>
              </a:rPr>
              <a:t>모델 평가</a:t>
            </a:r>
            <a:endParaRPr lang="ko-KR" altLang="en-US" sz="5400" b="1" dirty="0">
              <a:solidFill>
                <a:schemeClr val="bg1"/>
              </a:solidFill>
              <a:latin typeface="나눔스퀘어 Bold" pitchFamily="50" charset="-127"/>
              <a:ea typeface="나눔스퀘어 Bold" pitchFamily="50" charset="-127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:dsp="http://schemas.microsoft.com/office/drawing/2008/diagram" xmlns:dgm="http://schemas.openxmlformats.org/drawingml/2006/diagram" xmlns:c="http://schemas.openxmlformats.org/drawingml/2006/chart" xmlns="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rapezoid 32"/>
          <p:cNvSpPr/>
          <p:nvPr/>
        </p:nvSpPr>
        <p:spPr>
          <a:xfrm rot="5400000">
            <a:off x="2909889" y="-2820262"/>
            <a:ext cx="3135383" cy="8955159"/>
          </a:xfrm>
          <a:prstGeom prst="trapezoid">
            <a:avLst>
              <a:gd name="adj" fmla="val 37046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Graphic 73"/>
          <p:cNvSpPr/>
          <p:nvPr/>
        </p:nvSpPr>
        <p:spPr>
          <a:xfrm>
            <a:off x="8735276" y="486386"/>
            <a:ext cx="2999618" cy="6046474"/>
          </a:xfrm>
          <a:custGeom>
            <a:avLst/>
            <a:gdLst>
              <a:gd name="connsiteX0" fmla="*/ 1844626 w 2228695"/>
              <a:gd name="connsiteY0" fmla="*/ 4493540 h 4492487"/>
              <a:gd name="connsiteX1" fmla="*/ 1837607 w 2228695"/>
              <a:gd name="connsiteY1" fmla="*/ 4493540 h 4492487"/>
              <a:gd name="connsiteX2" fmla="*/ 1823217 w 2228695"/>
              <a:gd name="connsiteY2" fmla="*/ 4484766 h 4492487"/>
              <a:gd name="connsiteX3" fmla="*/ 1052474 w 2228695"/>
              <a:gd name="connsiteY3" fmla="*/ 4147127 h 4492487"/>
              <a:gd name="connsiteX4" fmla="*/ 1025449 w 2228695"/>
              <a:gd name="connsiteY4" fmla="*/ 4142915 h 4492487"/>
              <a:gd name="connsiteX5" fmla="*/ 740457 w 2228695"/>
              <a:gd name="connsiteY5" fmla="*/ 4182576 h 4492487"/>
              <a:gd name="connsiteX6" fmla="*/ 77113 w 2228695"/>
              <a:gd name="connsiteY6" fmla="*/ 4275584 h 4492487"/>
              <a:gd name="connsiteX7" fmla="*/ 17096 w 2228695"/>
              <a:gd name="connsiteY7" fmla="*/ 4283657 h 4492487"/>
              <a:gd name="connsiteX8" fmla="*/ 2004 w 2228695"/>
              <a:gd name="connsiteY8" fmla="*/ 4221534 h 4492487"/>
              <a:gd name="connsiteX9" fmla="*/ 17447 w 2228695"/>
              <a:gd name="connsiteY9" fmla="*/ 4197668 h 4492487"/>
              <a:gd name="connsiteX10" fmla="*/ 91503 w 2228695"/>
              <a:gd name="connsiteY10" fmla="*/ 4184682 h 4492487"/>
              <a:gd name="connsiteX11" fmla="*/ 69743 w 2228695"/>
              <a:gd name="connsiteY11" fmla="*/ 4110977 h 4492487"/>
              <a:gd name="connsiteX12" fmla="*/ 86941 w 2228695"/>
              <a:gd name="connsiteY12" fmla="*/ 4097991 h 4492487"/>
              <a:gd name="connsiteX13" fmla="*/ 29030 w 2228695"/>
              <a:gd name="connsiteY13" fmla="*/ 4024637 h 4492487"/>
              <a:gd name="connsiteX14" fmla="*/ 58863 w 2228695"/>
              <a:gd name="connsiteY14" fmla="*/ 4012002 h 4492487"/>
              <a:gd name="connsiteX15" fmla="*/ 110456 w 2228695"/>
              <a:gd name="connsiteY15" fmla="*/ 4077634 h 4492487"/>
              <a:gd name="connsiteX16" fmla="*/ 123442 w 2228695"/>
              <a:gd name="connsiteY16" fmla="*/ 4079038 h 4492487"/>
              <a:gd name="connsiteX17" fmla="*/ 137481 w 2228695"/>
              <a:gd name="connsiteY17" fmla="*/ 4061138 h 4492487"/>
              <a:gd name="connsiteX18" fmla="*/ 128356 w 2228695"/>
              <a:gd name="connsiteY18" fmla="*/ 4050960 h 4492487"/>
              <a:gd name="connsiteX19" fmla="*/ 89046 w 2228695"/>
              <a:gd name="connsiteY19" fmla="*/ 4032709 h 4492487"/>
              <a:gd name="connsiteX20" fmla="*/ 96066 w 2228695"/>
              <a:gd name="connsiteY20" fmla="*/ 4003578 h 4492487"/>
              <a:gd name="connsiteX21" fmla="*/ 112211 w 2228695"/>
              <a:gd name="connsiteY21" fmla="*/ 3949177 h 4492487"/>
              <a:gd name="connsiteX22" fmla="*/ 166261 w 2228695"/>
              <a:gd name="connsiteY22" fmla="*/ 3931979 h 4492487"/>
              <a:gd name="connsiteX23" fmla="*/ 185214 w 2228695"/>
              <a:gd name="connsiteY23" fmla="*/ 3912676 h 4492487"/>
              <a:gd name="connsiteX24" fmla="*/ 443883 w 2228695"/>
              <a:gd name="connsiteY24" fmla="*/ 2925732 h 4492487"/>
              <a:gd name="connsiteX25" fmla="*/ 467749 w 2228695"/>
              <a:gd name="connsiteY25" fmla="*/ 2833426 h 4492487"/>
              <a:gd name="connsiteX26" fmla="*/ 412997 w 2228695"/>
              <a:gd name="connsiteY26" fmla="*/ 2823598 h 4492487"/>
              <a:gd name="connsiteX27" fmla="*/ 414050 w 2228695"/>
              <a:gd name="connsiteY27" fmla="*/ 2801136 h 4492487"/>
              <a:gd name="connsiteX28" fmla="*/ 436863 w 2228695"/>
              <a:gd name="connsiteY28" fmla="*/ 2799381 h 4492487"/>
              <a:gd name="connsiteX29" fmla="*/ 441075 w 2228695"/>
              <a:gd name="connsiteY29" fmla="*/ 2760072 h 4492487"/>
              <a:gd name="connsiteX30" fmla="*/ 465643 w 2228695"/>
              <a:gd name="connsiteY30" fmla="*/ 2738311 h 4492487"/>
              <a:gd name="connsiteX31" fmla="*/ 493019 w 2228695"/>
              <a:gd name="connsiteY31" fmla="*/ 2713392 h 4492487"/>
              <a:gd name="connsiteX32" fmla="*/ 509866 w 2228695"/>
              <a:gd name="connsiteY32" fmla="*/ 2694088 h 4492487"/>
              <a:gd name="connsiteX33" fmla="*/ 532680 w 2228695"/>
              <a:gd name="connsiteY33" fmla="*/ 2669520 h 4492487"/>
              <a:gd name="connsiteX34" fmla="*/ 718697 w 2228695"/>
              <a:gd name="connsiteY34" fmla="*/ 1942650 h 4492487"/>
              <a:gd name="connsiteX35" fmla="*/ 797315 w 2228695"/>
              <a:gd name="connsiteY35" fmla="*/ 1627825 h 4492487"/>
              <a:gd name="connsiteX36" fmla="*/ 790998 w 2228695"/>
              <a:gd name="connsiteY36" fmla="*/ 1575880 h 4492487"/>
              <a:gd name="connsiteX37" fmla="*/ 809599 w 2228695"/>
              <a:gd name="connsiteY37" fmla="*/ 1488136 h 4492487"/>
              <a:gd name="connsiteX38" fmla="*/ 817321 w 2228695"/>
              <a:gd name="connsiteY38" fmla="*/ 1474799 h 4492487"/>
              <a:gd name="connsiteX39" fmla="*/ 892079 w 2228695"/>
              <a:gd name="connsiteY39" fmla="*/ 1450231 h 4492487"/>
              <a:gd name="connsiteX40" fmla="*/ 880145 w 2228695"/>
              <a:gd name="connsiteY40" fmla="*/ 1428471 h 4492487"/>
              <a:gd name="connsiteX41" fmla="*/ 870318 w 2228695"/>
              <a:gd name="connsiteY41" fmla="*/ 1413379 h 4492487"/>
              <a:gd name="connsiteX42" fmla="*/ 851365 w 2228695"/>
              <a:gd name="connsiteY42" fmla="*/ 1389863 h 4492487"/>
              <a:gd name="connsiteX43" fmla="*/ 837326 w 2228695"/>
              <a:gd name="connsiteY43" fmla="*/ 1384599 h 4492487"/>
              <a:gd name="connsiteX44" fmla="*/ 806441 w 2228695"/>
              <a:gd name="connsiteY44" fmla="*/ 1340727 h 4492487"/>
              <a:gd name="connsiteX45" fmla="*/ 797666 w 2228695"/>
              <a:gd name="connsiteY45" fmla="*/ 1334058 h 4492487"/>
              <a:gd name="connsiteX46" fmla="*/ 817321 w 2228695"/>
              <a:gd name="connsiteY46" fmla="*/ 1241401 h 4492487"/>
              <a:gd name="connsiteX47" fmla="*/ 790296 w 2228695"/>
              <a:gd name="connsiteY47" fmla="*/ 1238242 h 4492487"/>
              <a:gd name="connsiteX48" fmla="*/ 806090 w 2228695"/>
              <a:gd name="connsiteY48" fmla="*/ 1211568 h 4492487"/>
              <a:gd name="connsiteX49" fmla="*/ 818374 w 2228695"/>
              <a:gd name="connsiteY49" fmla="*/ 1196125 h 4492487"/>
              <a:gd name="connsiteX50" fmla="*/ 835922 w 2228695"/>
              <a:gd name="connsiteY50" fmla="*/ 1154008 h 4492487"/>
              <a:gd name="connsiteX51" fmla="*/ 838730 w 2228695"/>
              <a:gd name="connsiteY51" fmla="*/ 1143478 h 4492487"/>
              <a:gd name="connsiteX52" fmla="*/ 828552 w 2228695"/>
              <a:gd name="connsiteY52" fmla="*/ 1139267 h 4492487"/>
              <a:gd name="connsiteX53" fmla="*/ 793805 w 2228695"/>
              <a:gd name="connsiteY53" fmla="*/ 1141373 h 4492487"/>
              <a:gd name="connsiteX54" fmla="*/ 792402 w 2228695"/>
              <a:gd name="connsiteY54" fmla="*/ 1164537 h 4492487"/>
              <a:gd name="connsiteX55" fmla="*/ 749583 w 2228695"/>
              <a:gd name="connsiteY55" fmla="*/ 1144882 h 4492487"/>
              <a:gd name="connsiteX56" fmla="*/ 739053 w 2228695"/>
              <a:gd name="connsiteY56" fmla="*/ 1144882 h 4492487"/>
              <a:gd name="connsiteX57" fmla="*/ 680089 w 2228695"/>
              <a:gd name="connsiteY57" fmla="*/ 1135406 h 4492487"/>
              <a:gd name="connsiteX58" fmla="*/ 663243 w 2228695"/>
              <a:gd name="connsiteY58" fmla="*/ 1135406 h 4492487"/>
              <a:gd name="connsiteX59" fmla="*/ 577604 w 2228695"/>
              <a:gd name="connsiteY59" fmla="*/ 1144531 h 4492487"/>
              <a:gd name="connsiteX60" fmla="*/ 557950 w 2228695"/>
              <a:gd name="connsiteY60" fmla="*/ 1121367 h 4492487"/>
              <a:gd name="connsiteX61" fmla="*/ 565671 w 2228695"/>
              <a:gd name="connsiteY61" fmla="*/ 1105573 h 4492487"/>
              <a:gd name="connsiteX62" fmla="*/ 441075 w 2228695"/>
              <a:gd name="connsiteY62" fmla="*/ 1105924 h 4492487"/>
              <a:gd name="connsiteX63" fmla="*/ 423877 w 2228695"/>
              <a:gd name="connsiteY63" fmla="*/ 1090130 h 4492487"/>
              <a:gd name="connsiteX64" fmla="*/ 418262 w 2228695"/>
              <a:gd name="connsiteY64" fmla="*/ 1063807 h 4492487"/>
              <a:gd name="connsiteX65" fmla="*/ 411593 w 2228695"/>
              <a:gd name="connsiteY65" fmla="*/ 1063807 h 4492487"/>
              <a:gd name="connsiteX66" fmla="*/ 403521 w 2228695"/>
              <a:gd name="connsiteY66" fmla="*/ 1148041 h 4492487"/>
              <a:gd name="connsiteX67" fmla="*/ 378250 w 2228695"/>
              <a:gd name="connsiteY67" fmla="*/ 1143478 h 4492487"/>
              <a:gd name="connsiteX68" fmla="*/ 378250 w 2228695"/>
              <a:gd name="connsiteY68" fmla="*/ 1108732 h 4492487"/>
              <a:gd name="connsiteX69" fmla="*/ 174333 w 2228695"/>
              <a:gd name="connsiteY69" fmla="*/ 1166994 h 4492487"/>
              <a:gd name="connsiteX70" fmla="*/ 110456 w 2228695"/>
              <a:gd name="connsiteY70" fmla="*/ 1151551 h 4492487"/>
              <a:gd name="connsiteX71" fmla="*/ 98523 w 2228695"/>
              <a:gd name="connsiteY71" fmla="*/ 1128386 h 4492487"/>
              <a:gd name="connsiteX72" fmla="*/ 87292 w 2228695"/>
              <a:gd name="connsiteY72" fmla="*/ 876035 h 4492487"/>
              <a:gd name="connsiteX73" fmla="*/ 78517 w 2228695"/>
              <a:gd name="connsiteY73" fmla="*/ 833918 h 4492487"/>
              <a:gd name="connsiteX74" fmla="*/ 52194 w 2228695"/>
              <a:gd name="connsiteY74" fmla="*/ 664748 h 4492487"/>
              <a:gd name="connsiteX75" fmla="*/ 68339 w 2228695"/>
              <a:gd name="connsiteY75" fmla="*/ 582268 h 4492487"/>
              <a:gd name="connsiteX76" fmla="*/ 59564 w 2228695"/>
              <a:gd name="connsiteY76" fmla="*/ 562965 h 4492487"/>
              <a:gd name="connsiteX77" fmla="*/ 32890 w 2228695"/>
              <a:gd name="connsiteY77" fmla="*/ 548224 h 4492487"/>
              <a:gd name="connsiteX78" fmla="*/ 33943 w 2228695"/>
              <a:gd name="connsiteY78" fmla="*/ 542608 h 4492487"/>
              <a:gd name="connsiteX79" fmla="*/ 62723 w 2228695"/>
              <a:gd name="connsiteY79" fmla="*/ 542608 h 4492487"/>
              <a:gd name="connsiteX80" fmla="*/ 736596 w 2228695"/>
              <a:gd name="connsiteY80" fmla="*/ 535238 h 4492487"/>
              <a:gd name="connsiteX81" fmla="*/ 778363 w 2228695"/>
              <a:gd name="connsiteY81" fmla="*/ 500140 h 4492487"/>
              <a:gd name="connsiteX82" fmla="*/ 783276 w 2228695"/>
              <a:gd name="connsiteY82" fmla="*/ 474168 h 4492487"/>
              <a:gd name="connsiteX83" fmla="*/ 811354 w 2228695"/>
              <a:gd name="connsiteY83" fmla="*/ 450302 h 4492487"/>
              <a:gd name="connsiteX84" fmla="*/ 860140 w 2228695"/>
              <a:gd name="connsiteY84" fmla="*/ 443633 h 4492487"/>
              <a:gd name="connsiteX85" fmla="*/ 882251 w 2228695"/>
              <a:gd name="connsiteY85" fmla="*/ 400814 h 4492487"/>
              <a:gd name="connsiteX86" fmla="*/ 879092 w 2228695"/>
              <a:gd name="connsiteY86" fmla="*/ 383967 h 4492487"/>
              <a:gd name="connsiteX87" fmla="*/ 882953 w 2228695"/>
              <a:gd name="connsiteY87" fmla="*/ 210234 h 4492487"/>
              <a:gd name="connsiteX88" fmla="*/ 882953 w 2228695"/>
              <a:gd name="connsiteY88" fmla="*/ 162151 h 4492487"/>
              <a:gd name="connsiteX89" fmla="*/ 1360982 w 2228695"/>
              <a:gd name="connsiteY89" fmla="*/ 140741 h 4492487"/>
              <a:gd name="connsiteX90" fmla="*/ 1363088 w 2228695"/>
              <a:gd name="connsiteY90" fmla="*/ 178998 h 4492487"/>
              <a:gd name="connsiteX91" fmla="*/ 1384497 w 2228695"/>
              <a:gd name="connsiteY91" fmla="*/ 181103 h 4492487"/>
              <a:gd name="connsiteX92" fmla="*/ 1384146 w 2228695"/>
              <a:gd name="connsiteY92" fmla="*/ 321845 h 4492487"/>
              <a:gd name="connsiteX93" fmla="*/ 1374319 w 2228695"/>
              <a:gd name="connsiteY93" fmla="*/ 361154 h 4492487"/>
              <a:gd name="connsiteX94" fmla="*/ 1355717 w 2228695"/>
              <a:gd name="connsiteY94" fmla="*/ 434157 h 4492487"/>
              <a:gd name="connsiteX95" fmla="*/ 1356068 w 2228695"/>
              <a:gd name="connsiteY95" fmla="*/ 518742 h 4492487"/>
              <a:gd name="connsiteX96" fmla="*/ 1196023 w 2228695"/>
              <a:gd name="connsiteY96" fmla="*/ 518742 h 4492487"/>
              <a:gd name="connsiteX97" fmla="*/ 1154608 w 2228695"/>
              <a:gd name="connsiteY97" fmla="*/ 554190 h 4492487"/>
              <a:gd name="connsiteX98" fmla="*/ 1152502 w 2228695"/>
              <a:gd name="connsiteY98" fmla="*/ 565422 h 4492487"/>
              <a:gd name="connsiteX99" fmla="*/ 1089327 w 2228695"/>
              <a:gd name="connsiteY99" fmla="*/ 565422 h 4492487"/>
              <a:gd name="connsiteX100" fmla="*/ 1055984 w 2228695"/>
              <a:gd name="connsiteY100" fmla="*/ 549979 h 4492487"/>
              <a:gd name="connsiteX101" fmla="*/ 1049316 w 2228695"/>
              <a:gd name="connsiteY101" fmla="*/ 545065 h 4492487"/>
              <a:gd name="connsiteX102" fmla="*/ 987193 w 2228695"/>
              <a:gd name="connsiteY102" fmla="*/ 544714 h 4492487"/>
              <a:gd name="connsiteX103" fmla="*/ 1010708 w 2228695"/>
              <a:gd name="connsiteY103" fmla="*/ 583672 h 4492487"/>
              <a:gd name="connsiteX104" fmla="*/ 1169700 w 2228695"/>
              <a:gd name="connsiteY104" fmla="*/ 583672 h 4492487"/>
              <a:gd name="connsiteX105" fmla="*/ 1174263 w 2228695"/>
              <a:gd name="connsiteY105" fmla="*/ 602274 h 4492487"/>
              <a:gd name="connsiteX106" fmla="*/ 1194971 w 2228695"/>
              <a:gd name="connsiteY106" fmla="*/ 621227 h 4492487"/>
              <a:gd name="connsiteX107" fmla="*/ 1225154 w 2228695"/>
              <a:gd name="connsiteY107" fmla="*/ 624035 h 4492487"/>
              <a:gd name="connsiteX108" fmla="*/ 1225154 w 2228695"/>
              <a:gd name="connsiteY108" fmla="*/ 668608 h 4492487"/>
              <a:gd name="connsiteX109" fmla="*/ 1015973 w 2228695"/>
              <a:gd name="connsiteY109" fmla="*/ 675979 h 4492487"/>
              <a:gd name="connsiteX110" fmla="*/ 1031416 w 2228695"/>
              <a:gd name="connsiteY110" fmla="*/ 711427 h 4492487"/>
              <a:gd name="connsiteX111" fmla="*/ 1050369 w 2228695"/>
              <a:gd name="connsiteY111" fmla="*/ 732837 h 4492487"/>
              <a:gd name="connsiteX112" fmla="*/ 1062653 w 2228695"/>
              <a:gd name="connsiteY112" fmla="*/ 733890 h 4492487"/>
              <a:gd name="connsiteX113" fmla="*/ 1104419 w 2228695"/>
              <a:gd name="connsiteY113" fmla="*/ 759862 h 4492487"/>
              <a:gd name="connsiteX114" fmla="*/ 1122319 w 2228695"/>
              <a:gd name="connsiteY114" fmla="*/ 839183 h 4492487"/>
              <a:gd name="connsiteX115" fmla="*/ 1127934 w 2228695"/>
              <a:gd name="connsiteY115" fmla="*/ 855678 h 4492487"/>
              <a:gd name="connsiteX116" fmla="*/ 1180932 w 2228695"/>
              <a:gd name="connsiteY116" fmla="*/ 903060 h 4492487"/>
              <a:gd name="connsiteX117" fmla="*/ 1190408 w 2228695"/>
              <a:gd name="connsiteY117" fmla="*/ 910080 h 4492487"/>
              <a:gd name="connsiteX118" fmla="*/ 1326937 w 2228695"/>
              <a:gd name="connsiteY118" fmla="*/ 1013968 h 4492487"/>
              <a:gd name="connsiteX119" fmla="*/ 1336765 w 2228695"/>
              <a:gd name="connsiteY119" fmla="*/ 1023796 h 4492487"/>
              <a:gd name="connsiteX120" fmla="*/ 1455043 w 2228695"/>
              <a:gd name="connsiteY120" fmla="*/ 1070125 h 4492487"/>
              <a:gd name="connsiteX121" fmla="*/ 1454692 w 2228695"/>
              <a:gd name="connsiteY121" fmla="*/ 1020637 h 4492487"/>
              <a:gd name="connsiteX122" fmla="*/ 1436442 w 2228695"/>
              <a:gd name="connsiteY122" fmla="*/ 931489 h 4492487"/>
              <a:gd name="connsiteX123" fmla="*/ 1475751 w 2228695"/>
              <a:gd name="connsiteY123" fmla="*/ 794609 h 4492487"/>
              <a:gd name="connsiteX124" fmla="*/ 1523484 w 2228695"/>
              <a:gd name="connsiteY124" fmla="*/ 747929 h 4492487"/>
              <a:gd name="connsiteX125" fmla="*/ 1555072 w 2228695"/>
              <a:gd name="connsiteY125" fmla="*/ 687912 h 4492487"/>
              <a:gd name="connsiteX126" fmla="*/ 1563846 w 2228695"/>
              <a:gd name="connsiteY126" fmla="*/ 654218 h 4492487"/>
              <a:gd name="connsiteX127" fmla="*/ 1561740 w 2228695"/>
              <a:gd name="connsiteY127" fmla="*/ 652464 h 4492487"/>
              <a:gd name="connsiteX128" fmla="*/ 1556826 w 2228695"/>
              <a:gd name="connsiteY128" fmla="*/ 651060 h 4492487"/>
              <a:gd name="connsiteX129" fmla="*/ 1491545 w 2228695"/>
              <a:gd name="connsiteY129" fmla="*/ 599115 h 4492487"/>
              <a:gd name="connsiteX130" fmla="*/ 1462414 w 2228695"/>
              <a:gd name="connsiteY130" fmla="*/ 527867 h 4492487"/>
              <a:gd name="connsiteX131" fmla="*/ 1453289 w 2228695"/>
              <a:gd name="connsiteY131" fmla="*/ 511371 h 4492487"/>
              <a:gd name="connsiteX132" fmla="*/ 1408013 w 2228695"/>
              <a:gd name="connsiteY132" fmla="*/ 300786 h 4492487"/>
              <a:gd name="connsiteX133" fmla="*/ 1423807 w 2228695"/>
              <a:gd name="connsiteY133" fmla="*/ 213744 h 4492487"/>
              <a:gd name="connsiteX134" fmla="*/ 1425211 w 2228695"/>
              <a:gd name="connsiteY134" fmla="*/ 180401 h 4492487"/>
              <a:gd name="connsiteX135" fmla="*/ 1452236 w 2228695"/>
              <a:gd name="connsiteY135" fmla="*/ 101081 h 4492487"/>
              <a:gd name="connsiteX136" fmla="*/ 1634041 w 2228695"/>
              <a:gd name="connsiteY136" fmla="*/ 4563 h 4492487"/>
              <a:gd name="connsiteX137" fmla="*/ 1659662 w 2228695"/>
              <a:gd name="connsiteY137" fmla="*/ 0 h 4492487"/>
              <a:gd name="connsiteX138" fmla="*/ 1740387 w 2228695"/>
              <a:gd name="connsiteY138" fmla="*/ 0 h 4492487"/>
              <a:gd name="connsiteX139" fmla="*/ 1757233 w 2228695"/>
              <a:gd name="connsiteY139" fmla="*/ 3510 h 4492487"/>
              <a:gd name="connsiteX140" fmla="*/ 1899028 w 2228695"/>
              <a:gd name="connsiteY140" fmla="*/ 126000 h 4492487"/>
              <a:gd name="connsiteX141" fmla="*/ 1922894 w 2228695"/>
              <a:gd name="connsiteY141" fmla="*/ 299031 h 4492487"/>
              <a:gd name="connsiteX142" fmla="*/ 1932019 w 2228695"/>
              <a:gd name="connsiteY142" fmla="*/ 316931 h 4492487"/>
              <a:gd name="connsiteX143" fmla="*/ 1939390 w 2228695"/>
              <a:gd name="connsiteY143" fmla="*/ 354836 h 4492487"/>
              <a:gd name="connsiteX144" fmla="*/ 1926404 w 2228695"/>
              <a:gd name="connsiteY144" fmla="*/ 371683 h 4492487"/>
              <a:gd name="connsiteX145" fmla="*/ 1913769 w 2228695"/>
              <a:gd name="connsiteY145" fmla="*/ 385020 h 4492487"/>
              <a:gd name="connsiteX146" fmla="*/ 1890955 w 2228695"/>
              <a:gd name="connsiteY146" fmla="*/ 444686 h 4492487"/>
              <a:gd name="connsiteX147" fmla="*/ 1832693 w 2228695"/>
              <a:gd name="connsiteY147" fmla="*/ 466096 h 4492487"/>
              <a:gd name="connsiteX148" fmla="*/ 1835852 w 2228695"/>
              <a:gd name="connsiteY148" fmla="*/ 499087 h 4492487"/>
              <a:gd name="connsiteX149" fmla="*/ 1841117 w 2228695"/>
              <a:gd name="connsiteY149" fmla="*/ 508564 h 4492487"/>
              <a:gd name="connsiteX150" fmla="*/ 1890253 w 2228695"/>
              <a:gd name="connsiteY150" fmla="*/ 548926 h 4492487"/>
              <a:gd name="connsiteX151" fmla="*/ 1962203 w 2228695"/>
              <a:gd name="connsiteY151" fmla="*/ 611048 h 4492487"/>
              <a:gd name="connsiteX152" fmla="*/ 2092064 w 2228695"/>
              <a:gd name="connsiteY152" fmla="*/ 687912 h 4492487"/>
              <a:gd name="connsiteX153" fmla="*/ 2200165 w 2228695"/>
              <a:gd name="connsiteY153" fmla="*/ 830759 h 4492487"/>
              <a:gd name="connsiteX154" fmla="*/ 2220521 w 2228695"/>
              <a:gd name="connsiteY154" fmla="*/ 956759 h 4492487"/>
              <a:gd name="connsiteX155" fmla="*/ 2223680 w 2228695"/>
              <a:gd name="connsiteY155" fmla="*/ 1524638 h 4492487"/>
              <a:gd name="connsiteX156" fmla="*/ 2210694 w 2228695"/>
              <a:gd name="connsiteY156" fmla="*/ 1632387 h 4492487"/>
              <a:gd name="connsiteX157" fmla="*/ 2212800 w 2228695"/>
              <a:gd name="connsiteY157" fmla="*/ 1667485 h 4492487"/>
              <a:gd name="connsiteX158" fmla="*/ 2219468 w 2228695"/>
              <a:gd name="connsiteY158" fmla="*/ 1771023 h 4492487"/>
              <a:gd name="connsiteX159" fmla="*/ 2217012 w 2228695"/>
              <a:gd name="connsiteY159" fmla="*/ 1813140 h 4492487"/>
              <a:gd name="connsiteX160" fmla="*/ 2204727 w 2228695"/>
              <a:gd name="connsiteY160" fmla="*/ 1867541 h 4492487"/>
              <a:gd name="connsiteX161" fmla="*/ 2198059 w 2228695"/>
              <a:gd name="connsiteY161" fmla="*/ 1898427 h 4492487"/>
              <a:gd name="connsiteX162" fmla="*/ 2224031 w 2228695"/>
              <a:gd name="connsiteY162" fmla="*/ 2075318 h 4492487"/>
              <a:gd name="connsiteX163" fmla="*/ 2215959 w 2228695"/>
              <a:gd name="connsiteY163" fmla="*/ 2101642 h 4492487"/>
              <a:gd name="connsiteX164" fmla="*/ 2205429 w 2228695"/>
              <a:gd name="connsiteY164" fmla="*/ 2133229 h 4492487"/>
              <a:gd name="connsiteX165" fmla="*/ 2201218 w 2228695"/>
              <a:gd name="connsiteY165" fmla="*/ 2287308 h 4492487"/>
              <a:gd name="connsiteX166" fmla="*/ 2120493 w 2228695"/>
              <a:gd name="connsiteY166" fmla="*/ 2808857 h 4492487"/>
              <a:gd name="connsiteX167" fmla="*/ 2110315 w 2228695"/>
              <a:gd name="connsiteY167" fmla="*/ 2906078 h 4492487"/>
              <a:gd name="connsiteX168" fmla="*/ 2131373 w 2228695"/>
              <a:gd name="connsiteY168" fmla="*/ 3081916 h 4492487"/>
              <a:gd name="connsiteX169" fmla="*/ 2153485 w 2228695"/>
              <a:gd name="connsiteY169" fmla="*/ 3331460 h 4492487"/>
              <a:gd name="connsiteX170" fmla="*/ 2135585 w 2228695"/>
              <a:gd name="connsiteY170" fmla="*/ 3748419 h 4492487"/>
              <a:gd name="connsiteX171" fmla="*/ 2116632 w 2228695"/>
              <a:gd name="connsiteY171" fmla="*/ 3869154 h 4492487"/>
              <a:gd name="connsiteX172" fmla="*/ 2038365 w 2228695"/>
              <a:gd name="connsiteY172" fmla="*/ 4044993 h 4492487"/>
              <a:gd name="connsiteX173" fmla="*/ 1961852 w 2228695"/>
              <a:gd name="connsiteY173" fmla="*/ 4221183 h 4492487"/>
              <a:gd name="connsiteX174" fmla="*/ 1848838 w 2228695"/>
              <a:gd name="connsiteY174" fmla="*/ 4330687 h 4492487"/>
              <a:gd name="connsiteX175" fmla="*/ 1826376 w 2228695"/>
              <a:gd name="connsiteY175" fmla="*/ 4354554 h 4492487"/>
              <a:gd name="connsiteX176" fmla="*/ 1888147 w 2228695"/>
              <a:gd name="connsiteY176" fmla="*/ 4382632 h 4492487"/>
              <a:gd name="connsiteX177" fmla="*/ 1924649 w 2228695"/>
              <a:gd name="connsiteY177" fmla="*/ 4430715 h 4492487"/>
              <a:gd name="connsiteX178" fmla="*/ 1916927 w 2228695"/>
              <a:gd name="connsiteY178" fmla="*/ 4448615 h 4492487"/>
              <a:gd name="connsiteX179" fmla="*/ 1844626 w 2228695"/>
              <a:gd name="connsiteY179" fmla="*/ 4493540 h 4492487"/>
              <a:gd name="connsiteX180" fmla="*/ 1099505 w 2228695"/>
              <a:gd name="connsiteY180" fmla="*/ 2752350 h 4492487"/>
              <a:gd name="connsiteX181" fmla="*/ 1060547 w 2228695"/>
              <a:gd name="connsiteY181" fmla="*/ 2752350 h 4492487"/>
              <a:gd name="connsiteX182" fmla="*/ 1039839 w 2228695"/>
              <a:gd name="connsiteY182" fmla="*/ 2734451 h 4492487"/>
              <a:gd name="connsiteX183" fmla="*/ 1005093 w 2228695"/>
              <a:gd name="connsiteY183" fmla="*/ 2463147 h 4492487"/>
              <a:gd name="connsiteX184" fmla="*/ 911031 w 2228695"/>
              <a:gd name="connsiteY184" fmla="*/ 1738031 h 4492487"/>
              <a:gd name="connsiteX185" fmla="*/ 899098 w 2228695"/>
              <a:gd name="connsiteY185" fmla="*/ 1648883 h 4492487"/>
              <a:gd name="connsiteX186" fmla="*/ 890324 w 2228695"/>
              <a:gd name="connsiteY186" fmla="*/ 1668187 h 4492487"/>
              <a:gd name="connsiteX187" fmla="*/ 567426 w 2228695"/>
              <a:gd name="connsiteY187" fmla="*/ 2931699 h 4492487"/>
              <a:gd name="connsiteX188" fmla="*/ 537593 w 2228695"/>
              <a:gd name="connsiteY188" fmla="*/ 2953810 h 4492487"/>
              <a:gd name="connsiteX189" fmla="*/ 511972 w 2228695"/>
              <a:gd name="connsiteY189" fmla="*/ 2953459 h 4492487"/>
              <a:gd name="connsiteX190" fmla="*/ 239615 w 2228695"/>
              <a:gd name="connsiteY190" fmla="*/ 3961461 h 4492487"/>
              <a:gd name="connsiteX191" fmla="*/ 264885 w 2228695"/>
              <a:gd name="connsiteY191" fmla="*/ 3965322 h 4492487"/>
              <a:gd name="connsiteX192" fmla="*/ 252601 w 2228695"/>
              <a:gd name="connsiteY192" fmla="*/ 3987082 h 4492487"/>
              <a:gd name="connsiteX193" fmla="*/ 231543 w 2228695"/>
              <a:gd name="connsiteY193" fmla="*/ 4000419 h 4492487"/>
              <a:gd name="connsiteX194" fmla="*/ 226629 w 2228695"/>
              <a:gd name="connsiteY194" fmla="*/ 4033411 h 4492487"/>
              <a:gd name="connsiteX195" fmla="*/ 244529 w 2228695"/>
              <a:gd name="connsiteY195" fmla="*/ 4039027 h 4492487"/>
              <a:gd name="connsiteX196" fmla="*/ 232595 w 2228695"/>
              <a:gd name="connsiteY196" fmla="*/ 4059032 h 4492487"/>
              <a:gd name="connsiteX197" fmla="*/ 221013 w 2228695"/>
              <a:gd name="connsiteY197" fmla="*/ 4067105 h 4492487"/>
              <a:gd name="connsiteX198" fmla="*/ 219258 w 2228695"/>
              <a:gd name="connsiteY198" fmla="*/ 4175907 h 4492487"/>
              <a:gd name="connsiteX199" fmla="*/ 251899 w 2228695"/>
              <a:gd name="connsiteY199" fmla="*/ 4172047 h 4492487"/>
              <a:gd name="connsiteX200" fmla="*/ 714134 w 2228695"/>
              <a:gd name="connsiteY200" fmla="*/ 4110626 h 4492487"/>
              <a:gd name="connsiteX201" fmla="*/ 987193 w 2228695"/>
              <a:gd name="connsiteY201" fmla="*/ 4074124 h 4492487"/>
              <a:gd name="connsiteX202" fmla="*/ 1008953 w 2228695"/>
              <a:gd name="connsiteY202" fmla="*/ 4063244 h 4492487"/>
              <a:gd name="connsiteX203" fmla="*/ 1237790 w 2228695"/>
              <a:gd name="connsiteY203" fmla="*/ 3737539 h 4492487"/>
              <a:gd name="connsiteX204" fmla="*/ 1239544 w 2228695"/>
              <a:gd name="connsiteY204" fmla="*/ 3722447 h 4492487"/>
              <a:gd name="connsiteX205" fmla="*/ 1237439 w 2228695"/>
              <a:gd name="connsiteY205" fmla="*/ 3678926 h 4492487"/>
              <a:gd name="connsiteX206" fmla="*/ 1253934 w 2228695"/>
              <a:gd name="connsiteY206" fmla="*/ 3634352 h 4492487"/>
              <a:gd name="connsiteX207" fmla="*/ 1243054 w 2228695"/>
              <a:gd name="connsiteY207" fmla="*/ 3628034 h 4492487"/>
              <a:gd name="connsiteX208" fmla="*/ 1201639 w 2228695"/>
              <a:gd name="connsiteY208" fmla="*/ 3566965 h 4492487"/>
              <a:gd name="connsiteX209" fmla="*/ 1191812 w 2228695"/>
              <a:gd name="connsiteY209" fmla="*/ 3553978 h 4492487"/>
              <a:gd name="connsiteX210" fmla="*/ 1176018 w 2228695"/>
              <a:gd name="connsiteY210" fmla="*/ 3521689 h 4492487"/>
              <a:gd name="connsiteX211" fmla="*/ 1199182 w 2228695"/>
              <a:gd name="connsiteY211" fmla="*/ 3518881 h 4492487"/>
              <a:gd name="connsiteX212" fmla="*/ 1099505 w 2228695"/>
              <a:gd name="connsiteY212" fmla="*/ 2752350 h 4492487"/>
              <a:gd name="connsiteX213" fmla="*/ 1658609 w 2228695"/>
              <a:gd name="connsiteY213" fmla="*/ 3634352 h 4492487"/>
              <a:gd name="connsiteX214" fmla="*/ 1723540 w 2228695"/>
              <a:gd name="connsiteY214" fmla="*/ 3612241 h 4492487"/>
              <a:gd name="connsiteX215" fmla="*/ 1740387 w 2228695"/>
              <a:gd name="connsiteY215" fmla="*/ 3592937 h 4492487"/>
              <a:gd name="connsiteX216" fmla="*/ 1770220 w 2228695"/>
              <a:gd name="connsiteY216" fmla="*/ 3470446 h 4492487"/>
              <a:gd name="connsiteX217" fmla="*/ 1783206 w 2228695"/>
              <a:gd name="connsiteY217" fmla="*/ 3334970 h 4492487"/>
              <a:gd name="connsiteX218" fmla="*/ 1708097 w 2228695"/>
              <a:gd name="connsiteY218" fmla="*/ 3084373 h 4492487"/>
              <a:gd name="connsiteX219" fmla="*/ 1681072 w 2228695"/>
              <a:gd name="connsiteY219" fmla="*/ 3016635 h 4492487"/>
              <a:gd name="connsiteX220" fmla="*/ 1649133 w 2228695"/>
              <a:gd name="connsiteY220" fmla="*/ 2945036 h 4492487"/>
              <a:gd name="connsiteX221" fmla="*/ 1541033 w 2228695"/>
              <a:gd name="connsiteY221" fmla="*/ 2684612 h 4492487"/>
              <a:gd name="connsiteX222" fmla="*/ 1509445 w 2228695"/>
              <a:gd name="connsiteY222" fmla="*/ 2524567 h 4492487"/>
              <a:gd name="connsiteX223" fmla="*/ 1457500 w 2228695"/>
              <a:gd name="connsiteY223" fmla="*/ 2193948 h 4492487"/>
              <a:gd name="connsiteX224" fmla="*/ 1458202 w 2228695"/>
              <a:gd name="connsiteY224" fmla="*/ 1929313 h 4492487"/>
              <a:gd name="connsiteX225" fmla="*/ 1458202 w 2228695"/>
              <a:gd name="connsiteY225" fmla="*/ 1906850 h 4492487"/>
              <a:gd name="connsiteX226" fmla="*/ 1443812 w 2228695"/>
              <a:gd name="connsiteY226" fmla="*/ 1909307 h 4492487"/>
              <a:gd name="connsiteX227" fmla="*/ 1380286 w 2228695"/>
              <a:gd name="connsiteY227" fmla="*/ 1852449 h 4492487"/>
              <a:gd name="connsiteX228" fmla="*/ 1396782 w 2228695"/>
              <a:gd name="connsiteY228" fmla="*/ 1713112 h 4492487"/>
              <a:gd name="connsiteX229" fmla="*/ 1410119 w 2228695"/>
              <a:gd name="connsiteY229" fmla="*/ 1626421 h 4492487"/>
              <a:gd name="connsiteX230" fmla="*/ 1302018 w 2228695"/>
              <a:gd name="connsiteY230" fmla="*/ 1629229 h 4492487"/>
              <a:gd name="connsiteX231" fmla="*/ 1221645 w 2228695"/>
              <a:gd name="connsiteY231" fmla="*/ 1601150 h 4492487"/>
              <a:gd name="connsiteX232" fmla="*/ 1188302 w 2228695"/>
              <a:gd name="connsiteY232" fmla="*/ 1552716 h 4492487"/>
              <a:gd name="connsiteX233" fmla="*/ 1200235 w 2228695"/>
              <a:gd name="connsiteY233" fmla="*/ 1614488 h 4492487"/>
              <a:gd name="connsiteX234" fmla="*/ 1193918 w 2228695"/>
              <a:gd name="connsiteY234" fmla="*/ 1616242 h 4492487"/>
              <a:gd name="connsiteX235" fmla="*/ 1176018 w 2228695"/>
              <a:gd name="connsiteY235" fmla="*/ 1566404 h 4492487"/>
              <a:gd name="connsiteX236" fmla="*/ 1175316 w 2228695"/>
              <a:gd name="connsiteY236" fmla="*/ 1577284 h 4492487"/>
              <a:gd name="connsiteX237" fmla="*/ 1389060 w 2228695"/>
              <a:gd name="connsiteY237" fmla="*/ 2454372 h 4492487"/>
              <a:gd name="connsiteX238" fmla="*/ 1458553 w 2228695"/>
              <a:gd name="connsiteY238" fmla="*/ 2733398 h 4492487"/>
              <a:gd name="connsiteX239" fmla="*/ 1471539 w 2228695"/>
              <a:gd name="connsiteY239" fmla="*/ 2750244 h 4492487"/>
              <a:gd name="connsiteX240" fmla="*/ 1524888 w 2228695"/>
              <a:gd name="connsiteY240" fmla="*/ 2796222 h 4492487"/>
              <a:gd name="connsiteX241" fmla="*/ 1526993 w 2228695"/>
              <a:gd name="connsiteY241" fmla="*/ 2802891 h 4492487"/>
              <a:gd name="connsiteX242" fmla="*/ 1515060 w 2228695"/>
              <a:gd name="connsiteY242" fmla="*/ 2829565 h 4492487"/>
              <a:gd name="connsiteX243" fmla="*/ 1502074 w 2228695"/>
              <a:gd name="connsiteY243" fmla="*/ 2853782 h 4492487"/>
              <a:gd name="connsiteX244" fmla="*/ 1515060 w 2228695"/>
              <a:gd name="connsiteY244" fmla="*/ 2930295 h 4492487"/>
              <a:gd name="connsiteX245" fmla="*/ 1510498 w 2228695"/>
              <a:gd name="connsiteY245" fmla="*/ 2932050 h 4492487"/>
              <a:gd name="connsiteX246" fmla="*/ 1488386 w 2228695"/>
              <a:gd name="connsiteY246" fmla="*/ 2888880 h 4492487"/>
              <a:gd name="connsiteX247" fmla="*/ 1483473 w 2228695"/>
              <a:gd name="connsiteY247" fmla="*/ 2890635 h 4492487"/>
              <a:gd name="connsiteX248" fmla="*/ 1658609 w 2228695"/>
              <a:gd name="connsiteY248" fmla="*/ 3634352 h 4492487"/>
              <a:gd name="connsiteX249" fmla="*/ 1381339 w 2228695"/>
              <a:gd name="connsiteY249" fmla="*/ 3701037 h 4492487"/>
              <a:gd name="connsiteX250" fmla="*/ 1126530 w 2228695"/>
              <a:gd name="connsiteY250" fmla="*/ 4077985 h 4492487"/>
              <a:gd name="connsiteX251" fmla="*/ 1637902 w 2228695"/>
              <a:gd name="connsiteY251" fmla="*/ 4292431 h 4492487"/>
              <a:gd name="connsiteX252" fmla="*/ 1653696 w 2228695"/>
              <a:gd name="connsiteY252" fmla="*/ 4231010 h 4492487"/>
              <a:gd name="connsiteX253" fmla="*/ 1654398 w 2228695"/>
              <a:gd name="connsiteY253" fmla="*/ 4208899 h 4492487"/>
              <a:gd name="connsiteX254" fmla="*/ 1577534 w 2228695"/>
              <a:gd name="connsiteY254" fmla="*/ 3816508 h 4492487"/>
              <a:gd name="connsiteX255" fmla="*/ 1553668 w 2228695"/>
              <a:gd name="connsiteY255" fmla="*/ 3787026 h 4492487"/>
              <a:gd name="connsiteX256" fmla="*/ 1526993 w 2228695"/>
              <a:gd name="connsiteY256" fmla="*/ 3773689 h 4492487"/>
              <a:gd name="connsiteX257" fmla="*/ 1508743 w 2228695"/>
              <a:gd name="connsiteY257" fmla="*/ 3715778 h 4492487"/>
              <a:gd name="connsiteX258" fmla="*/ 1531205 w 2228695"/>
              <a:gd name="connsiteY258" fmla="*/ 3676469 h 4492487"/>
              <a:gd name="connsiteX259" fmla="*/ 1537172 w 2228695"/>
              <a:gd name="connsiteY259" fmla="*/ 3642424 h 4492487"/>
              <a:gd name="connsiteX260" fmla="*/ 1405205 w 2228695"/>
              <a:gd name="connsiteY260" fmla="*/ 3097008 h 4492487"/>
              <a:gd name="connsiteX261" fmla="*/ 1377478 w 2228695"/>
              <a:gd name="connsiteY261" fmla="*/ 2984345 h 4492487"/>
              <a:gd name="connsiteX262" fmla="*/ 1306230 w 2228695"/>
              <a:gd name="connsiteY262" fmla="*/ 2990312 h 4492487"/>
              <a:gd name="connsiteX263" fmla="*/ 1261656 w 2228695"/>
              <a:gd name="connsiteY263" fmla="*/ 2804646 h 4492487"/>
              <a:gd name="connsiteX264" fmla="*/ 1257795 w 2228695"/>
              <a:gd name="connsiteY264" fmla="*/ 2805348 h 4492487"/>
              <a:gd name="connsiteX265" fmla="*/ 1344486 w 2228695"/>
              <a:gd name="connsiteY265" fmla="*/ 3577143 h 4492487"/>
              <a:gd name="connsiteX266" fmla="*/ 1350804 w 2228695"/>
              <a:gd name="connsiteY266" fmla="*/ 3576792 h 4492487"/>
              <a:gd name="connsiteX267" fmla="*/ 1353612 w 2228695"/>
              <a:gd name="connsiteY267" fmla="*/ 3528708 h 4492487"/>
              <a:gd name="connsiteX268" fmla="*/ 1361333 w 2228695"/>
              <a:gd name="connsiteY268" fmla="*/ 3529059 h 4492487"/>
              <a:gd name="connsiteX269" fmla="*/ 1361333 w 2228695"/>
              <a:gd name="connsiteY269" fmla="*/ 3577845 h 4492487"/>
              <a:gd name="connsiteX270" fmla="*/ 1353612 w 2228695"/>
              <a:gd name="connsiteY270" fmla="*/ 3621366 h 4492487"/>
              <a:gd name="connsiteX271" fmla="*/ 1355366 w 2228695"/>
              <a:gd name="connsiteY271" fmla="*/ 3683137 h 4492487"/>
              <a:gd name="connsiteX272" fmla="*/ 1381339 w 2228695"/>
              <a:gd name="connsiteY272" fmla="*/ 3701037 h 4492487"/>
              <a:gd name="connsiteX273" fmla="*/ 933494 w 2228695"/>
              <a:gd name="connsiteY273" fmla="*/ 1638354 h 4492487"/>
              <a:gd name="connsiteX274" fmla="*/ 928229 w 2228695"/>
              <a:gd name="connsiteY274" fmla="*/ 1639056 h 4492487"/>
              <a:gd name="connsiteX275" fmla="*/ 1059143 w 2228695"/>
              <a:gd name="connsiteY275" fmla="*/ 2550890 h 4492487"/>
              <a:gd name="connsiteX276" fmla="*/ 1192514 w 2228695"/>
              <a:gd name="connsiteY276" fmla="*/ 2539659 h 4492487"/>
              <a:gd name="connsiteX277" fmla="*/ 1139165 w 2228695"/>
              <a:gd name="connsiteY277" fmla="*/ 2308366 h 4492487"/>
              <a:gd name="connsiteX278" fmla="*/ 988246 w 2228695"/>
              <a:gd name="connsiteY278" fmla="*/ 1683279 h 4492487"/>
              <a:gd name="connsiteX279" fmla="*/ 934898 w 2228695"/>
              <a:gd name="connsiteY279" fmla="*/ 1638003 h 4492487"/>
              <a:gd name="connsiteX280" fmla="*/ 933494 w 2228695"/>
              <a:gd name="connsiteY280" fmla="*/ 1638354 h 4492487"/>
              <a:gd name="connsiteX281" fmla="*/ 1177071 w 2228695"/>
              <a:gd name="connsiteY281" fmla="*/ 1764354 h 4492487"/>
              <a:gd name="connsiteX282" fmla="*/ 1173561 w 2228695"/>
              <a:gd name="connsiteY282" fmla="*/ 1764354 h 4492487"/>
              <a:gd name="connsiteX283" fmla="*/ 1175316 w 2228695"/>
              <a:gd name="connsiteY283" fmla="*/ 1785062 h 4492487"/>
              <a:gd name="connsiteX284" fmla="*/ 1230770 w 2228695"/>
              <a:gd name="connsiteY284" fmla="*/ 2281692 h 4492487"/>
              <a:gd name="connsiteX285" fmla="*/ 1282714 w 2228695"/>
              <a:gd name="connsiteY285" fmla="*/ 2665308 h 4492487"/>
              <a:gd name="connsiteX286" fmla="*/ 1308687 w 2228695"/>
              <a:gd name="connsiteY286" fmla="*/ 2797275 h 4492487"/>
              <a:gd name="connsiteX287" fmla="*/ 1429071 w 2228695"/>
              <a:gd name="connsiteY287" fmla="*/ 2768495 h 4492487"/>
              <a:gd name="connsiteX288" fmla="*/ 1177071 w 2228695"/>
              <a:gd name="connsiteY288" fmla="*/ 1764354 h 4492487"/>
              <a:gd name="connsiteX289" fmla="*/ 1238843 w 2228695"/>
              <a:gd name="connsiteY289" fmla="*/ 1433735 h 4492487"/>
              <a:gd name="connsiteX290" fmla="*/ 1292191 w 2228695"/>
              <a:gd name="connsiteY290" fmla="*/ 1422153 h 4492487"/>
              <a:gd name="connsiteX291" fmla="*/ 1392219 w 2228695"/>
              <a:gd name="connsiteY291" fmla="*/ 1448476 h 4492487"/>
              <a:gd name="connsiteX292" fmla="*/ 1437144 w 2228695"/>
              <a:gd name="connsiteY292" fmla="*/ 1439702 h 4492487"/>
              <a:gd name="connsiteX293" fmla="*/ 1442759 w 2228695"/>
              <a:gd name="connsiteY293" fmla="*/ 1414432 h 4492487"/>
              <a:gd name="connsiteX294" fmla="*/ 1449779 w 2228695"/>
              <a:gd name="connsiteY294" fmla="*/ 1307735 h 4492487"/>
              <a:gd name="connsiteX295" fmla="*/ 1436793 w 2228695"/>
              <a:gd name="connsiteY295" fmla="*/ 1278253 h 4492487"/>
              <a:gd name="connsiteX296" fmla="*/ 1244809 w 2228695"/>
              <a:gd name="connsiteY296" fmla="*/ 1198932 h 4492487"/>
              <a:gd name="connsiteX297" fmla="*/ 1177773 w 2228695"/>
              <a:gd name="connsiteY297" fmla="*/ 1179278 h 4492487"/>
              <a:gd name="connsiteX298" fmla="*/ 1154608 w 2228695"/>
              <a:gd name="connsiteY298" fmla="*/ 1169451 h 4492487"/>
              <a:gd name="connsiteX299" fmla="*/ 1164787 w 2228695"/>
              <a:gd name="connsiteY299" fmla="*/ 1198932 h 4492487"/>
              <a:gd name="connsiteX300" fmla="*/ 1170753 w 2228695"/>
              <a:gd name="connsiteY300" fmla="*/ 1210515 h 4492487"/>
              <a:gd name="connsiteX301" fmla="*/ 1177773 w 2228695"/>
              <a:gd name="connsiteY301" fmla="*/ 1248420 h 4492487"/>
              <a:gd name="connsiteX302" fmla="*/ 1148642 w 2228695"/>
              <a:gd name="connsiteY302" fmla="*/ 1290537 h 4492487"/>
              <a:gd name="connsiteX303" fmla="*/ 1145834 w 2228695"/>
              <a:gd name="connsiteY303" fmla="*/ 1327039 h 4492487"/>
              <a:gd name="connsiteX304" fmla="*/ 1159171 w 2228695"/>
              <a:gd name="connsiteY304" fmla="*/ 1369156 h 4492487"/>
              <a:gd name="connsiteX305" fmla="*/ 1193567 w 2228695"/>
              <a:gd name="connsiteY305" fmla="*/ 1402498 h 4492487"/>
              <a:gd name="connsiteX306" fmla="*/ 1238843 w 2228695"/>
              <a:gd name="connsiteY306" fmla="*/ 1433735 h 4492487"/>
              <a:gd name="connsiteX307" fmla="*/ 1028959 w 2228695"/>
              <a:gd name="connsiteY307" fmla="*/ 1639758 h 4492487"/>
              <a:gd name="connsiteX308" fmla="*/ 1207957 w 2228695"/>
              <a:gd name="connsiteY308" fmla="*/ 2401024 h 4492487"/>
              <a:gd name="connsiteX309" fmla="*/ 1120564 w 2228695"/>
              <a:gd name="connsiteY309" fmla="*/ 1621858 h 4492487"/>
              <a:gd name="connsiteX310" fmla="*/ 1028959 w 2228695"/>
              <a:gd name="connsiteY310" fmla="*/ 1639758 h 4492487"/>
              <a:gd name="connsiteX311" fmla="*/ 881198 w 2228695"/>
              <a:gd name="connsiteY311" fmla="*/ 1522883 h 4492487"/>
              <a:gd name="connsiteX312" fmla="*/ 875232 w 2228695"/>
              <a:gd name="connsiteY312" fmla="*/ 1521128 h 4492487"/>
              <a:gd name="connsiteX313" fmla="*/ 834870 w 2228695"/>
              <a:gd name="connsiteY313" fmla="*/ 1634493 h 4492487"/>
              <a:gd name="connsiteX314" fmla="*/ 566724 w 2228695"/>
              <a:gd name="connsiteY314" fmla="*/ 2687771 h 4492487"/>
              <a:gd name="connsiteX315" fmla="*/ 568128 w 2228695"/>
              <a:gd name="connsiteY315" fmla="*/ 2717604 h 4492487"/>
              <a:gd name="connsiteX316" fmla="*/ 574446 w 2228695"/>
              <a:gd name="connsiteY316" fmla="*/ 2717604 h 4492487"/>
              <a:gd name="connsiteX317" fmla="*/ 881198 w 2228695"/>
              <a:gd name="connsiteY317" fmla="*/ 1522883 h 4492487"/>
              <a:gd name="connsiteX318" fmla="*/ 1116352 w 2228695"/>
              <a:gd name="connsiteY318" fmla="*/ 1379685 h 4492487"/>
              <a:gd name="connsiteX319" fmla="*/ 1101611 w 2228695"/>
              <a:gd name="connsiteY319" fmla="*/ 1407412 h 4492487"/>
              <a:gd name="connsiteX320" fmla="*/ 1089678 w 2228695"/>
              <a:gd name="connsiteY320" fmla="*/ 1421451 h 4492487"/>
              <a:gd name="connsiteX321" fmla="*/ 1075639 w 2228695"/>
              <a:gd name="connsiteY321" fmla="*/ 1454092 h 4492487"/>
              <a:gd name="connsiteX322" fmla="*/ 1182686 w 2228695"/>
              <a:gd name="connsiteY322" fmla="*/ 1529551 h 4492487"/>
              <a:gd name="connsiteX323" fmla="*/ 1180230 w 2228695"/>
              <a:gd name="connsiteY323" fmla="*/ 1476203 h 4492487"/>
              <a:gd name="connsiteX324" fmla="*/ 1174965 w 2228695"/>
              <a:gd name="connsiteY324" fmla="*/ 1464270 h 4492487"/>
              <a:gd name="connsiteX325" fmla="*/ 1158469 w 2228695"/>
              <a:gd name="connsiteY325" fmla="*/ 1428120 h 4492487"/>
              <a:gd name="connsiteX326" fmla="*/ 1154257 w 2228695"/>
              <a:gd name="connsiteY326" fmla="*/ 1421100 h 4492487"/>
              <a:gd name="connsiteX327" fmla="*/ 1116352 w 2228695"/>
              <a:gd name="connsiteY327" fmla="*/ 1379685 h 4492487"/>
              <a:gd name="connsiteX328" fmla="*/ 1738281 w 2228695"/>
              <a:gd name="connsiteY328" fmla="*/ 3799662 h 4492487"/>
              <a:gd name="connsiteX329" fmla="*/ 1707044 w 2228695"/>
              <a:gd name="connsiteY329" fmla="*/ 3806681 h 4492487"/>
              <a:gd name="connsiteX330" fmla="*/ 1745300 w 2228695"/>
              <a:gd name="connsiteY330" fmla="*/ 3955494 h 4492487"/>
              <a:gd name="connsiteX331" fmla="*/ 1748459 w 2228695"/>
              <a:gd name="connsiteY331" fmla="*/ 3954793 h 4492487"/>
              <a:gd name="connsiteX332" fmla="*/ 1738281 w 2228695"/>
              <a:gd name="connsiteY332" fmla="*/ 3799662 h 4492487"/>
              <a:gd name="connsiteX333" fmla="*/ 416858 w 2228695"/>
              <a:gd name="connsiteY333" fmla="*/ 1028358 h 4492487"/>
              <a:gd name="connsiteX334" fmla="*/ 416858 w 2228695"/>
              <a:gd name="connsiteY334" fmla="*/ 768636 h 4492487"/>
              <a:gd name="connsiteX335" fmla="*/ 416858 w 2228695"/>
              <a:gd name="connsiteY335" fmla="*/ 1028358 h 4492487"/>
              <a:gd name="connsiteX336" fmla="*/ 1458553 w 2228695"/>
              <a:gd name="connsiteY336" fmla="*/ 1764705 h 4492487"/>
              <a:gd name="connsiteX337" fmla="*/ 1465573 w 2228695"/>
              <a:gd name="connsiteY337" fmla="*/ 1857714 h 4492487"/>
              <a:gd name="connsiteX338" fmla="*/ 1458553 w 2228695"/>
              <a:gd name="connsiteY338" fmla="*/ 1764705 h 4492487"/>
              <a:gd name="connsiteX339" fmla="*/ 374741 w 2228695"/>
              <a:gd name="connsiteY339" fmla="*/ 685104 h 4492487"/>
              <a:gd name="connsiteX340" fmla="*/ 378952 w 2228695"/>
              <a:gd name="connsiteY340" fmla="*/ 760564 h 4492487"/>
              <a:gd name="connsiteX341" fmla="*/ 382111 w 2228695"/>
              <a:gd name="connsiteY341" fmla="*/ 760564 h 4492487"/>
              <a:gd name="connsiteX342" fmla="*/ 387025 w 2228695"/>
              <a:gd name="connsiteY342" fmla="*/ 717745 h 4492487"/>
              <a:gd name="connsiteX343" fmla="*/ 411242 w 2228695"/>
              <a:gd name="connsiteY343" fmla="*/ 714937 h 4492487"/>
              <a:gd name="connsiteX344" fmla="*/ 411242 w 2228695"/>
              <a:gd name="connsiteY344" fmla="*/ 685104 h 4492487"/>
              <a:gd name="connsiteX345" fmla="*/ 374741 w 2228695"/>
              <a:gd name="connsiteY345" fmla="*/ 685104 h 449248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</a:cxnLst>
            <a:rect l="l" t="t" r="r" b="b"/>
            <a:pathLst>
              <a:path w="2228695" h="4492487">
                <a:moveTo>
                  <a:pt x="1844626" y="4493540"/>
                </a:moveTo>
                <a:cubicBezTo>
                  <a:pt x="1842170" y="4493540"/>
                  <a:pt x="1840064" y="4493540"/>
                  <a:pt x="1837607" y="4493540"/>
                </a:cubicBezTo>
                <a:cubicBezTo>
                  <a:pt x="1832693" y="4490732"/>
                  <a:pt x="1828131" y="4487222"/>
                  <a:pt x="1823217" y="4484766"/>
                </a:cubicBezTo>
                <a:cubicBezTo>
                  <a:pt x="1566303" y="4372103"/>
                  <a:pt x="1309389" y="4259440"/>
                  <a:pt x="1052474" y="4147127"/>
                </a:cubicBezTo>
                <a:cubicBezTo>
                  <a:pt x="1044402" y="4143618"/>
                  <a:pt x="1034224" y="4141863"/>
                  <a:pt x="1025449" y="4142915"/>
                </a:cubicBezTo>
                <a:cubicBezTo>
                  <a:pt x="930335" y="4155550"/>
                  <a:pt x="835572" y="4169239"/>
                  <a:pt x="740457" y="4182576"/>
                </a:cubicBezTo>
                <a:cubicBezTo>
                  <a:pt x="519342" y="4213462"/>
                  <a:pt x="298228" y="4244698"/>
                  <a:pt x="77113" y="4275584"/>
                </a:cubicBezTo>
                <a:cubicBezTo>
                  <a:pt x="57108" y="4278392"/>
                  <a:pt x="37102" y="4280849"/>
                  <a:pt x="17096" y="4283657"/>
                </a:cubicBezTo>
                <a:cubicBezTo>
                  <a:pt x="11832" y="4261195"/>
                  <a:pt x="7971" y="4241189"/>
                  <a:pt x="2004" y="4221534"/>
                </a:cubicBezTo>
                <a:cubicBezTo>
                  <a:pt x="-2558" y="4206442"/>
                  <a:pt x="-101" y="4199422"/>
                  <a:pt x="17447" y="4197668"/>
                </a:cubicBezTo>
                <a:cubicBezTo>
                  <a:pt x="42016" y="4194860"/>
                  <a:pt x="66233" y="4189244"/>
                  <a:pt x="91503" y="4184682"/>
                </a:cubicBezTo>
                <a:cubicBezTo>
                  <a:pt x="83782" y="4158008"/>
                  <a:pt x="76411" y="4134141"/>
                  <a:pt x="69743" y="4110977"/>
                </a:cubicBezTo>
                <a:cubicBezTo>
                  <a:pt x="75709" y="4106414"/>
                  <a:pt x="80272" y="4102904"/>
                  <a:pt x="86941" y="4097991"/>
                </a:cubicBezTo>
                <a:cubicBezTo>
                  <a:pt x="57108" y="4081144"/>
                  <a:pt x="28679" y="4064648"/>
                  <a:pt x="29030" y="4024637"/>
                </a:cubicBezTo>
                <a:cubicBezTo>
                  <a:pt x="38155" y="4020776"/>
                  <a:pt x="48333" y="4016213"/>
                  <a:pt x="58863" y="4012002"/>
                </a:cubicBezTo>
                <a:cubicBezTo>
                  <a:pt x="72551" y="4043940"/>
                  <a:pt x="83080" y="4057629"/>
                  <a:pt x="110456" y="4077634"/>
                </a:cubicBezTo>
                <a:cubicBezTo>
                  <a:pt x="113615" y="4080091"/>
                  <a:pt x="120985" y="4081144"/>
                  <a:pt x="123442" y="4079038"/>
                </a:cubicBezTo>
                <a:cubicBezTo>
                  <a:pt x="129409" y="4074475"/>
                  <a:pt x="133971" y="4067807"/>
                  <a:pt x="137481" y="4061138"/>
                </a:cubicBezTo>
                <a:cubicBezTo>
                  <a:pt x="138183" y="4059734"/>
                  <a:pt x="132216" y="4053066"/>
                  <a:pt x="128356" y="4050960"/>
                </a:cubicBezTo>
                <a:cubicBezTo>
                  <a:pt x="115721" y="4044291"/>
                  <a:pt x="102383" y="4039027"/>
                  <a:pt x="89046" y="4032709"/>
                </a:cubicBezTo>
                <a:cubicBezTo>
                  <a:pt x="91854" y="4021478"/>
                  <a:pt x="93609" y="4012353"/>
                  <a:pt x="96066" y="4003578"/>
                </a:cubicBezTo>
                <a:cubicBezTo>
                  <a:pt x="100980" y="3984976"/>
                  <a:pt x="100278" y="3961110"/>
                  <a:pt x="112211" y="3949177"/>
                </a:cubicBezTo>
                <a:cubicBezTo>
                  <a:pt x="123793" y="3937244"/>
                  <a:pt x="147308" y="3936191"/>
                  <a:pt x="166261" y="3931979"/>
                </a:cubicBezTo>
                <a:cubicBezTo>
                  <a:pt x="177843" y="3929523"/>
                  <a:pt x="182406" y="3923556"/>
                  <a:pt x="185214" y="3912676"/>
                </a:cubicBezTo>
                <a:cubicBezTo>
                  <a:pt x="271203" y="3583811"/>
                  <a:pt x="357543" y="3254596"/>
                  <a:pt x="443883" y="2925732"/>
                </a:cubicBezTo>
                <a:cubicBezTo>
                  <a:pt x="451955" y="2895548"/>
                  <a:pt x="459677" y="2865014"/>
                  <a:pt x="467749" y="2833426"/>
                </a:cubicBezTo>
                <a:cubicBezTo>
                  <a:pt x="448445" y="2829916"/>
                  <a:pt x="431599" y="2826757"/>
                  <a:pt x="412997" y="2823598"/>
                </a:cubicBezTo>
                <a:cubicBezTo>
                  <a:pt x="413348" y="2815526"/>
                  <a:pt x="413699" y="2808507"/>
                  <a:pt x="414050" y="2801136"/>
                </a:cubicBezTo>
                <a:cubicBezTo>
                  <a:pt x="423175" y="2800434"/>
                  <a:pt x="430546" y="2799732"/>
                  <a:pt x="436863" y="2799381"/>
                </a:cubicBezTo>
                <a:cubicBezTo>
                  <a:pt x="438267" y="2785342"/>
                  <a:pt x="440373" y="2772707"/>
                  <a:pt x="441075" y="2760072"/>
                </a:cubicBezTo>
                <a:cubicBezTo>
                  <a:pt x="441777" y="2743927"/>
                  <a:pt x="450200" y="2736907"/>
                  <a:pt x="465643" y="2738311"/>
                </a:cubicBezTo>
                <a:cubicBezTo>
                  <a:pt x="483894" y="2739715"/>
                  <a:pt x="492668" y="2730941"/>
                  <a:pt x="493019" y="2713392"/>
                </a:cubicBezTo>
                <a:cubicBezTo>
                  <a:pt x="493370" y="2702161"/>
                  <a:pt x="497582" y="2695492"/>
                  <a:pt x="509866" y="2694088"/>
                </a:cubicBezTo>
                <a:cubicBezTo>
                  <a:pt x="523554" y="2692685"/>
                  <a:pt x="529170" y="2682857"/>
                  <a:pt x="532680" y="2669520"/>
                </a:cubicBezTo>
                <a:cubicBezTo>
                  <a:pt x="594451" y="2426996"/>
                  <a:pt x="656574" y="2184823"/>
                  <a:pt x="718697" y="1942650"/>
                </a:cubicBezTo>
                <a:cubicBezTo>
                  <a:pt x="745371" y="1838059"/>
                  <a:pt x="771343" y="1732766"/>
                  <a:pt x="797315" y="1627825"/>
                </a:cubicBezTo>
                <a:cubicBezTo>
                  <a:pt x="802229" y="1608170"/>
                  <a:pt x="807142" y="1587462"/>
                  <a:pt x="790998" y="1575880"/>
                </a:cubicBezTo>
                <a:cubicBezTo>
                  <a:pt x="797666" y="1544643"/>
                  <a:pt x="803282" y="1516214"/>
                  <a:pt x="809599" y="1488136"/>
                </a:cubicBezTo>
                <a:cubicBezTo>
                  <a:pt x="810652" y="1483223"/>
                  <a:pt x="813460" y="1476203"/>
                  <a:pt x="817321" y="1474799"/>
                </a:cubicBezTo>
                <a:cubicBezTo>
                  <a:pt x="841187" y="1466025"/>
                  <a:pt x="865404" y="1459005"/>
                  <a:pt x="892079" y="1450231"/>
                </a:cubicBezTo>
                <a:cubicBezTo>
                  <a:pt x="896641" y="1441808"/>
                  <a:pt x="893132" y="1434437"/>
                  <a:pt x="880145" y="1428471"/>
                </a:cubicBezTo>
                <a:cubicBezTo>
                  <a:pt x="875232" y="1426365"/>
                  <a:pt x="870318" y="1418292"/>
                  <a:pt x="870318" y="1413379"/>
                </a:cubicBezTo>
                <a:cubicBezTo>
                  <a:pt x="870669" y="1398989"/>
                  <a:pt x="865404" y="1391618"/>
                  <a:pt x="851365" y="1389863"/>
                </a:cubicBezTo>
                <a:cubicBezTo>
                  <a:pt x="847154" y="1389161"/>
                  <a:pt x="842942" y="1386704"/>
                  <a:pt x="837326" y="1384599"/>
                </a:cubicBezTo>
                <a:cubicBezTo>
                  <a:pt x="846452" y="1355819"/>
                  <a:pt x="831009" y="1344938"/>
                  <a:pt x="806441" y="1340727"/>
                </a:cubicBezTo>
                <a:cubicBezTo>
                  <a:pt x="802931" y="1340025"/>
                  <a:pt x="797666" y="1336164"/>
                  <a:pt x="797666" y="1334058"/>
                </a:cubicBezTo>
                <a:cubicBezTo>
                  <a:pt x="798017" y="1302470"/>
                  <a:pt x="789243" y="1268777"/>
                  <a:pt x="817321" y="1241401"/>
                </a:cubicBezTo>
                <a:cubicBezTo>
                  <a:pt x="807493" y="1240348"/>
                  <a:pt x="798719" y="1239295"/>
                  <a:pt x="790296" y="1238242"/>
                </a:cubicBezTo>
                <a:cubicBezTo>
                  <a:pt x="785382" y="1222097"/>
                  <a:pt x="789945" y="1212972"/>
                  <a:pt x="806090" y="1211568"/>
                </a:cubicBezTo>
                <a:cubicBezTo>
                  <a:pt x="815917" y="1210866"/>
                  <a:pt x="818023" y="1204899"/>
                  <a:pt x="818374" y="1196125"/>
                </a:cubicBezTo>
                <a:cubicBezTo>
                  <a:pt x="819076" y="1179980"/>
                  <a:pt x="818023" y="1163133"/>
                  <a:pt x="835922" y="1154008"/>
                </a:cubicBezTo>
                <a:cubicBezTo>
                  <a:pt x="838379" y="1152955"/>
                  <a:pt x="840134" y="1146286"/>
                  <a:pt x="838730" y="1143478"/>
                </a:cubicBezTo>
                <a:cubicBezTo>
                  <a:pt x="837677" y="1141022"/>
                  <a:pt x="832062" y="1139267"/>
                  <a:pt x="828552" y="1139267"/>
                </a:cubicBezTo>
                <a:cubicBezTo>
                  <a:pt x="816970" y="1139267"/>
                  <a:pt x="805388" y="1140671"/>
                  <a:pt x="793805" y="1141373"/>
                </a:cubicBezTo>
                <a:cubicBezTo>
                  <a:pt x="793103" y="1150147"/>
                  <a:pt x="792752" y="1157517"/>
                  <a:pt x="792402" y="1164537"/>
                </a:cubicBezTo>
                <a:quadBezTo>
                  <a:pt x="756602" y="1170854"/>
                  <a:pt x="749583" y="1144882"/>
                </a:quadBezTo>
                <a:cubicBezTo>
                  <a:pt x="746073" y="1144882"/>
                  <a:pt x="742563" y="1144882"/>
                  <a:pt x="739053" y="1144882"/>
                </a:cubicBezTo>
                <a:cubicBezTo>
                  <a:pt x="719048" y="1145233"/>
                  <a:pt x="697638" y="1155763"/>
                  <a:pt x="680089" y="1135406"/>
                </a:cubicBezTo>
                <a:cubicBezTo>
                  <a:pt x="677633" y="1132598"/>
                  <a:pt x="668858" y="1135055"/>
                  <a:pt x="663243" y="1135406"/>
                </a:cubicBezTo>
                <a:cubicBezTo>
                  <a:pt x="634813" y="1138214"/>
                  <a:pt x="606384" y="1141724"/>
                  <a:pt x="577604" y="1144531"/>
                </a:cubicBezTo>
                <a:cubicBezTo>
                  <a:pt x="562162" y="1145935"/>
                  <a:pt x="554089" y="1136810"/>
                  <a:pt x="557950" y="1121367"/>
                </a:cubicBezTo>
                <a:cubicBezTo>
                  <a:pt x="559003" y="1117506"/>
                  <a:pt x="561460" y="1113996"/>
                  <a:pt x="565671" y="1105573"/>
                </a:cubicBezTo>
                <a:cubicBezTo>
                  <a:pt x="521799" y="1105573"/>
                  <a:pt x="481437" y="1105222"/>
                  <a:pt x="441075" y="1105924"/>
                </a:cubicBezTo>
                <a:cubicBezTo>
                  <a:pt x="429142" y="1106275"/>
                  <a:pt x="424579" y="1102063"/>
                  <a:pt x="423877" y="1090130"/>
                </a:cubicBezTo>
                <a:cubicBezTo>
                  <a:pt x="423526" y="1081356"/>
                  <a:pt x="420367" y="1072581"/>
                  <a:pt x="418262" y="1063807"/>
                </a:cubicBezTo>
                <a:cubicBezTo>
                  <a:pt x="416156" y="1063807"/>
                  <a:pt x="413699" y="1063807"/>
                  <a:pt x="411593" y="1063807"/>
                </a:cubicBezTo>
                <a:cubicBezTo>
                  <a:pt x="400362" y="1089779"/>
                  <a:pt x="411242" y="1119612"/>
                  <a:pt x="403521" y="1148041"/>
                </a:cubicBezTo>
                <a:cubicBezTo>
                  <a:pt x="395097" y="1146637"/>
                  <a:pt x="387376" y="1145233"/>
                  <a:pt x="378250" y="1143478"/>
                </a:cubicBezTo>
                <a:cubicBezTo>
                  <a:pt x="378250" y="1131194"/>
                  <a:pt x="378250" y="1120314"/>
                  <a:pt x="378250" y="1108732"/>
                </a:cubicBezTo>
                <a:cubicBezTo>
                  <a:pt x="308757" y="1128386"/>
                  <a:pt x="241019" y="1145584"/>
                  <a:pt x="174333" y="1166994"/>
                </a:cubicBezTo>
                <a:cubicBezTo>
                  <a:pt x="147308" y="1175768"/>
                  <a:pt x="127303" y="1173662"/>
                  <a:pt x="110456" y="1151551"/>
                </a:cubicBezTo>
                <a:cubicBezTo>
                  <a:pt x="105191" y="1144531"/>
                  <a:pt x="98874" y="1136459"/>
                  <a:pt x="98523" y="1128386"/>
                </a:cubicBezTo>
                <a:cubicBezTo>
                  <a:pt x="94311" y="1044152"/>
                  <a:pt x="91503" y="960269"/>
                  <a:pt x="87292" y="876035"/>
                </a:cubicBezTo>
                <a:cubicBezTo>
                  <a:pt x="86590" y="861645"/>
                  <a:pt x="83782" y="846904"/>
                  <a:pt x="78517" y="833918"/>
                </a:cubicBezTo>
                <a:cubicBezTo>
                  <a:pt x="56757" y="779517"/>
                  <a:pt x="41314" y="724063"/>
                  <a:pt x="52194" y="664748"/>
                </a:cubicBezTo>
                <a:cubicBezTo>
                  <a:pt x="57108" y="637021"/>
                  <a:pt x="62372" y="609645"/>
                  <a:pt x="68339" y="582268"/>
                </a:cubicBezTo>
                <a:cubicBezTo>
                  <a:pt x="70445" y="572792"/>
                  <a:pt x="69041" y="567177"/>
                  <a:pt x="59564" y="562965"/>
                </a:cubicBezTo>
                <a:cubicBezTo>
                  <a:pt x="50439" y="558753"/>
                  <a:pt x="42016" y="553138"/>
                  <a:pt x="32890" y="548224"/>
                </a:cubicBezTo>
                <a:cubicBezTo>
                  <a:pt x="33241" y="546469"/>
                  <a:pt x="33592" y="544363"/>
                  <a:pt x="33943" y="542608"/>
                </a:cubicBezTo>
                <a:cubicBezTo>
                  <a:pt x="43420" y="542608"/>
                  <a:pt x="53247" y="542608"/>
                  <a:pt x="62723" y="542608"/>
                </a:cubicBezTo>
                <a:cubicBezTo>
                  <a:pt x="287348" y="540151"/>
                  <a:pt x="511972" y="537695"/>
                  <a:pt x="736596" y="535238"/>
                </a:cubicBezTo>
                <a:cubicBezTo>
                  <a:pt x="763622" y="534887"/>
                  <a:pt x="775204" y="525059"/>
                  <a:pt x="778363" y="500140"/>
                </a:cubicBezTo>
                <a:cubicBezTo>
                  <a:pt x="779415" y="491366"/>
                  <a:pt x="781521" y="482942"/>
                  <a:pt x="783276" y="474168"/>
                </a:cubicBezTo>
                <a:cubicBezTo>
                  <a:pt x="786435" y="459076"/>
                  <a:pt x="795209" y="451355"/>
                  <a:pt x="811354" y="450302"/>
                </a:cubicBezTo>
                <a:cubicBezTo>
                  <a:pt x="827499" y="449249"/>
                  <a:pt x="843644" y="446090"/>
                  <a:pt x="860140" y="443633"/>
                </a:cubicBezTo>
                <a:cubicBezTo>
                  <a:pt x="884708" y="440123"/>
                  <a:pt x="893132" y="423277"/>
                  <a:pt x="882251" y="400814"/>
                </a:cubicBezTo>
                <a:cubicBezTo>
                  <a:pt x="879794" y="395900"/>
                  <a:pt x="879092" y="389583"/>
                  <a:pt x="879092" y="383967"/>
                </a:cubicBezTo>
                <a:cubicBezTo>
                  <a:pt x="880145" y="326056"/>
                  <a:pt x="881549" y="268145"/>
                  <a:pt x="882953" y="210234"/>
                </a:cubicBezTo>
                <a:cubicBezTo>
                  <a:pt x="883304" y="194791"/>
                  <a:pt x="882953" y="178998"/>
                  <a:pt x="882953" y="162151"/>
                </a:cubicBezTo>
                <a:cubicBezTo>
                  <a:pt x="1043700" y="154780"/>
                  <a:pt x="1201639" y="147761"/>
                  <a:pt x="1360982" y="140741"/>
                </a:cubicBezTo>
                <a:cubicBezTo>
                  <a:pt x="1361684" y="154780"/>
                  <a:pt x="1362386" y="167064"/>
                  <a:pt x="1363088" y="178998"/>
                </a:cubicBezTo>
                <a:cubicBezTo>
                  <a:pt x="1369405" y="179699"/>
                  <a:pt x="1375021" y="180050"/>
                  <a:pt x="1384497" y="181103"/>
                </a:cubicBezTo>
                <a:cubicBezTo>
                  <a:pt x="1384497" y="228485"/>
                  <a:pt x="1385199" y="275165"/>
                  <a:pt x="1384146" y="321845"/>
                </a:cubicBezTo>
                <a:cubicBezTo>
                  <a:pt x="1383795" y="335182"/>
                  <a:pt x="1380988" y="349923"/>
                  <a:pt x="1374319" y="361154"/>
                </a:cubicBezTo>
                <a:cubicBezTo>
                  <a:pt x="1360631" y="383967"/>
                  <a:pt x="1354313" y="407483"/>
                  <a:pt x="1355717" y="434157"/>
                </a:cubicBezTo>
                <a:cubicBezTo>
                  <a:pt x="1357121" y="461182"/>
                  <a:pt x="1356068" y="488558"/>
                  <a:pt x="1356068" y="518742"/>
                </a:cubicBezTo>
                <a:cubicBezTo>
                  <a:pt x="1299912" y="518742"/>
                  <a:pt x="1247968" y="518391"/>
                  <a:pt x="1196023" y="518742"/>
                </a:cubicBezTo>
                <a:quadBezTo>
                  <a:pt x="1159873" y="519093"/>
                  <a:pt x="1154608" y="554190"/>
                </a:quadBezTo>
                <a:cubicBezTo>
                  <a:pt x="1154257" y="557700"/>
                  <a:pt x="1153555" y="560859"/>
                  <a:pt x="1152502" y="565422"/>
                </a:cubicBezTo>
                <a:cubicBezTo>
                  <a:pt x="1131093" y="565422"/>
                  <a:pt x="1110034" y="565071"/>
                  <a:pt x="1089327" y="565422"/>
                </a:cubicBezTo>
                <a:cubicBezTo>
                  <a:pt x="1075288" y="565773"/>
                  <a:pt x="1062302" y="565773"/>
                  <a:pt x="1055984" y="549979"/>
                </a:cubicBezTo>
                <a:cubicBezTo>
                  <a:pt x="1054931" y="547873"/>
                  <a:pt x="1051773" y="545065"/>
                  <a:pt x="1049316" y="545065"/>
                </a:cubicBezTo>
                <a:cubicBezTo>
                  <a:pt x="1028608" y="544714"/>
                  <a:pt x="1007901" y="544714"/>
                  <a:pt x="987193" y="544714"/>
                </a:cubicBezTo>
                <a:cubicBezTo>
                  <a:pt x="994914" y="557700"/>
                  <a:pt x="1001934" y="569282"/>
                  <a:pt x="1010708" y="583672"/>
                </a:cubicBezTo>
                <a:cubicBezTo>
                  <a:pt x="1061951" y="583672"/>
                  <a:pt x="1115299" y="583672"/>
                  <a:pt x="1169700" y="583672"/>
                </a:cubicBezTo>
                <a:cubicBezTo>
                  <a:pt x="1171455" y="591043"/>
                  <a:pt x="1174263" y="596658"/>
                  <a:pt x="1174263" y="602274"/>
                </a:cubicBezTo>
                <a:cubicBezTo>
                  <a:pt x="1174614" y="616664"/>
                  <a:pt x="1181283" y="621578"/>
                  <a:pt x="1194971" y="621227"/>
                </a:cubicBezTo>
                <a:cubicBezTo>
                  <a:pt x="1204447" y="620876"/>
                  <a:pt x="1214274" y="622982"/>
                  <a:pt x="1225154" y="624035"/>
                </a:cubicBezTo>
                <a:cubicBezTo>
                  <a:pt x="1225154" y="640179"/>
                  <a:pt x="1225154" y="654569"/>
                  <a:pt x="1225154" y="668608"/>
                </a:cubicBezTo>
                <a:cubicBezTo>
                  <a:pt x="1154608" y="671065"/>
                  <a:pt x="1085115" y="673522"/>
                  <a:pt x="1015973" y="675979"/>
                </a:cubicBezTo>
                <a:cubicBezTo>
                  <a:pt x="1012463" y="693177"/>
                  <a:pt x="1011761" y="705812"/>
                  <a:pt x="1031416" y="711427"/>
                </a:cubicBezTo>
                <a:cubicBezTo>
                  <a:pt x="1038435" y="713533"/>
                  <a:pt x="1042998" y="724063"/>
                  <a:pt x="1050369" y="732837"/>
                </a:cubicBezTo>
                <a:cubicBezTo>
                  <a:pt x="1052123" y="732837"/>
                  <a:pt x="1057388" y="734241"/>
                  <a:pt x="1062653" y="733890"/>
                </a:cubicBezTo>
                <a:cubicBezTo>
                  <a:pt x="1083009" y="732486"/>
                  <a:pt x="1094943" y="743717"/>
                  <a:pt x="1104419" y="759862"/>
                </a:cubicBezTo>
                <a:cubicBezTo>
                  <a:pt x="1118458" y="784430"/>
                  <a:pt x="1122670" y="811105"/>
                  <a:pt x="1122319" y="839183"/>
                </a:cubicBezTo>
                <a:cubicBezTo>
                  <a:pt x="1122319" y="844798"/>
                  <a:pt x="1124073" y="851818"/>
                  <a:pt x="1127934" y="855678"/>
                </a:cubicBezTo>
                <a:cubicBezTo>
                  <a:pt x="1145132" y="872174"/>
                  <a:pt x="1163032" y="887266"/>
                  <a:pt x="1180932" y="903060"/>
                </a:cubicBezTo>
                <a:cubicBezTo>
                  <a:pt x="1183739" y="905517"/>
                  <a:pt x="1186898" y="909027"/>
                  <a:pt x="1190408" y="910080"/>
                </a:cubicBezTo>
                <a:cubicBezTo>
                  <a:pt x="1246915" y="930436"/>
                  <a:pt x="1289032" y="969043"/>
                  <a:pt x="1326937" y="1013968"/>
                </a:cubicBezTo>
                <a:cubicBezTo>
                  <a:pt x="1330096" y="1017478"/>
                  <a:pt x="1332904" y="1022041"/>
                  <a:pt x="1336765" y="1023796"/>
                </a:cubicBezTo>
                <a:cubicBezTo>
                  <a:pt x="1374670" y="1038888"/>
                  <a:pt x="1412575" y="1053629"/>
                  <a:pt x="1455043" y="1070125"/>
                </a:cubicBezTo>
                <a:cubicBezTo>
                  <a:pt x="1455043" y="1051172"/>
                  <a:pt x="1457149" y="1035729"/>
                  <a:pt x="1454692" y="1020637"/>
                </a:cubicBezTo>
                <a:cubicBezTo>
                  <a:pt x="1449779" y="990804"/>
                  <a:pt x="1442759" y="960971"/>
                  <a:pt x="1436442" y="931489"/>
                </a:cubicBezTo>
                <a:cubicBezTo>
                  <a:pt x="1425912" y="878843"/>
                  <a:pt x="1437495" y="832865"/>
                  <a:pt x="1475751" y="794609"/>
                </a:cubicBezTo>
                <a:cubicBezTo>
                  <a:pt x="1491545" y="778815"/>
                  <a:pt x="1505935" y="761266"/>
                  <a:pt x="1523484" y="747929"/>
                </a:cubicBezTo>
                <a:cubicBezTo>
                  <a:pt x="1544191" y="732135"/>
                  <a:pt x="1555072" y="714235"/>
                  <a:pt x="1555072" y="687912"/>
                </a:cubicBezTo>
                <a:cubicBezTo>
                  <a:pt x="1555072" y="676681"/>
                  <a:pt x="1560687" y="665450"/>
                  <a:pt x="1563846" y="654218"/>
                </a:cubicBezTo>
                <a:cubicBezTo>
                  <a:pt x="1563495" y="653867"/>
                  <a:pt x="1562442" y="653166"/>
                  <a:pt x="1561740" y="652464"/>
                </a:cubicBezTo>
                <a:cubicBezTo>
                  <a:pt x="1559985" y="651762"/>
                  <a:pt x="1558230" y="651411"/>
                  <a:pt x="1556826" y="651060"/>
                </a:cubicBezTo>
                <a:cubicBezTo>
                  <a:pt x="1524537" y="647199"/>
                  <a:pt x="1503829" y="628246"/>
                  <a:pt x="1491545" y="599115"/>
                </a:cubicBezTo>
                <a:cubicBezTo>
                  <a:pt x="1481718" y="575249"/>
                  <a:pt x="1472241" y="551383"/>
                  <a:pt x="1462414" y="527867"/>
                </a:cubicBezTo>
                <a:cubicBezTo>
                  <a:pt x="1459957" y="521901"/>
                  <a:pt x="1457500" y="515583"/>
                  <a:pt x="1453289" y="511371"/>
                </a:cubicBezTo>
                <a:cubicBezTo>
                  <a:pt x="1392921" y="451004"/>
                  <a:pt x="1390815" y="378001"/>
                  <a:pt x="1408013" y="300786"/>
                </a:cubicBezTo>
                <a:cubicBezTo>
                  <a:pt x="1429422" y="274814"/>
                  <a:pt x="1423105" y="243577"/>
                  <a:pt x="1423807" y="213744"/>
                </a:cubicBezTo>
                <a:cubicBezTo>
                  <a:pt x="1424158" y="202513"/>
                  <a:pt x="1423456" y="191282"/>
                  <a:pt x="1425211" y="180401"/>
                </a:cubicBezTo>
                <a:cubicBezTo>
                  <a:pt x="1429773" y="152674"/>
                  <a:pt x="1428018" y="122139"/>
                  <a:pt x="1452236" y="101081"/>
                </a:cubicBezTo>
                <a:cubicBezTo>
                  <a:pt x="1505584" y="55103"/>
                  <a:pt x="1563144" y="16847"/>
                  <a:pt x="1634041" y="4563"/>
                </a:cubicBezTo>
                <a:cubicBezTo>
                  <a:pt x="1642464" y="3159"/>
                  <a:pt x="1651239" y="1404"/>
                  <a:pt x="1659662" y="0"/>
                </a:cubicBezTo>
                <a:cubicBezTo>
                  <a:pt x="1686687" y="0"/>
                  <a:pt x="1713362" y="0"/>
                  <a:pt x="1740387" y="0"/>
                </a:cubicBezTo>
                <a:cubicBezTo>
                  <a:pt x="1746002" y="1053"/>
                  <a:pt x="1751618" y="2808"/>
                  <a:pt x="1757233" y="3510"/>
                </a:cubicBezTo>
                <a:cubicBezTo>
                  <a:pt x="1839713" y="12284"/>
                  <a:pt x="1878671" y="45978"/>
                  <a:pt x="1899028" y="126000"/>
                </a:cubicBezTo>
                <a:cubicBezTo>
                  <a:pt x="1913418" y="182858"/>
                  <a:pt x="1926404" y="239716"/>
                  <a:pt x="1922894" y="299031"/>
                </a:cubicBezTo>
                <a:cubicBezTo>
                  <a:pt x="1922543" y="304998"/>
                  <a:pt x="1927106" y="314123"/>
                  <a:pt x="1932019" y="316931"/>
                </a:cubicBezTo>
                <a:cubicBezTo>
                  <a:pt x="1949568" y="327109"/>
                  <a:pt x="1939741" y="342201"/>
                  <a:pt x="1939390" y="354836"/>
                </a:cubicBezTo>
                <a:cubicBezTo>
                  <a:pt x="1939390" y="360452"/>
                  <a:pt x="1931317" y="366418"/>
                  <a:pt x="1926404" y="371683"/>
                </a:cubicBezTo>
                <a:cubicBezTo>
                  <a:pt x="1922192" y="376246"/>
                  <a:pt x="1914120" y="380458"/>
                  <a:pt x="1913769" y="385020"/>
                </a:cubicBezTo>
                <a:cubicBezTo>
                  <a:pt x="1912716" y="407834"/>
                  <a:pt x="1904292" y="426786"/>
                  <a:pt x="1890955" y="444686"/>
                </a:cubicBezTo>
                <a:cubicBezTo>
                  <a:pt x="1876214" y="463990"/>
                  <a:pt x="1857262" y="472764"/>
                  <a:pt x="1832693" y="466096"/>
                </a:cubicBezTo>
                <a:cubicBezTo>
                  <a:pt x="1833746" y="479433"/>
                  <a:pt x="1834448" y="489260"/>
                  <a:pt x="1835852" y="499087"/>
                </a:cubicBezTo>
                <a:cubicBezTo>
                  <a:pt x="1836554" y="502597"/>
                  <a:pt x="1839362" y="508564"/>
                  <a:pt x="1841117" y="508564"/>
                </a:cubicBezTo>
                <a:cubicBezTo>
                  <a:pt x="1868142" y="509266"/>
                  <a:pt x="1877618" y="532079"/>
                  <a:pt x="1890253" y="548926"/>
                </a:cubicBezTo>
                <a:cubicBezTo>
                  <a:pt x="1909908" y="575249"/>
                  <a:pt x="1933774" y="595255"/>
                  <a:pt x="1962203" y="611048"/>
                </a:cubicBezTo>
                <a:cubicBezTo>
                  <a:pt x="2006075" y="635617"/>
                  <a:pt x="2049245" y="661238"/>
                  <a:pt x="2092064" y="687912"/>
                </a:cubicBezTo>
                <a:cubicBezTo>
                  <a:pt x="2146114" y="721606"/>
                  <a:pt x="2186126" y="767233"/>
                  <a:pt x="2200165" y="830759"/>
                </a:cubicBezTo>
                <a:cubicBezTo>
                  <a:pt x="2209290" y="872174"/>
                  <a:pt x="2217362" y="914642"/>
                  <a:pt x="2220521" y="956759"/>
                </a:cubicBezTo>
                <a:cubicBezTo>
                  <a:pt x="2235262" y="1145935"/>
                  <a:pt x="2230699" y="1335462"/>
                  <a:pt x="2223680" y="1524638"/>
                </a:cubicBezTo>
                <a:cubicBezTo>
                  <a:pt x="2222276" y="1560788"/>
                  <a:pt x="2217012" y="1596939"/>
                  <a:pt x="2210694" y="1632387"/>
                </a:cubicBezTo>
                <a:cubicBezTo>
                  <a:pt x="2208588" y="1645022"/>
                  <a:pt x="2207184" y="1655552"/>
                  <a:pt x="2212800" y="1667485"/>
                </a:cubicBezTo>
                <a:cubicBezTo>
                  <a:pt x="2228594" y="1700828"/>
                  <a:pt x="2233156" y="1734872"/>
                  <a:pt x="2219468" y="1771023"/>
                </a:cubicBezTo>
                <a:cubicBezTo>
                  <a:pt x="2214555" y="1783658"/>
                  <a:pt x="2214906" y="1799452"/>
                  <a:pt x="2217012" y="1813140"/>
                </a:cubicBezTo>
                <a:cubicBezTo>
                  <a:pt x="2219819" y="1833496"/>
                  <a:pt x="2217714" y="1852098"/>
                  <a:pt x="2204727" y="1867541"/>
                </a:cubicBezTo>
                <a:cubicBezTo>
                  <a:pt x="2196655" y="1877368"/>
                  <a:pt x="2196304" y="1886845"/>
                  <a:pt x="2198059" y="1898427"/>
                </a:cubicBezTo>
                <a:cubicBezTo>
                  <a:pt x="2207184" y="1957391"/>
                  <a:pt x="2216310" y="2016355"/>
                  <a:pt x="2224031" y="2075318"/>
                </a:cubicBezTo>
                <a:cubicBezTo>
                  <a:pt x="2225084" y="2083742"/>
                  <a:pt x="2221223" y="2094622"/>
                  <a:pt x="2215959" y="2101642"/>
                </a:cubicBezTo>
                <a:cubicBezTo>
                  <a:pt x="2208588" y="2111469"/>
                  <a:pt x="2205429" y="2120243"/>
                  <a:pt x="2205429" y="2133229"/>
                </a:cubicBezTo>
                <a:cubicBezTo>
                  <a:pt x="2205429" y="2184472"/>
                  <a:pt x="2208588" y="2236767"/>
                  <a:pt x="2201218" y="2287308"/>
                </a:cubicBezTo>
                <a:cubicBezTo>
                  <a:pt x="2176298" y="2461392"/>
                  <a:pt x="2147518" y="2635125"/>
                  <a:pt x="2120493" y="2808857"/>
                </a:cubicBezTo>
                <a:cubicBezTo>
                  <a:pt x="2115580" y="2841147"/>
                  <a:pt x="2108209" y="2873788"/>
                  <a:pt x="2110315" y="2906078"/>
                </a:cubicBezTo>
                <a:cubicBezTo>
                  <a:pt x="2114176" y="2965042"/>
                  <a:pt x="2125407" y="3023303"/>
                  <a:pt x="2131373" y="3081916"/>
                </a:cubicBezTo>
                <a:cubicBezTo>
                  <a:pt x="2139797" y="3165098"/>
                  <a:pt x="2149624" y="3248279"/>
                  <a:pt x="2153485" y="3331460"/>
                </a:cubicBezTo>
                <a:cubicBezTo>
                  <a:pt x="2159803" y="3470797"/>
                  <a:pt x="2146465" y="3609433"/>
                  <a:pt x="2135585" y="3748419"/>
                </a:cubicBezTo>
                <a:cubicBezTo>
                  <a:pt x="2132426" y="3789132"/>
                  <a:pt x="2129970" y="3831249"/>
                  <a:pt x="2116632" y="3869154"/>
                </a:cubicBezTo>
                <a:cubicBezTo>
                  <a:pt x="2095223" y="3929523"/>
                  <a:pt x="2068198" y="3988135"/>
                  <a:pt x="2038365" y="4044993"/>
                </a:cubicBezTo>
                <a:cubicBezTo>
                  <a:pt x="2008181" y="4101851"/>
                  <a:pt x="1979050" y="4158709"/>
                  <a:pt x="1961852" y="4221183"/>
                </a:cubicBezTo>
                <a:cubicBezTo>
                  <a:pt x="1946058" y="4279445"/>
                  <a:pt x="1909557" y="4318052"/>
                  <a:pt x="1848838" y="4330687"/>
                </a:cubicBezTo>
                <a:cubicBezTo>
                  <a:pt x="1835501" y="4333495"/>
                  <a:pt x="1828131" y="4339813"/>
                  <a:pt x="1826376" y="4354554"/>
                </a:cubicBezTo>
                <a:cubicBezTo>
                  <a:pt x="1846732" y="4364030"/>
                  <a:pt x="1866738" y="4375612"/>
                  <a:pt x="1888147" y="4382632"/>
                </a:cubicBezTo>
                <a:cubicBezTo>
                  <a:pt x="1912716" y="4390704"/>
                  <a:pt x="1924649" y="4405796"/>
                  <a:pt x="1924649" y="4430715"/>
                </a:cubicBezTo>
                <a:cubicBezTo>
                  <a:pt x="1924649" y="4436682"/>
                  <a:pt x="1921490" y="4445457"/>
                  <a:pt x="1916927" y="4448615"/>
                </a:cubicBezTo>
                <a:cubicBezTo>
                  <a:pt x="1892359" y="4464409"/>
                  <a:pt x="1868493" y="4478799"/>
                  <a:pt x="1844626" y="4493540"/>
                </a:cubicBezTo>
                <a:close/>
                <a:moveTo>
                  <a:pt x="1099505" y="2752350"/>
                </a:moveTo>
                <a:cubicBezTo>
                  <a:pt x="1085817" y="2752350"/>
                  <a:pt x="1073182" y="2751648"/>
                  <a:pt x="1060547" y="2752350"/>
                </a:cubicBezTo>
                <a:cubicBezTo>
                  <a:pt x="1047210" y="2753052"/>
                  <a:pt x="1041594" y="2749192"/>
                  <a:pt x="1039839" y="2734451"/>
                </a:cubicBezTo>
                <a:cubicBezTo>
                  <a:pt x="1028959" y="2643899"/>
                  <a:pt x="1016675" y="2553698"/>
                  <a:pt x="1005093" y="2463147"/>
                </a:cubicBezTo>
                <a:cubicBezTo>
                  <a:pt x="973856" y="2221324"/>
                  <a:pt x="942268" y="1979853"/>
                  <a:pt x="911031" y="1738031"/>
                </a:cubicBezTo>
                <a:cubicBezTo>
                  <a:pt x="907171" y="1708198"/>
                  <a:pt x="902959" y="1678716"/>
                  <a:pt x="899098" y="1648883"/>
                </a:cubicBezTo>
                <a:cubicBezTo>
                  <a:pt x="893833" y="1655201"/>
                  <a:pt x="892079" y="1661869"/>
                  <a:pt x="890324" y="1668187"/>
                </a:cubicBezTo>
                <a:cubicBezTo>
                  <a:pt x="782574" y="2089357"/>
                  <a:pt x="674474" y="2510528"/>
                  <a:pt x="567426" y="2931699"/>
                </a:cubicBezTo>
                <a:cubicBezTo>
                  <a:pt x="562863" y="2949248"/>
                  <a:pt x="557599" y="2959075"/>
                  <a:pt x="537593" y="2953810"/>
                </a:cubicBezTo>
                <a:cubicBezTo>
                  <a:pt x="529872" y="2951705"/>
                  <a:pt x="521448" y="2953459"/>
                  <a:pt x="511972" y="2953459"/>
                </a:cubicBezTo>
                <a:cubicBezTo>
                  <a:pt x="421420" y="3289343"/>
                  <a:pt x="330518" y="3624876"/>
                  <a:pt x="239615" y="3961461"/>
                </a:cubicBezTo>
                <a:cubicBezTo>
                  <a:pt x="250144" y="3962865"/>
                  <a:pt x="257515" y="3964269"/>
                  <a:pt x="264885" y="3965322"/>
                </a:cubicBezTo>
                <a:cubicBezTo>
                  <a:pt x="269448" y="3978308"/>
                  <a:pt x="265236" y="3983924"/>
                  <a:pt x="252601" y="3987082"/>
                </a:cubicBezTo>
                <a:cubicBezTo>
                  <a:pt x="244880" y="3989188"/>
                  <a:pt x="234701" y="3994102"/>
                  <a:pt x="231543" y="4000419"/>
                </a:cubicBezTo>
                <a:cubicBezTo>
                  <a:pt x="226980" y="4009896"/>
                  <a:pt x="228033" y="4021829"/>
                  <a:pt x="226629" y="4033411"/>
                </a:cubicBezTo>
                <a:cubicBezTo>
                  <a:pt x="233648" y="4035517"/>
                  <a:pt x="239264" y="4037623"/>
                  <a:pt x="244529" y="4039027"/>
                </a:cubicBezTo>
                <a:cubicBezTo>
                  <a:pt x="248740" y="4051662"/>
                  <a:pt x="245231" y="4057629"/>
                  <a:pt x="232595" y="4059032"/>
                </a:cubicBezTo>
                <a:cubicBezTo>
                  <a:pt x="228384" y="4059383"/>
                  <a:pt x="222417" y="4063595"/>
                  <a:pt x="221013" y="4067105"/>
                </a:cubicBezTo>
                <a:cubicBezTo>
                  <a:pt x="206974" y="4102904"/>
                  <a:pt x="212239" y="4138704"/>
                  <a:pt x="219258" y="4175907"/>
                </a:cubicBezTo>
                <a:cubicBezTo>
                  <a:pt x="230841" y="4174503"/>
                  <a:pt x="241370" y="4173451"/>
                  <a:pt x="251899" y="4172047"/>
                </a:cubicBezTo>
                <a:cubicBezTo>
                  <a:pt x="405977" y="4151690"/>
                  <a:pt x="560056" y="4130982"/>
                  <a:pt x="714134" y="4110626"/>
                </a:cubicBezTo>
                <a:cubicBezTo>
                  <a:pt x="805037" y="4098693"/>
                  <a:pt x="896290" y="4086759"/>
                  <a:pt x="987193" y="4074124"/>
                </a:cubicBezTo>
                <a:cubicBezTo>
                  <a:pt x="994914" y="4073071"/>
                  <a:pt x="1004742" y="4069211"/>
                  <a:pt x="1008953" y="4063244"/>
                </a:cubicBezTo>
                <a:cubicBezTo>
                  <a:pt x="1085817" y="3955143"/>
                  <a:pt x="1161979" y="3846341"/>
                  <a:pt x="1237790" y="3737539"/>
                </a:cubicBezTo>
                <a:cubicBezTo>
                  <a:pt x="1240597" y="3733678"/>
                  <a:pt x="1241650" y="3725605"/>
                  <a:pt x="1239544" y="3722447"/>
                </a:cubicBezTo>
                <a:cubicBezTo>
                  <a:pt x="1229717" y="3708057"/>
                  <a:pt x="1232174" y="3693667"/>
                  <a:pt x="1237439" y="3678926"/>
                </a:cubicBezTo>
                <a:cubicBezTo>
                  <a:pt x="1242703" y="3664185"/>
                  <a:pt x="1248319" y="3649795"/>
                  <a:pt x="1253934" y="3634352"/>
                </a:cubicBezTo>
                <a:cubicBezTo>
                  <a:pt x="1250074" y="3632246"/>
                  <a:pt x="1246915" y="3629438"/>
                  <a:pt x="1243054" y="3628034"/>
                </a:cubicBezTo>
                <a:cubicBezTo>
                  <a:pt x="1212870" y="3618558"/>
                  <a:pt x="1196023" y="3601009"/>
                  <a:pt x="1201639" y="3566965"/>
                </a:cubicBezTo>
                <a:cubicBezTo>
                  <a:pt x="1202341" y="3563104"/>
                  <a:pt x="1196023" y="3554680"/>
                  <a:pt x="1191812" y="3553978"/>
                </a:cubicBezTo>
                <a:cubicBezTo>
                  <a:pt x="1170051" y="3550118"/>
                  <a:pt x="1173561" y="3536079"/>
                  <a:pt x="1176018" y="3521689"/>
                </a:cubicBezTo>
                <a:cubicBezTo>
                  <a:pt x="1183739" y="3520636"/>
                  <a:pt x="1190759" y="3519934"/>
                  <a:pt x="1199182" y="3518881"/>
                </a:cubicBezTo>
                <a:cubicBezTo>
                  <a:pt x="1166191" y="3263722"/>
                  <a:pt x="1133199" y="3009615"/>
                  <a:pt x="1099505" y="2752350"/>
                </a:cubicBezTo>
                <a:close/>
                <a:moveTo>
                  <a:pt x="1658609" y="3634352"/>
                </a:moveTo>
                <a:cubicBezTo>
                  <a:pt x="1681774" y="3626630"/>
                  <a:pt x="1702481" y="3618909"/>
                  <a:pt x="1723540" y="3612241"/>
                </a:cubicBezTo>
                <a:cubicBezTo>
                  <a:pt x="1733718" y="3609082"/>
                  <a:pt x="1738281" y="3603115"/>
                  <a:pt x="1740387" y="3592937"/>
                </a:cubicBezTo>
                <a:cubicBezTo>
                  <a:pt x="1749863" y="3551873"/>
                  <a:pt x="1760392" y="3511159"/>
                  <a:pt x="1770220" y="3470446"/>
                </a:cubicBezTo>
                <a:cubicBezTo>
                  <a:pt x="1780749" y="3425872"/>
                  <a:pt x="1788821" y="3380948"/>
                  <a:pt x="1783206" y="3334970"/>
                </a:cubicBezTo>
                <a:cubicBezTo>
                  <a:pt x="1772676" y="3247226"/>
                  <a:pt x="1748459" y="3163343"/>
                  <a:pt x="1708097" y="3084373"/>
                </a:cubicBezTo>
                <a:cubicBezTo>
                  <a:pt x="1697217" y="3062613"/>
                  <a:pt x="1690197" y="3039097"/>
                  <a:pt x="1681072" y="3016635"/>
                </a:cubicBezTo>
                <a:cubicBezTo>
                  <a:pt x="1670893" y="2992418"/>
                  <a:pt x="1663172" y="2966796"/>
                  <a:pt x="1649133" y="2945036"/>
                </a:cubicBezTo>
                <a:cubicBezTo>
                  <a:pt x="1597189" y="2864663"/>
                  <a:pt x="1558581" y="2779025"/>
                  <a:pt x="1541033" y="2684612"/>
                </a:cubicBezTo>
                <a:cubicBezTo>
                  <a:pt x="1531205" y="2631264"/>
                  <a:pt x="1519272" y="2578266"/>
                  <a:pt x="1509445" y="2524567"/>
                </a:cubicBezTo>
                <a:cubicBezTo>
                  <a:pt x="1488737" y="2415063"/>
                  <a:pt x="1461712" y="2305910"/>
                  <a:pt x="1457500" y="2193948"/>
                </a:cubicBezTo>
                <a:cubicBezTo>
                  <a:pt x="1454341" y="2105853"/>
                  <a:pt x="1457851" y="2017408"/>
                  <a:pt x="1458202" y="1929313"/>
                </a:cubicBezTo>
                <a:cubicBezTo>
                  <a:pt x="1458202" y="1921942"/>
                  <a:pt x="1458202" y="1914923"/>
                  <a:pt x="1458202" y="1906850"/>
                </a:cubicBezTo>
                <a:cubicBezTo>
                  <a:pt x="1451885" y="1907903"/>
                  <a:pt x="1448024" y="1908605"/>
                  <a:pt x="1443812" y="1909307"/>
                </a:cubicBezTo>
                <a:cubicBezTo>
                  <a:pt x="1387305" y="1920889"/>
                  <a:pt x="1375372" y="1911062"/>
                  <a:pt x="1380286" y="1852449"/>
                </a:cubicBezTo>
                <a:cubicBezTo>
                  <a:pt x="1384146" y="1805769"/>
                  <a:pt x="1390815" y="1759440"/>
                  <a:pt x="1396782" y="1713112"/>
                </a:cubicBezTo>
                <a:cubicBezTo>
                  <a:pt x="1400642" y="1684332"/>
                  <a:pt x="1405556" y="1655903"/>
                  <a:pt x="1410119" y="1626421"/>
                </a:cubicBezTo>
                <a:cubicBezTo>
                  <a:pt x="1372213" y="1619752"/>
                  <a:pt x="1336414" y="1620103"/>
                  <a:pt x="1302018" y="1629229"/>
                </a:cubicBezTo>
                <a:cubicBezTo>
                  <a:pt x="1267272" y="1638705"/>
                  <a:pt x="1242352" y="1626070"/>
                  <a:pt x="1221645" y="1601150"/>
                </a:cubicBezTo>
                <a:cubicBezTo>
                  <a:pt x="1209361" y="1586059"/>
                  <a:pt x="1199533" y="1569212"/>
                  <a:pt x="1188302" y="1552716"/>
                </a:cubicBezTo>
                <a:cubicBezTo>
                  <a:pt x="1192163" y="1573423"/>
                  <a:pt x="1196374" y="1594131"/>
                  <a:pt x="1200235" y="1614488"/>
                </a:cubicBezTo>
                <a:cubicBezTo>
                  <a:pt x="1198129" y="1615190"/>
                  <a:pt x="1196023" y="1615541"/>
                  <a:pt x="1193918" y="1616242"/>
                </a:cubicBezTo>
                <a:cubicBezTo>
                  <a:pt x="1187951" y="1599747"/>
                  <a:pt x="1181984" y="1582900"/>
                  <a:pt x="1176018" y="1566404"/>
                </a:cubicBezTo>
                <a:cubicBezTo>
                  <a:pt x="1174263" y="1570616"/>
                  <a:pt x="1174614" y="1573774"/>
                  <a:pt x="1175316" y="1577284"/>
                </a:cubicBezTo>
                <a:cubicBezTo>
                  <a:pt x="1246564" y="1869647"/>
                  <a:pt x="1317461" y="2162010"/>
                  <a:pt x="1389060" y="2454372"/>
                </a:cubicBezTo>
                <a:cubicBezTo>
                  <a:pt x="1411873" y="2547381"/>
                  <a:pt x="1435038" y="2640389"/>
                  <a:pt x="1458553" y="2733398"/>
                </a:cubicBezTo>
                <a:cubicBezTo>
                  <a:pt x="1460308" y="2740417"/>
                  <a:pt x="1458904" y="2752350"/>
                  <a:pt x="1471539" y="2750244"/>
                </a:cubicBezTo>
                <a:cubicBezTo>
                  <a:pt x="1508392" y="2743927"/>
                  <a:pt x="1520676" y="2764985"/>
                  <a:pt x="1524888" y="2796222"/>
                </a:cubicBezTo>
                <a:cubicBezTo>
                  <a:pt x="1525239" y="2798679"/>
                  <a:pt x="1525940" y="2800785"/>
                  <a:pt x="1526993" y="2802891"/>
                </a:cubicBezTo>
                <a:cubicBezTo>
                  <a:pt x="1534013" y="2816930"/>
                  <a:pt x="1530854" y="2826406"/>
                  <a:pt x="1515060" y="2829565"/>
                </a:cubicBezTo>
                <a:cubicBezTo>
                  <a:pt x="1500670" y="2832373"/>
                  <a:pt x="1499266" y="2840445"/>
                  <a:pt x="1502074" y="2853782"/>
                </a:cubicBezTo>
                <a:cubicBezTo>
                  <a:pt x="1507339" y="2879053"/>
                  <a:pt x="1510849" y="2904674"/>
                  <a:pt x="1515060" y="2930295"/>
                </a:cubicBezTo>
                <a:cubicBezTo>
                  <a:pt x="1513656" y="2930997"/>
                  <a:pt x="1511901" y="2931348"/>
                  <a:pt x="1510498" y="2932050"/>
                </a:cubicBezTo>
                <a:cubicBezTo>
                  <a:pt x="1503127" y="2917660"/>
                  <a:pt x="1495757" y="2903270"/>
                  <a:pt x="1488386" y="2888880"/>
                </a:cubicBezTo>
                <a:cubicBezTo>
                  <a:pt x="1486631" y="2889582"/>
                  <a:pt x="1484876" y="2889933"/>
                  <a:pt x="1483473" y="2890635"/>
                </a:cubicBezTo>
                <a:cubicBezTo>
                  <a:pt x="1535066" y="3139476"/>
                  <a:pt x="1599294" y="3385510"/>
                  <a:pt x="1658609" y="3634352"/>
                </a:cubicBezTo>
                <a:close/>
                <a:moveTo>
                  <a:pt x="1381339" y="3701037"/>
                </a:moveTo>
                <a:cubicBezTo>
                  <a:pt x="1296753" y="3825985"/>
                  <a:pt x="1212168" y="3951283"/>
                  <a:pt x="1126530" y="4077985"/>
                </a:cubicBezTo>
                <a:cubicBezTo>
                  <a:pt x="1299210" y="4150286"/>
                  <a:pt x="1470486" y="4222236"/>
                  <a:pt x="1637902" y="4292431"/>
                </a:cubicBezTo>
                <a:cubicBezTo>
                  <a:pt x="1643517" y="4270671"/>
                  <a:pt x="1649133" y="4251016"/>
                  <a:pt x="1653696" y="4231010"/>
                </a:cubicBezTo>
                <a:cubicBezTo>
                  <a:pt x="1655451" y="4223991"/>
                  <a:pt x="1655801" y="4215919"/>
                  <a:pt x="1654398" y="4208899"/>
                </a:cubicBezTo>
                <a:cubicBezTo>
                  <a:pt x="1628776" y="4077985"/>
                  <a:pt x="1602804" y="3947422"/>
                  <a:pt x="1577534" y="3816508"/>
                </a:cubicBezTo>
                <a:cubicBezTo>
                  <a:pt x="1574726" y="3801416"/>
                  <a:pt x="1569812" y="3790887"/>
                  <a:pt x="1553668" y="3787026"/>
                </a:cubicBezTo>
                <a:cubicBezTo>
                  <a:pt x="1544191" y="3784569"/>
                  <a:pt x="1535417" y="3778954"/>
                  <a:pt x="1526993" y="3773689"/>
                </a:cubicBezTo>
                <a:cubicBezTo>
                  <a:pt x="1502074" y="3758246"/>
                  <a:pt x="1496810" y="3742452"/>
                  <a:pt x="1508743" y="3715778"/>
                </a:cubicBezTo>
                <a:cubicBezTo>
                  <a:pt x="1515060" y="3702090"/>
                  <a:pt x="1522431" y="3688402"/>
                  <a:pt x="1531205" y="3676469"/>
                </a:cubicBezTo>
                <a:cubicBezTo>
                  <a:pt x="1539278" y="3665589"/>
                  <a:pt x="1540682" y="3655762"/>
                  <a:pt x="1537172" y="3642424"/>
                </a:cubicBezTo>
                <a:cubicBezTo>
                  <a:pt x="1492949" y="3460619"/>
                  <a:pt x="1449077" y="3278814"/>
                  <a:pt x="1405205" y="3097008"/>
                </a:cubicBezTo>
                <a:cubicBezTo>
                  <a:pt x="1396080" y="3059805"/>
                  <a:pt x="1386954" y="3022251"/>
                  <a:pt x="1377478" y="2984345"/>
                </a:cubicBezTo>
                <a:cubicBezTo>
                  <a:pt x="1352910" y="2986451"/>
                  <a:pt x="1330096" y="2988206"/>
                  <a:pt x="1306230" y="2990312"/>
                </a:cubicBezTo>
                <a:cubicBezTo>
                  <a:pt x="1291138" y="2927487"/>
                  <a:pt x="1276397" y="2866066"/>
                  <a:pt x="1261656" y="2804646"/>
                </a:cubicBezTo>
                <a:cubicBezTo>
                  <a:pt x="1260252" y="2804997"/>
                  <a:pt x="1259199" y="2805348"/>
                  <a:pt x="1257795" y="2805348"/>
                </a:cubicBezTo>
                <a:cubicBezTo>
                  <a:pt x="1286575" y="3062613"/>
                  <a:pt x="1315355" y="3319878"/>
                  <a:pt x="1344486" y="3577143"/>
                </a:cubicBezTo>
                <a:cubicBezTo>
                  <a:pt x="1346592" y="3577143"/>
                  <a:pt x="1348698" y="3576792"/>
                  <a:pt x="1350804" y="3576792"/>
                </a:cubicBezTo>
                <a:cubicBezTo>
                  <a:pt x="1351857" y="3560647"/>
                  <a:pt x="1352910" y="3544502"/>
                  <a:pt x="1353612" y="3528708"/>
                </a:cubicBezTo>
                <a:cubicBezTo>
                  <a:pt x="1356068" y="3528708"/>
                  <a:pt x="1358876" y="3528708"/>
                  <a:pt x="1361333" y="3529059"/>
                </a:cubicBezTo>
                <a:cubicBezTo>
                  <a:pt x="1361333" y="3545204"/>
                  <a:pt x="1360982" y="3561700"/>
                  <a:pt x="1361333" y="3577845"/>
                </a:cubicBezTo>
                <a:cubicBezTo>
                  <a:pt x="1361684" y="3592937"/>
                  <a:pt x="1357472" y="3606625"/>
                  <a:pt x="1353612" y="3621366"/>
                </a:cubicBezTo>
                <a:cubicBezTo>
                  <a:pt x="1348347" y="3640319"/>
                  <a:pt x="1351506" y="3662781"/>
                  <a:pt x="1355366" y="3683137"/>
                </a:cubicBezTo>
                <a:cubicBezTo>
                  <a:pt x="1357121" y="3689806"/>
                  <a:pt x="1371160" y="3694369"/>
                  <a:pt x="1381339" y="3701037"/>
                </a:cubicBezTo>
                <a:close/>
                <a:moveTo>
                  <a:pt x="933494" y="1638354"/>
                </a:moveTo>
                <a:cubicBezTo>
                  <a:pt x="931739" y="1638705"/>
                  <a:pt x="929984" y="1638705"/>
                  <a:pt x="928229" y="1639056"/>
                </a:cubicBezTo>
                <a:cubicBezTo>
                  <a:pt x="971750" y="1942299"/>
                  <a:pt x="1015271" y="2245542"/>
                  <a:pt x="1059143" y="2550890"/>
                </a:cubicBezTo>
                <a:cubicBezTo>
                  <a:pt x="1105121" y="2547030"/>
                  <a:pt x="1148291" y="2543520"/>
                  <a:pt x="1192514" y="2539659"/>
                </a:cubicBezTo>
                <a:cubicBezTo>
                  <a:pt x="1174263" y="2460690"/>
                  <a:pt x="1157416" y="2384177"/>
                  <a:pt x="1139165" y="2308366"/>
                </a:cubicBezTo>
                <a:cubicBezTo>
                  <a:pt x="1089327" y="2099887"/>
                  <a:pt x="1039137" y="1891407"/>
                  <a:pt x="988246" y="1683279"/>
                </a:cubicBezTo>
                <a:cubicBezTo>
                  <a:pt x="978419" y="1642215"/>
                  <a:pt x="977015" y="1642566"/>
                  <a:pt x="934898" y="1638003"/>
                </a:cubicBezTo>
                <a:cubicBezTo>
                  <a:pt x="934196" y="1637652"/>
                  <a:pt x="933845" y="1638003"/>
                  <a:pt x="933494" y="1638354"/>
                </a:cubicBezTo>
                <a:close/>
                <a:moveTo>
                  <a:pt x="1177071" y="1764354"/>
                </a:moveTo>
                <a:cubicBezTo>
                  <a:pt x="1176018" y="1764354"/>
                  <a:pt x="1174965" y="1764354"/>
                  <a:pt x="1173561" y="1764354"/>
                </a:cubicBezTo>
                <a:cubicBezTo>
                  <a:pt x="1174263" y="1771374"/>
                  <a:pt x="1174263" y="1778042"/>
                  <a:pt x="1175316" y="1785062"/>
                </a:cubicBezTo>
                <a:cubicBezTo>
                  <a:pt x="1193567" y="1950722"/>
                  <a:pt x="1211466" y="2116032"/>
                  <a:pt x="1230770" y="2281692"/>
                </a:cubicBezTo>
                <a:cubicBezTo>
                  <a:pt x="1245511" y="2409798"/>
                  <a:pt x="1254285" y="2538957"/>
                  <a:pt x="1282714" y="2665308"/>
                </a:cubicBezTo>
                <a:cubicBezTo>
                  <a:pt x="1292542" y="2708479"/>
                  <a:pt x="1299912" y="2751999"/>
                  <a:pt x="1308687" y="2797275"/>
                </a:cubicBezTo>
                <a:cubicBezTo>
                  <a:pt x="1349400" y="2787448"/>
                  <a:pt x="1388358" y="2778323"/>
                  <a:pt x="1429071" y="2768495"/>
                </a:cubicBezTo>
                <a:cubicBezTo>
                  <a:pt x="1344837" y="2432261"/>
                  <a:pt x="1260954" y="2098483"/>
                  <a:pt x="1177071" y="1764354"/>
                </a:cubicBezTo>
                <a:close/>
                <a:moveTo>
                  <a:pt x="1238843" y="1433735"/>
                </a:moveTo>
                <a:cubicBezTo>
                  <a:pt x="1261656" y="1415835"/>
                  <a:pt x="1263762" y="1414782"/>
                  <a:pt x="1292191" y="1422153"/>
                </a:cubicBezTo>
                <a:cubicBezTo>
                  <a:pt x="1325534" y="1430927"/>
                  <a:pt x="1358525" y="1442159"/>
                  <a:pt x="1392219" y="1448476"/>
                </a:cubicBezTo>
                <a:cubicBezTo>
                  <a:pt x="1406258" y="1450933"/>
                  <a:pt x="1423105" y="1445668"/>
                  <a:pt x="1437144" y="1439702"/>
                </a:cubicBezTo>
                <a:cubicBezTo>
                  <a:pt x="1441706" y="1437596"/>
                  <a:pt x="1442057" y="1423206"/>
                  <a:pt x="1442759" y="1414432"/>
                </a:cubicBezTo>
                <a:cubicBezTo>
                  <a:pt x="1445216" y="1378983"/>
                  <a:pt x="1446620" y="1343183"/>
                  <a:pt x="1449779" y="1307735"/>
                </a:cubicBezTo>
                <a:cubicBezTo>
                  <a:pt x="1451183" y="1294047"/>
                  <a:pt x="1446620" y="1286676"/>
                  <a:pt x="1436793" y="1278253"/>
                </a:cubicBezTo>
                <a:cubicBezTo>
                  <a:pt x="1381690" y="1229818"/>
                  <a:pt x="1310442" y="1221746"/>
                  <a:pt x="1244809" y="1198932"/>
                </a:cubicBezTo>
                <a:cubicBezTo>
                  <a:pt x="1222698" y="1191211"/>
                  <a:pt x="1199884" y="1185946"/>
                  <a:pt x="1177773" y="1179278"/>
                </a:cubicBezTo>
                <a:cubicBezTo>
                  <a:pt x="1170402" y="1176821"/>
                  <a:pt x="1163383" y="1173311"/>
                  <a:pt x="1154608" y="1169451"/>
                </a:cubicBezTo>
                <a:cubicBezTo>
                  <a:pt x="1154257" y="1182437"/>
                  <a:pt x="1148291" y="1194370"/>
                  <a:pt x="1164787" y="1198932"/>
                </a:cubicBezTo>
                <a:cubicBezTo>
                  <a:pt x="1167594" y="1199634"/>
                  <a:pt x="1169700" y="1206303"/>
                  <a:pt x="1170753" y="1210515"/>
                </a:cubicBezTo>
                <a:cubicBezTo>
                  <a:pt x="1173561" y="1223150"/>
                  <a:pt x="1176018" y="1235785"/>
                  <a:pt x="1177773" y="1248420"/>
                </a:cubicBezTo>
                <a:cubicBezTo>
                  <a:pt x="1181283" y="1269479"/>
                  <a:pt x="1167244" y="1288080"/>
                  <a:pt x="1148642" y="1290537"/>
                </a:cubicBezTo>
                <a:cubicBezTo>
                  <a:pt x="1147940" y="1303172"/>
                  <a:pt x="1147940" y="1315105"/>
                  <a:pt x="1145834" y="1327039"/>
                </a:cubicBezTo>
                <a:cubicBezTo>
                  <a:pt x="1143026" y="1343534"/>
                  <a:pt x="1145483" y="1357222"/>
                  <a:pt x="1159171" y="1369156"/>
                </a:cubicBezTo>
                <a:cubicBezTo>
                  <a:pt x="1171455" y="1379685"/>
                  <a:pt x="1180581" y="1400393"/>
                  <a:pt x="1193567" y="1402498"/>
                </a:cubicBezTo>
                <a:cubicBezTo>
                  <a:pt x="1215678" y="1406008"/>
                  <a:pt x="1226909" y="1419345"/>
                  <a:pt x="1238843" y="1433735"/>
                </a:cubicBezTo>
                <a:close/>
                <a:moveTo>
                  <a:pt x="1028959" y="1639758"/>
                </a:moveTo>
                <a:cubicBezTo>
                  <a:pt x="1086519" y="1895619"/>
                  <a:pt x="1136358" y="2150778"/>
                  <a:pt x="1207957" y="2401024"/>
                </a:cubicBezTo>
                <a:cubicBezTo>
                  <a:pt x="1191461" y="2140249"/>
                  <a:pt x="1152151" y="1882282"/>
                  <a:pt x="1120564" y="1621858"/>
                </a:cubicBezTo>
                <a:cubicBezTo>
                  <a:pt x="1089678" y="1627825"/>
                  <a:pt x="1060547" y="1633440"/>
                  <a:pt x="1028959" y="1639758"/>
                </a:cubicBezTo>
                <a:close/>
                <a:moveTo>
                  <a:pt x="881198" y="1522883"/>
                </a:moveTo>
                <a:cubicBezTo>
                  <a:pt x="879092" y="1522181"/>
                  <a:pt x="877338" y="1521830"/>
                  <a:pt x="875232" y="1521128"/>
                </a:cubicBezTo>
                <a:cubicBezTo>
                  <a:pt x="861544" y="1559033"/>
                  <a:pt x="845048" y="1595886"/>
                  <a:pt x="834870" y="1634493"/>
                </a:cubicBezTo>
                <a:cubicBezTo>
                  <a:pt x="744669" y="1985469"/>
                  <a:pt x="655521" y="2336444"/>
                  <a:pt x="566724" y="2687771"/>
                </a:cubicBezTo>
                <a:cubicBezTo>
                  <a:pt x="564267" y="2696896"/>
                  <a:pt x="567426" y="2707425"/>
                  <a:pt x="568128" y="2717604"/>
                </a:cubicBezTo>
                <a:cubicBezTo>
                  <a:pt x="570234" y="2717604"/>
                  <a:pt x="572340" y="2717604"/>
                  <a:pt x="574446" y="2717604"/>
                </a:cubicBezTo>
                <a:cubicBezTo>
                  <a:pt x="676931" y="2319597"/>
                  <a:pt x="786786" y="1923346"/>
                  <a:pt x="881198" y="1522883"/>
                </a:cubicBezTo>
                <a:close/>
                <a:moveTo>
                  <a:pt x="1116352" y="1379685"/>
                </a:moveTo>
                <a:cubicBezTo>
                  <a:pt x="1110736" y="1390565"/>
                  <a:pt x="1106525" y="1399340"/>
                  <a:pt x="1101611" y="1407412"/>
                </a:cubicBezTo>
                <a:cubicBezTo>
                  <a:pt x="1098452" y="1412677"/>
                  <a:pt x="1094592" y="1420047"/>
                  <a:pt x="1089678" y="1421451"/>
                </a:cubicBezTo>
                <a:cubicBezTo>
                  <a:pt x="1070725" y="1426365"/>
                  <a:pt x="1070725" y="1438298"/>
                  <a:pt x="1075639" y="1454092"/>
                </a:cubicBezTo>
                <a:cubicBezTo>
                  <a:pt x="1131795" y="1449880"/>
                  <a:pt x="1169349" y="1472343"/>
                  <a:pt x="1182686" y="1529551"/>
                </a:cubicBezTo>
                <a:cubicBezTo>
                  <a:pt x="1182335" y="1510950"/>
                  <a:pt x="1181634" y="1493401"/>
                  <a:pt x="1180230" y="1476203"/>
                </a:cubicBezTo>
                <a:cubicBezTo>
                  <a:pt x="1179879" y="1471992"/>
                  <a:pt x="1177773" y="1467429"/>
                  <a:pt x="1174965" y="1464270"/>
                </a:cubicBezTo>
                <a:cubicBezTo>
                  <a:pt x="1165840" y="1453741"/>
                  <a:pt x="1151099" y="1446370"/>
                  <a:pt x="1158469" y="1428120"/>
                </a:cubicBezTo>
                <a:cubicBezTo>
                  <a:pt x="1159171" y="1426716"/>
                  <a:pt x="1156012" y="1423206"/>
                  <a:pt x="1154257" y="1421100"/>
                </a:cubicBezTo>
                <a:cubicBezTo>
                  <a:pt x="1143026" y="1408114"/>
                  <a:pt x="1131444" y="1395830"/>
                  <a:pt x="1116352" y="1379685"/>
                </a:cubicBezTo>
                <a:close/>
                <a:moveTo>
                  <a:pt x="1738281" y="3799662"/>
                </a:moveTo>
                <a:cubicBezTo>
                  <a:pt x="1727050" y="3802118"/>
                  <a:pt x="1717573" y="3804224"/>
                  <a:pt x="1707044" y="3806681"/>
                </a:cubicBezTo>
                <a:cubicBezTo>
                  <a:pt x="1720030" y="3857221"/>
                  <a:pt x="1732665" y="3906358"/>
                  <a:pt x="1745300" y="3955494"/>
                </a:cubicBezTo>
                <a:cubicBezTo>
                  <a:pt x="1746353" y="3955143"/>
                  <a:pt x="1747406" y="3955143"/>
                  <a:pt x="1748459" y="3954793"/>
                </a:cubicBezTo>
                <a:cubicBezTo>
                  <a:pt x="1745300" y="3903550"/>
                  <a:pt x="1741790" y="3852659"/>
                  <a:pt x="1738281" y="3799662"/>
                </a:cubicBezTo>
                <a:close/>
                <a:moveTo>
                  <a:pt x="416858" y="1028358"/>
                </a:moveTo>
                <a:cubicBezTo>
                  <a:pt x="416858" y="940615"/>
                  <a:pt x="416858" y="854625"/>
                  <a:pt x="416858" y="768636"/>
                </a:cubicBezTo>
                <a:cubicBezTo>
                  <a:pt x="406679" y="799522"/>
                  <a:pt x="407732" y="1020637"/>
                  <a:pt x="416858" y="1028358"/>
                </a:cubicBezTo>
                <a:close/>
                <a:moveTo>
                  <a:pt x="1458553" y="1764705"/>
                </a:moveTo>
                <a:cubicBezTo>
                  <a:pt x="1429422" y="1811385"/>
                  <a:pt x="1428369" y="1852449"/>
                  <a:pt x="1465573" y="1857714"/>
                </a:cubicBezTo>
                <a:cubicBezTo>
                  <a:pt x="1463116" y="1826126"/>
                  <a:pt x="1461010" y="1795591"/>
                  <a:pt x="1458553" y="1764705"/>
                </a:cubicBezTo>
                <a:close/>
                <a:moveTo>
                  <a:pt x="374741" y="685104"/>
                </a:moveTo>
                <a:cubicBezTo>
                  <a:pt x="376144" y="711778"/>
                  <a:pt x="377548" y="735996"/>
                  <a:pt x="378952" y="760564"/>
                </a:cubicBezTo>
                <a:cubicBezTo>
                  <a:pt x="380005" y="760564"/>
                  <a:pt x="381058" y="760564"/>
                  <a:pt x="382111" y="760564"/>
                </a:cubicBezTo>
                <a:cubicBezTo>
                  <a:pt x="383866" y="746525"/>
                  <a:pt x="385270" y="732135"/>
                  <a:pt x="387025" y="717745"/>
                </a:cubicBezTo>
                <a:cubicBezTo>
                  <a:pt x="395799" y="716692"/>
                  <a:pt x="403872" y="715990"/>
                  <a:pt x="411242" y="714937"/>
                </a:cubicBezTo>
                <a:cubicBezTo>
                  <a:pt x="411242" y="704057"/>
                  <a:pt x="411242" y="694581"/>
                  <a:pt x="411242" y="685104"/>
                </a:cubicBezTo>
                <a:cubicBezTo>
                  <a:pt x="398958" y="685104"/>
                  <a:pt x="388078" y="685104"/>
                  <a:pt x="374741" y="685104"/>
                </a:cubicBezTo>
                <a:close/>
              </a:path>
            </a:pathLst>
          </a:custGeom>
          <a:solidFill>
            <a:schemeClr val="accent5"/>
          </a:solidFill>
          <a:ln w="3495" cap="flat">
            <a:noFill/>
            <a:prstDash val="solid"/>
            <a:miter/>
          </a:ln>
        </p:spPr>
        <p:txBody>
          <a:bodyPr anchor="ctr"/>
          <a:lstStyle/>
          <a:p>
            <a:pPr lvl="0">
              <a:defRPr/>
            </a:pP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756593" y="365760"/>
            <a:ext cx="7529790" cy="6126480"/>
          </a:xfrm>
          <a:prstGeom prst="rect">
            <a:avLst/>
          </a:prstGeom>
          <a:noFill/>
          <a:ln w="317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3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80670" y="385300"/>
            <a:ext cx="7488937" cy="60847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-4762" y="4269105"/>
            <a:ext cx="12192000" cy="1012201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ko-KR" sz="6000">
                <a:solidFill>
                  <a:schemeClr val="bg1"/>
                </a:solidFill>
                <a:cs typeface="Arial"/>
              </a:rPr>
              <a:t>THANK YOU</a:t>
            </a:r>
            <a:endParaRPr lang="ko-KR" altLang="en-US" sz="6000">
              <a:solidFill>
                <a:schemeClr val="bg1"/>
              </a:solidFill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762" y="5091478"/>
            <a:ext cx="12191852" cy="379656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endParaRPr lang="en-US" altLang="ko-KR" sz="1867">
              <a:solidFill>
                <a:schemeClr val="bg1"/>
              </a:solidFill>
              <a:cs typeface="Arial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5724474" y="3786808"/>
            <a:ext cx="752428" cy="478835"/>
            <a:chOff x="4411405" y="1607745"/>
            <a:chExt cx="520434" cy="272215"/>
          </a:xfrm>
          <a:solidFill>
            <a:schemeClr val="bg1"/>
          </a:solidFill>
        </p:grpSpPr>
        <p:sp>
          <p:nvSpPr>
            <p:cNvPr id="7" name="Graphic 167"/>
            <p:cNvSpPr/>
            <p:nvPr/>
          </p:nvSpPr>
          <p:spPr>
            <a:xfrm rot="5400000">
              <a:off x="4674366" y="1622488"/>
              <a:ext cx="272215" cy="242730"/>
            </a:xfrm>
            <a:custGeom>
              <a:avLst/>
              <a:gdLst>
                <a:gd name="connsiteX0" fmla="*/ 2219216 w 3781425"/>
                <a:gd name="connsiteY0" fmla="*/ 189309 h 3371850"/>
                <a:gd name="connsiteX1" fmla="*/ 3731786 w 3781425"/>
                <a:gd name="connsiteY1" fmla="*/ 2808684 h 3371850"/>
                <a:gd name="connsiteX2" fmla="*/ 3404126 w 3781425"/>
                <a:gd name="connsiteY2" fmla="*/ 3376375 h 3371850"/>
                <a:gd name="connsiteX3" fmla="*/ 378986 w 3781425"/>
                <a:gd name="connsiteY3" fmla="*/ 3376375 h 3371850"/>
                <a:gd name="connsiteX4" fmla="*/ 51326 w 3781425"/>
                <a:gd name="connsiteY4" fmla="*/ 2808684 h 3371850"/>
                <a:gd name="connsiteX5" fmla="*/ 1563896 w 3781425"/>
                <a:gd name="connsiteY5" fmla="*/ 189309 h 3371850"/>
                <a:gd name="connsiteX6" fmla="*/ 2219216 w 3781425"/>
                <a:gd name="connsiteY6" fmla="*/ 189309 h 3371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81425" h="3371850">
                  <a:moveTo>
                    <a:pt x="2219216" y="189309"/>
                  </a:moveTo>
                  <a:lnTo>
                    <a:pt x="3731786" y="2808684"/>
                  </a:lnTo>
                  <a:cubicBezTo>
                    <a:pt x="3877519" y="3061097"/>
                    <a:pt x="3695591" y="3376375"/>
                    <a:pt x="3404126" y="3376375"/>
                  </a:cubicBezTo>
                  <a:lnTo>
                    <a:pt x="378986" y="3376375"/>
                  </a:lnTo>
                  <a:cubicBezTo>
                    <a:pt x="87521" y="3376375"/>
                    <a:pt x="-94407" y="3061097"/>
                    <a:pt x="51326" y="2808684"/>
                  </a:cubicBezTo>
                  <a:lnTo>
                    <a:pt x="1563896" y="189309"/>
                  </a:lnTo>
                  <a:cubicBezTo>
                    <a:pt x="1710581" y="-63103"/>
                    <a:pt x="2074436" y="-63103"/>
                    <a:pt x="2219216" y="18930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lvl="0">
                <a:defRPr/>
              </a:pPr>
              <a:endParaRPr lang="en-US"/>
            </a:p>
          </p:txBody>
        </p:sp>
        <p:sp>
          <p:nvSpPr>
            <p:cNvPr id="8" name="Graphic 167"/>
            <p:cNvSpPr/>
            <p:nvPr/>
          </p:nvSpPr>
          <p:spPr>
            <a:xfrm rot="5400000">
              <a:off x="4396662" y="1622488"/>
              <a:ext cx="272215" cy="242730"/>
            </a:xfrm>
            <a:custGeom>
              <a:avLst/>
              <a:gdLst>
                <a:gd name="connsiteX0" fmla="*/ 2219216 w 3781425"/>
                <a:gd name="connsiteY0" fmla="*/ 189309 h 3371850"/>
                <a:gd name="connsiteX1" fmla="*/ 3731786 w 3781425"/>
                <a:gd name="connsiteY1" fmla="*/ 2808684 h 3371850"/>
                <a:gd name="connsiteX2" fmla="*/ 3404126 w 3781425"/>
                <a:gd name="connsiteY2" fmla="*/ 3376375 h 3371850"/>
                <a:gd name="connsiteX3" fmla="*/ 378986 w 3781425"/>
                <a:gd name="connsiteY3" fmla="*/ 3376375 h 3371850"/>
                <a:gd name="connsiteX4" fmla="*/ 51326 w 3781425"/>
                <a:gd name="connsiteY4" fmla="*/ 2808684 h 3371850"/>
                <a:gd name="connsiteX5" fmla="*/ 1563896 w 3781425"/>
                <a:gd name="connsiteY5" fmla="*/ 189309 h 3371850"/>
                <a:gd name="connsiteX6" fmla="*/ 2219216 w 3781425"/>
                <a:gd name="connsiteY6" fmla="*/ 189309 h 3371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81425" h="3371850">
                  <a:moveTo>
                    <a:pt x="2219216" y="189309"/>
                  </a:moveTo>
                  <a:lnTo>
                    <a:pt x="3731786" y="2808684"/>
                  </a:lnTo>
                  <a:cubicBezTo>
                    <a:pt x="3877519" y="3061097"/>
                    <a:pt x="3695591" y="3376375"/>
                    <a:pt x="3404126" y="3376375"/>
                  </a:cubicBezTo>
                  <a:lnTo>
                    <a:pt x="378986" y="3376375"/>
                  </a:lnTo>
                  <a:cubicBezTo>
                    <a:pt x="87521" y="3376375"/>
                    <a:pt x="-94407" y="3061097"/>
                    <a:pt x="51326" y="2808684"/>
                  </a:cubicBezTo>
                  <a:lnTo>
                    <a:pt x="1563896" y="189309"/>
                  </a:lnTo>
                  <a:cubicBezTo>
                    <a:pt x="1710581" y="-63103"/>
                    <a:pt x="2074436" y="-63103"/>
                    <a:pt x="2219216" y="18930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lvl="0">
                <a:defRPr/>
              </a:pPr>
              <a:endParaRPr 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xmlns:dsp="http://schemas.microsoft.com/office/drawing/2008/diagram" xmlns:dgm="http://schemas.openxmlformats.org/drawingml/2006/diagram" xmlns:c="http://schemas.openxmlformats.org/drawingml/2006/chart" xmlns="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239658" y="71131"/>
            <a:ext cx="2686119" cy="1938337"/>
          </a:xfrm>
          <a:prstGeom prst="rect">
            <a:avLst/>
          </a:prstGeom>
        </p:spPr>
        <p:txBody>
          <a:bodyPr anchor="ctr"/>
          <a:lstStyle/>
          <a:p>
            <a:pPr marL="0" indent="0" algn="r">
              <a:lnSpc>
                <a:spcPct val="100000"/>
              </a:lnSpc>
              <a:buNone/>
              <a:defRPr/>
            </a:pPr>
            <a:r>
              <a:rPr lang="ko-KR" altLang="en-US" sz="5100" dirty="0" smtClean="0">
                <a:solidFill>
                  <a:schemeClr val="bg1"/>
                </a:solidFill>
                <a:latin typeface="나눔스퀘어 Bold" pitchFamily="50" charset="-127"/>
                <a:ea typeface="나눔스퀘어 Bold" pitchFamily="50" charset="-127"/>
              </a:rPr>
              <a:t>목차    </a:t>
            </a:r>
            <a:endParaRPr lang="ko-KR" altLang="en-US" sz="5100" dirty="0">
              <a:solidFill>
                <a:schemeClr val="bg1"/>
              </a:solidFill>
              <a:latin typeface="나눔스퀘어 Bold" pitchFamily="50" charset="-127"/>
              <a:ea typeface="나눔스퀘어 Bold" pitchFamily="50" charset="-127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9349255" y="1653324"/>
            <a:ext cx="5419664" cy="769441"/>
            <a:chOff x="6102442" y="1483456"/>
            <a:chExt cx="5419664" cy="769441"/>
          </a:xfrm>
        </p:grpSpPr>
        <p:sp>
          <p:nvSpPr>
            <p:cNvPr id="5" name="TextBox 4"/>
            <p:cNvSpPr txBox="1"/>
            <p:nvPr/>
          </p:nvSpPr>
          <p:spPr>
            <a:xfrm>
              <a:off x="6860266" y="1678152"/>
              <a:ext cx="4661840" cy="507831"/>
            </a:xfrm>
            <a:prstGeom prst="rect">
              <a:avLst/>
            </a:prstGeom>
            <a:noFill/>
          </p:spPr>
          <p:txBody>
            <a:bodyPr wrap="square" lIns="108000" rIns="108000">
              <a:spAutoFit/>
            </a:bodyPr>
            <a:lstStyle/>
            <a:p>
              <a:pPr lvl="0">
                <a:defRPr/>
              </a:pPr>
              <a:r>
                <a:rPr lang="ko-KR" altLang="en-US" sz="2700" b="1" dirty="0">
                  <a:solidFill>
                    <a:schemeClr val="bg1"/>
                  </a:solidFill>
                  <a:latin typeface="나눔스퀘어 Bold" pitchFamily="50" charset="-127"/>
                  <a:ea typeface="나눔스퀘어 Bold" pitchFamily="50" charset="-127"/>
                </a:rPr>
                <a:t>데이터 수집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102442" y="1483456"/>
              <a:ext cx="981106" cy="769441"/>
            </a:xfrm>
            <a:prstGeom prst="rect">
              <a:avLst/>
            </a:prstGeom>
            <a:noFill/>
          </p:spPr>
          <p:txBody>
            <a:bodyPr wrap="square" lIns="108000" rIns="108000">
              <a:spAutoFit/>
            </a:bodyPr>
            <a:lstStyle/>
            <a:p>
              <a:pPr algn="ctr">
                <a:defRPr/>
              </a:pPr>
              <a:r>
                <a:rPr lang="en-US" altLang="ko-KR" sz="4400" b="1" dirty="0">
                  <a:solidFill>
                    <a:schemeClr val="bg1"/>
                  </a:solidFill>
                  <a:latin typeface="나눔스퀘어 Bold" pitchFamily="50" charset="-127"/>
                  <a:ea typeface="나눔스퀘어 Bold" pitchFamily="50" charset="-127"/>
                </a:rPr>
                <a:t>01</a:t>
              </a:r>
              <a:endParaRPr lang="ko-KR" altLang="en-US" sz="4400" b="1" dirty="0">
                <a:solidFill>
                  <a:schemeClr val="bg1"/>
                </a:solidFill>
                <a:latin typeface="나눔스퀘어 Bold" pitchFamily="50" charset="-127"/>
                <a:ea typeface="나눔스퀘어 Bold" pitchFamily="50" charset="-127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9345590" y="2527042"/>
            <a:ext cx="5419664" cy="769441"/>
            <a:chOff x="6102442" y="1483456"/>
            <a:chExt cx="5419664" cy="769441"/>
          </a:xfrm>
        </p:grpSpPr>
        <p:sp>
          <p:nvSpPr>
            <p:cNvPr id="9" name="TextBox 8"/>
            <p:cNvSpPr txBox="1"/>
            <p:nvPr/>
          </p:nvSpPr>
          <p:spPr>
            <a:xfrm>
              <a:off x="6860266" y="1678152"/>
              <a:ext cx="4661840" cy="507831"/>
            </a:xfrm>
            <a:prstGeom prst="rect">
              <a:avLst/>
            </a:prstGeom>
            <a:noFill/>
          </p:spPr>
          <p:txBody>
            <a:bodyPr wrap="square" lIns="108000" rIns="108000">
              <a:spAutoFit/>
            </a:bodyPr>
            <a:lstStyle/>
            <a:p>
              <a:pPr lvl="0">
                <a:defRPr/>
              </a:pPr>
              <a:r>
                <a:rPr lang="ko-KR" altLang="en-US" sz="2700" b="1" dirty="0">
                  <a:solidFill>
                    <a:schemeClr val="bg1"/>
                  </a:solidFill>
                  <a:latin typeface="나눔스퀘어 Bold" pitchFamily="50" charset="-127"/>
                  <a:ea typeface="나눔스퀘어 Bold" pitchFamily="50" charset="-127"/>
                </a:rPr>
                <a:t>데이터 탐색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102442" y="1483456"/>
              <a:ext cx="981106" cy="769441"/>
            </a:xfrm>
            <a:prstGeom prst="rect">
              <a:avLst/>
            </a:prstGeom>
            <a:noFill/>
          </p:spPr>
          <p:txBody>
            <a:bodyPr wrap="square" lIns="108000" rIns="108000">
              <a:spAutoFit/>
            </a:bodyPr>
            <a:lstStyle/>
            <a:p>
              <a:pPr algn="ctr">
                <a:defRPr/>
              </a:pPr>
              <a:r>
                <a:rPr lang="en-US" altLang="ko-KR" sz="4400" b="1">
                  <a:solidFill>
                    <a:schemeClr val="bg1"/>
                  </a:solidFill>
                  <a:latin typeface="나눔스퀘어 Bold" pitchFamily="50" charset="-127"/>
                  <a:ea typeface="나눔스퀘어 Bold" pitchFamily="50" charset="-127"/>
                </a:rPr>
                <a:t>02</a:t>
              </a:r>
              <a:endParaRPr lang="ko-KR" altLang="en-US" sz="4400" b="1">
                <a:solidFill>
                  <a:schemeClr val="bg1"/>
                </a:solidFill>
                <a:latin typeface="나눔스퀘어 Bold" pitchFamily="50" charset="-127"/>
                <a:ea typeface="나눔스퀘어 Bold" pitchFamily="50" charset="-127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9345590" y="3427430"/>
            <a:ext cx="5419664" cy="769441"/>
            <a:chOff x="6102442" y="1483456"/>
            <a:chExt cx="5419664" cy="769441"/>
          </a:xfrm>
        </p:grpSpPr>
        <p:sp>
          <p:nvSpPr>
            <p:cNvPr id="13" name="TextBox 12"/>
            <p:cNvSpPr txBox="1"/>
            <p:nvPr/>
          </p:nvSpPr>
          <p:spPr>
            <a:xfrm>
              <a:off x="6860266" y="1678152"/>
              <a:ext cx="4661840" cy="507831"/>
            </a:xfrm>
            <a:prstGeom prst="rect">
              <a:avLst/>
            </a:prstGeom>
            <a:noFill/>
          </p:spPr>
          <p:txBody>
            <a:bodyPr wrap="square" lIns="108000" rIns="108000">
              <a:spAutoFit/>
            </a:bodyPr>
            <a:lstStyle/>
            <a:p>
              <a:pPr lvl="0">
                <a:defRPr/>
              </a:pPr>
              <a:r>
                <a:rPr lang="ko-KR" altLang="en-US" sz="2700" b="1" dirty="0">
                  <a:solidFill>
                    <a:schemeClr val="bg1"/>
                  </a:solidFill>
                  <a:latin typeface="나눔스퀘어 Bold" pitchFamily="50" charset="-127"/>
                  <a:ea typeface="나눔스퀘어 Bold" pitchFamily="50" charset="-127"/>
                </a:rPr>
                <a:t>모델링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102442" y="1483456"/>
              <a:ext cx="981106" cy="769441"/>
            </a:xfrm>
            <a:prstGeom prst="rect">
              <a:avLst/>
            </a:prstGeom>
            <a:noFill/>
          </p:spPr>
          <p:txBody>
            <a:bodyPr wrap="square" lIns="108000" rIns="108000">
              <a:spAutoFit/>
            </a:bodyPr>
            <a:lstStyle/>
            <a:p>
              <a:pPr algn="ctr">
                <a:defRPr/>
              </a:pPr>
              <a:r>
                <a:rPr lang="en-US" altLang="ko-KR" sz="4400" b="1">
                  <a:solidFill>
                    <a:schemeClr val="bg1"/>
                  </a:solidFill>
                  <a:latin typeface="나눔스퀘어 Bold" pitchFamily="50" charset="-127"/>
                  <a:ea typeface="나눔스퀘어 Bold" pitchFamily="50" charset="-127"/>
                </a:rPr>
                <a:t>03</a:t>
              </a:r>
              <a:endParaRPr lang="ko-KR" altLang="en-US" sz="4400" b="1">
                <a:solidFill>
                  <a:schemeClr val="bg1"/>
                </a:solidFill>
                <a:latin typeface="나눔스퀘어 Bold" pitchFamily="50" charset="-127"/>
                <a:ea typeface="나눔스퀘어 Bold" pitchFamily="50" charset="-127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921965" y="917276"/>
            <a:ext cx="427751" cy="272215"/>
            <a:chOff x="4411405" y="1607745"/>
            <a:chExt cx="520434" cy="272215"/>
          </a:xfrm>
        </p:grpSpPr>
        <p:sp>
          <p:nvSpPr>
            <p:cNvPr id="33" name="Graphic 167"/>
            <p:cNvSpPr/>
            <p:nvPr/>
          </p:nvSpPr>
          <p:spPr>
            <a:xfrm rot="5400000">
              <a:off x="4674366" y="1622488"/>
              <a:ext cx="272215" cy="242730"/>
            </a:xfrm>
            <a:custGeom>
              <a:avLst/>
              <a:gdLst>
                <a:gd name="connsiteX0" fmla="*/ 2219216 w 3781425"/>
                <a:gd name="connsiteY0" fmla="*/ 189309 h 3371850"/>
                <a:gd name="connsiteX1" fmla="*/ 3731786 w 3781425"/>
                <a:gd name="connsiteY1" fmla="*/ 2808684 h 3371850"/>
                <a:gd name="connsiteX2" fmla="*/ 3404126 w 3781425"/>
                <a:gd name="connsiteY2" fmla="*/ 3376375 h 3371850"/>
                <a:gd name="connsiteX3" fmla="*/ 378986 w 3781425"/>
                <a:gd name="connsiteY3" fmla="*/ 3376375 h 3371850"/>
                <a:gd name="connsiteX4" fmla="*/ 51326 w 3781425"/>
                <a:gd name="connsiteY4" fmla="*/ 2808684 h 3371850"/>
                <a:gd name="connsiteX5" fmla="*/ 1563896 w 3781425"/>
                <a:gd name="connsiteY5" fmla="*/ 189309 h 3371850"/>
                <a:gd name="connsiteX6" fmla="*/ 2219216 w 3781425"/>
                <a:gd name="connsiteY6" fmla="*/ 189309 h 3371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81425" h="3371850">
                  <a:moveTo>
                    <a:pt x="2219216" y="189309"/>
                  </a:moveTo>
                  <a:lnTo>
                    <a:pt x="3731786" y="2808684"/>
                  </a:lnTo>
                  <a:cubicBezTo>
                    <a:pt x="3877519" y="3061097"/>
                    <a:pt x="3695591" y="3376375"/>
                    <a:pt x="3404126" y="3376375"/>
                  </a:cubicBezTo>
                  <a:lnTo>
                    <a:pt x="378986" y="3376375"/>
                  </a:lnTo>
                  <a:cubicBezTo>
                    <a:pt x="87521" y="3376375"/>
                    <a:pt x="-94407" y="3061097"/>
                    <a:pt x="51326" y="2808684"/>
                  </a:cubicBezTo>
                  <a:lnTo>
                    <a:pt x="1563896" y="189309"/>
                  </a:lnTo>
                  <a:cubicBezTo>
                    <a:pt x="1710581" y="-63103"/>
                    <a:pt x="2074436" y="-63103"/>
                    <a:pt x="2219216" y="189309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algn="r">
                <a:defRPr/>
              </a:pPr>
              <a:endParaRPr lang="en-US">
                <a:latin typeface="나눔스퀘어 Bold" pitchFamily="50" charset="-127"/>
                <a:ea typeface="나눔스퀘어 Bold" pitchFamily="50" charset="-127"/>
              </a:endParaRPr>
            </a:p>
          </p:txBody>
        </p:sp>
        <p:sp>
          <p:nvSpPr>
            <p:cNvPr id="34" name="Graphic 167"/>
            <p:cNvSpPr/>
            <p:nvPr/>
          </p:nvSpPr>
          <p:spPr>
            <a:xfrm rot="5400000">
              <a:off x="4396662" y="1622488"/>
              <a:ext cx="272215" cy="242730"/>
            </a:xfrm>
            <a:custGeom>
              <a:avLst/>
              <a:gdLst>
                <a:gd name="connsiteX0" fmla="*/ 2219216 w 3781425"/>
                <a:gd name="connsiteY0" fmla="*/ 189309 h 3371850"/>
                <a:gd name="connsiteX1" fmla="*/ 3731786 w 3781425"/>
                <a:gd name="connsiteY1" fmla="*/ 2808684 h 3371850"/>
                <a:gd name="connsiteX2" fmla="*/ 3404126 w 3781425"/>
                <a:gd name="connsiteY2" fmla="*/ 3376375 h 3371850"/>
                <a:gd name="connsiteX3" fmla="*/ 378986 w 3781425"/>
                <a:gd name="connsiteY3" fmla="*/ 3376375 h 3371850"/>
                <a:gd name="connsiteX4" fmla="*/ 51326 w 3781425"/>
                <a:gd name="connsiteY4" fmla="*/ 2808684 h 3371850"/>
                <a:gd name="connsiteX5" fmla="*/ 1563896 w 3781425"/>
                <a:gd name="connsiteY5" fmla="*/ 189309 h 3371850"/>
                <a:gd name="connsiteX6" fmla="*/ 2219216 w 3781425"/>
                <a:gd name="connsiteY6" fmla="*/ 189309 h 3371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81425" h="3371850">
                  <a:moveTo>
                    <a:pt x="2219216" y="189309"/>
                  </a:moveTo>
                  <a:lnTo>
                    <a:pt x="3731786" y="2808684"/>
                  </a:lnTo>
                  <a:cubicBezTo>
                    <a:pt x="3877519" y="3061097"/>
                    <a:pt x="3695591" y="3376375"/>
                    <a:pt x="3404126" y="3376375"/>
                  </a:cubicBezTo>
                  <a:lnTo>
                    <a:pt x="378986" y="3376375"/>
                  </a:lnTo>
                  <a:cubicBezTo>
                    <a:pt x="87521" y="3376375"/>
                    <a:pt x="-94407" y="3061097"/>
                    <a:pt x="51326" y="2808684"/>
                  </a:cubicBezTo>
                  <a:lnTo>
                    <a:pt x="1563896" y="189309"/>
                  </a:lnTo>
                  <a:cubicBezTo>
                    <a:pt x="1710581" y="-63103"/>
                    <a:pt x="2074436" y="-63103"/>
                    <a:pt x="2219216" y="189309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algn="r">
                <a:defRPr/>
              </a:pPr>
              <a:endParaRPr lang="en-US">
                <a:latin typeface="나눔스퀘어 Bold" pitchFamily="50" charset="-127"/>
                <a:ea typeface="나눔스퀘어 Bold" pitchFamily="50" charset="-127"/>
              </a:endParaRPr>
            </a:p>
          </p:txBody>
        </p:sp>
      </p:grpSp>
      <p:grpSp>
        <p:nvGrpSpPr>
          <p:cNvPr id="15" name="Group 11"/>
          <p:cNvGrpSpPr/>
          <p:nvPr/>
        </p:nvGrpSpPr>
        <p:grpSpPr>
          <a:xfrm>
            <a:off x="9345590" y="4326590"/>
            <a:ext cx="5419664" cy="769441"/>
            <a:chOff x="6102442" y="1483456"/>
            <a:chExt cx="5419664" cy="769441"/>
          </a:xfrm>
        </p:grpSpPr>
        <p:sp>
          <p:nvSpPr>
            <p:cNvPr id="16" name="TextBox 15"/>
            <p:cNvSpPr txBox="1"/>
            <p:nvPr/>
          </p:nvSpPr>
          <p:spPr>
            <a:xfrm>
              <a:off x="6860266" y="1678152"/>
              <a:ext cx="4661840" cy="507831"/>
            </a:xfrm>
            <a:prstGeom prst="rect">
              <a:avLst/>
            </a:prstGeom>
            <a:noFill/>
          </p:spPr>
          <p:txBody>
            <a:bodyPr wrap="square" lIns="108000" rIns="108000">
              <a:spAutoFit/>
            </a:bodyPr>
            <a:lstStyle/>
            <a:p>
              <a:pPr lvl="0">
                <a:defRPr/>
              </a:pPr>
              <a:r>
                <a:rPr lang="ko-KR" altLang="en-US" sz="2700" b="1" dirty="0" smtClean="0">
                  <a:solidFill>
                    <a:schemeClr val="bg1"/>
                  </a:solidFill>
                  <a:latin typeface="나눔스퀘어 Bold" pitchFamily="50" charset="-127"/>
                  <a:ea typeface="나눔스퀘어 Bold" pitchFamily="50" charset="-127"/>
                </a:rPr>
                <a:t>모델 </a:t>
              </a:r>
              <a:r>
                <a:rPr lang="ko-KR" altLang="en-US" sz="2700" b="1" dirty="0" smtClean="0">
                  <a:solidFill>
                    <a:schemeClr val="bg1"/>
                  </a:solidFill>
                  <a:latin typeface="나눔스퀘어 Bold" pitchFamily="50" charset="-127"/>
                  <a:ea typeface="나눔스퀘어 Bold" pitchFamily="50" charset="-127"/>
                </a:rPr>
                <a:t>평</a:t>
              </a:r>
              <a:r>
                <a:rPr lang="ko-KR" altLang="en-US" sz="2700" b="1" dirty="0" smtClean="0">
                  <a:solidFill>
                    <a:schemeClr val="bg1"/>
                  </a:solidFill>
                  <a:latin typeface="나눔스퀘어 Bold" pitchFamily="50" charset="-127"/>
                  <a:ea typeface="나눔스퀘어 Bold" pitchFamily="50" charset="-127"/>
                </a:rPr>
                <a:t>가</a:t>
              </a:r>
              <a:endParaRPr lang="ko-KR" altLang="en-US" sz="2700" b="1" dirty="0">
                <a:solidFill>
                  <a:schemeClr val="bg1"/>
                </a:solidFill>
                <a:latin typeface="나눔스퀘어 Bold" pitchFamily="50" charset="-127"/>
                <a:ea typeface="나눔스퀘어 Bold" pitchFamily="50" charset="-127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102442" y="1483456"/>
              <a:ext cx="981106" cy="769441"/>
            </a:xfrm>
            <a:prstGeom prst="rect">
              <a:avLst/>
            </a:prstGeom>
            <a:noFill/>
          </p:spPr>
          <p:txBody>
            <a:bodyPr wrap="square" lIns="108000" rIns="108000">
              <a:spAutoFit/>
            </a:bodyPr>
            <a:lstStyle/>
            <a:p>
              <a:pPr algn="ctr">
                <a:defRPr/>
              </a:pPr>
              <a:r>
                <a:rPr lang="en-US" altLang="ko-KR" sz="4400" b="1" dirty="0" smtClean="0">
                  <a:solidFill>
                    <a:schemeClr val="bg1"/>
                  </a:solidFill>
                  <a:latin typeface="나눔스퀘어 Bold" pitchFamily="50" charset="-127"/>
                  <a:ea typeface="나눔스퀘어 Bold" pitchFamily="50" charset="-127"/>
                </a:rPr>
                <a:t>04</a:t>
              </a:r>
              <a:endParaRPr lang="ko-KR" altLang="en-US" sz="4400" b="1" dirty="0">
                <a:solidFill>
                  <a:schemeClr val="bg1"/>
                </a:solidFill>
                <a:latin typeface="나눔스퀘어 Bold" pitchFamily="50" charset="-127"/>
                <a:ea typeface="나눔스퀘어 Bold" pitchFamily="50" charset="-127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xmlns:dsp="http://schemas.microsoft.com/office/drawing/2008/diagram" xmlns:dgm="http://schemas.openxmlformats.org/drawingml/2006/diagram" xmlns:c="http://schemas.openxmlformats.org/drawingml/2006/chart" xmlns="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6299783" y="2954655"/>
            <a:ext cx="4777152" cy="92333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>
              <a:defRPr/>
            </a:pPr>
            <a:r>
              <a:rPr lang="en-US" altLang="ko-KR" sz="5400" b="1">
                <a:solidFill>
                  <a:schemeClr val="accent1"/>
                </a:solidFill>
                <a:latin typeface="나눔스퀘어 Bold" pitchFamily="50" charset="-127"/>
                <a:ea typeface="나눔스퀘어 Bold" pitchFamily="50" charset="-127"/>
              </a:rPr>
              <a:t>01</a:t>
            </a:r>
            <a:r>
              <a:rPr lang="ko-KR" altLang="en-US" sz="5400" b="1">
                <a:solidFill>
                  <a:schemeClr val="accent1"/>
                </a:solidFill>
                <a:latin typeface="나눔스퀘어 Bold" pitchFamily="50" charset="-127"/>
                <a:ea typeface="나눔스퀘어 Bold" pitchFamily="50" charset="-127"/>
              </a:rPr>
              <a:t> </a:t>
            </a:r>
            <a:r>
              <a:rPr lang="ko-KR" altLang="en-US" sz="5400" b="1">
                <a:solidFill>
                  <a:schemeClr val="bg1"/>
                </a:solidFill>
                <a:latin typeface="나눔스퀘어 Bold" pitchFamily="50" charset="-127"/>
                <a:ea typeface="나눔스퀘어 Bold" pitchFamily="50" charset="-127"/>
              </a:rPr>
              <a:t>데이터 수집</a:t>
            </a:r>
            <a:endParaRPr lang="en-US" altLang="ko-KR" sz="5400" b="1">
              <a:solidFill>
                <a:schemeClr val="bg1"/>
              </a:solidFill>
              <a:latin typeface="나눔스퀘어 Bold" pitchFamily="50" charset="-127"/>
              <a:ea typeface="나눔스퀘어 Bold" pitchFamily="50" charset="-127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:dsp="http://schemas.microsoft.com/office/drawing/2008/diagram" xmlns:dgm="http://schemas.openxmlformats.org/drawingml/2006/diagram" xmlns:c="http://schemas.openxmlformats.org/drawingml/2006/chart" xmlns="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: Shape 51"/>
          <p:cNvSpPr/>
          <p:nvPr/>
        </p:nvSpPr>
        <p:spPr>
          <a:xfrm>
            <a:off x="1235692" y="891339"/>
            <a:ext cx="3473084" cy="5250731"/>
          </a:xfrm>
          <a:custGeom>
            <a:avLst/>
            <a:gdLst>
              <a:gd name="connsiteX0" fmla="*/ 3197829 w 3473084"/>
              <a:gd name="connsiteY0" fmla="*/ 4934245 h 5250731"/>
              <a:gd name="connsiteX1" fmla="*/ 3125817 w 3473084"/>
              <a:gd name="connsiteY1" fmla="*/ 4960224 h 5250731"/>
              <a:gd name="connsiteX2" fmla="*/ 3119437 w 3473084"/>
              <a:gd name="connsiteY2" fmla="*/ 4967517 h 5250731"/>
              <a:gd name="connsiteX3" fmla="*/ 3130831 w 3473084"/>
              <a:gd name="connsiteY3" fmla="*/ 4970251 h 5250731"/>
              <a:gd name="connsiteX4" fmla="*/ 3200564 w 3473084"/>
              <a:gd name="connsiteY4" fmla="*/ 4938347 h 5250731"/>
              <a:gd name="connsiteX5" fmla="*/ 3197829 w 3473084"/>
              <a:gd name="connsiteY5" fmla="*/ 4934245 h 5250731"/>
              <a:gd name="connsiteX6" fmla="*/ 93128 w 3473084"/>
              <a:gd name="connsiteY6" fmla="*/ 4858132 h 5250731"/>
              <a:gd name="connsiteX7" fmla="*/ 43450 w 3473084"/>
              <a:gd name="connsiteY7" fmla="*/ 4877730 h 5250731"/>
              <a:gd name="connsiteX8" fmla="*/ 93128 w 3473084"/>
              <a:gd name="connsiteY8" fmla="*/ 4858132 h 5250731"/>
              <a:gd name="connsiteX9" fmla="*/ 3027486 w 3473084"/>
              <a:gd name="connsiteY9" fmla="*/ 4660898 h 5250731"/>
              <a:gd name="connsiteX10" fmla="*/ 2900212 w 3473084"/>
              <a:gd name="connsiteY10" fmla="*/ 4664430 h 5250731"/>
              <a:gd name="connsiteX11" fmla="*/ 2834125 w 3473084"/>
              <a:gd name="connsiteY11" fmla="*/ 4729605 h 5250731"/>
              <a:gd name="connsiteX12" fmla="*/ 2829567 w 3473084"/>
              <a:gd name="connsiteY12" fmla="*/ 4845370 h 5250731"/>
              <a:gd name="connsiteX13" fmla="*/ 2897477 w 3473084"/>
              <a:gd name="connsiteY13" fmla="*/ 4925130 h 5250731"/>
              <a:gd name="connsiteX14" fmla="*/ 3080696 w 3473084"/>
              <a:gd name="connsiteY14" fmla="*/ 4938347 h 5250731"/>
              <a:gd name="connsiteX15" fmla="*/ 3146327 w 3473084"/>
              <a:gd name="connsiteY15" fmla="*/ 4935613 h 5250731"/>
              <a:gd name="connsiteX16" fmla="*/ 3216972 w 3473084"/>
              <a:gd name="connsiteY16" fmla="*/ 4872261 h 5250731"/>
              <a:gd name="connsiteX17" fmla="*/ 3225175 w 3473084"/>
              <a:gd name="connsiteY17" fmla="*/ 4784297 h 5250731"/>
              <a:gd name="connsiteX18" fmla="*/ 3152708 w 3473084"/>
              <a:gd name="connsiteY18" fmla="*/ 4681293 h 5250731"/>
              <a:gd name="connsiteX19" fmla="*/ 3027486 w 3473084"/>
              <a:gd name="connsiteY19" fmla="*/ 4660898 h 5250731"/>
              <a:gd name="connsiteX20" fmla="*/ 257206 w 3473084"/>
              <a:gd name="connsiteY20" fmla="*/ 4518869 h 5250731"/>
              <a:gd name="connsiteX21" fmla="*/ 115461 w 3473084"/>
              <a:gd name="connsiteY21" fmla="*/ 4534080 h 5250731"/>
              <a:gd name="connsiteX22" fmla="*/ 72164 w 3473084"/>
              <a:gd name="connsiteY22" fmla="*/ 4574643 h 5250731"/>
              <a:gd name="connsiteX23" fmla="*/ 67606 w 3473084"/>
              <a:gd name="connsiteY23" fmla="*/ 4740543 h 5250731"/>
              <a:gd name="connsiteX24" fmla="*/ 102699 w 3473084"/>
              <a:gd name="connsiteY24" fmla="*/ 4779739 h 5250731"/>
              <a:gd name="connsiteX25" fmla="*/ 213907 w 3473084"/>
              <a:gd name="connsiteY25" fmla="*/ 4800705 h 5250731"/>
              <a:gd name="connsiteX26" fmla="*/ 379352 w 3473084"/>
              <a:gd name="connsiteY26" fmla="*/ 4796603 h 5250731"/>
              <a:gd name="connsiteX27" fmla="*/ 423562 w 3473084"/>
              <a:gd name="connsiteY27" fmla="*/ 4766066 h 5250731"/>
              <a:gd name="connsiteX28" fmla="*/ 437332 w 3473084"/>
              <a:gd name="connsiteY28" fmla="*/ 4764032 h 5250731"/>
              <a:gd name="connsiteX29" fmla="*/ 442361 w 3473084"/>
              <a:gd name="connsiteY29" fmla="*/ 4757513 h 5250731"/>
              <a:gd name="connsiteX30" fmla="*/ 427208 w 3473084"/>
              <a:gd name="connsiteY30" fmla="*/ 4755584 h 5250731"/>
              <a:gd name="connsiteX31" fmla="*/ 432639 w 3473084"/>
              <a:gd name="connsiteY31" fmla="*/ 4732448 h 5250731"/>
              <a:gd name="connsiteX32" fmla="*/ 423564 w 3473084"/>
              <a:gd name="connsiteY32" fmla="*/ 4732977 h 5250731"/>
              <a:gd name="connsiteX33" fmla="*/ 383456 w 3473084"/>
              <a:gd name="connsiteY33" fmla="*/ 4738902 h 5250731"/>
              <a:gd name="connsiteX34" fmla="*/ 387102 w 3473084"/>
              <a:gd name="connsiteY34" fmla="*/ 4728875 h 5250731"/>
              <a:gd name="connsiteX35" fmla="*/ 424020 w 3473084"/>
              <a:gd name="connsiteY35" fmla="*/ 4724773 h 5250731"/>
              <a:gd name="connsiteX36" fmla="*/ 434935 w 3473084"/>
              <a:gd name="connsiteY36" fmla="*/ 4722669 h 5250731"/>
              <a:gd name="connsiteX37" fmla="*/ 441451 w 3473084"/>
              <a:gd name="connsiteY37" fmla="*/ 4694909 h 5250731"/>
              <a:gd name="connsiteX38" fmla="*/ 441337 w 3473084"/>
              <a:gd name="connsiteY38" fmla="*/ 4632526 h 5250731"/>
              <a:gd name="connsiteX39" fmla="*/ 396216 w 3473084"/>
              <a:gd name="connsiteY39" fmla="*/ 4551855 h 5250731"/>
              <a:gd name="connsiteX40" fmla="*/ 257206 w 3473084"/>
              <a:gd name="connsiteY40" fmla="*/ 4518869 h 5250731"/>
              <a:gd name="connsiteX41" fmla="*/ 2937129 w 3473084"/>
              <a:gd name="connsiteY41" fmla="*/ 4201368 h 5250731"/>
              <a:gd name="connsiteX42" fmla="*/ 2877423 w 3473084"/>
              <a:gd name="connsiteY42" fmla="*/ 4214586 h 5250731"/>
              <a:gd name="connsiteX43" fmla="*/ 2842329 w 3473084"/>
              <a:gd name="connsiteY43" fmla="*/ 4257884 h 5250731"/>
              <a:gd name="connsiteX44" fmla="*/ 2870587 w 3473084"/>
              <a:gd name="connsiteY44" fmla="*/ 4431076 h 5250731"/>
              <a:gd name="connsiteX45" fmla="*/ 2901123 w 3473084"/>
              <a:gd name="connsiteY45" fmla="*/ 4460701 h 5250731"/>
              <a:gd name="connsiteX46" fmla="*/ 3158177 w 3473084"/>
              <a:gd name="connsiteY46" fmla="*/ 4478932 h 5250731"/>
              <a:gd name="connsiteX47" fmla="*/ 3226087 w 3473084"/>
              <a:gd name="connsiteY47" fmla="*/ 4437002 h 5250731"/>
              <a:gd name="connsiteX48" fmla="*/ 3247508 w 3473084"/>
              <a:gd name="connsiteY48" fmla="*/ 4318957 h 5250731"/>
              <a:gd name="connsiteX49" fmla="*/ 3237937 w 3473084"/>
              <a:gd name="connsiteY49" fmla="*/ 4267911 h 5250731"/>
              <a:gd name="connsiteX50" fmla="*/ 3197829 w 3473084"/>
              <a:gd name="connsiteY50" fmla="*/ 4228714 h 5250731"/>
              <a:gd name="connsiteX51" fmla="*/ 2937129 w 3473084"/>
              <a:gd name="connsiteY51" fmla="*/ 4201368 h 5250731"/>
              <a:gd name="connsiteX52" fmla="*/ 2233877 w 3473084"/>
              <a:gd name="connsiteY52" fmla="*/ 4134552 h 5250731"/>
              <a:gd name="connsiteX53" fmla="*/ 2260767 w 3473084"/>
              <a:gd name="connsiteY53" fmla="*/ 4157340 h 5250731"/>
              <a:gd name="connsiteX54" fmla="*/ 2248917 w 3473084"/>
              <a:gd name="connsiteY54" fmla="*/ 4193346 h 5250731"/>
              <a:gd name="connsiteX55" fmla="*/ 2240713 w 3473084"/>
              <a:gd name="connsiteY55" fmla="*/ 4188333 h 5250731"/>
              <a:gd name="connsiteX56" fmla="*/ 2233877 w 3473084"/>
              <a:gd name="connsiteY56" fmla="*/ 4134552 h 5250731"/>
              <a:gd name="connsiteX57" fmla="*/ 1883847 w 3473084"/>
              <a:gd name="connsiteY57" fmla="*/ 4123157 h 5250731"/>
              <a:gd name="connsiteX58" fmla="*/ 1856045 w 3473084"/>
              <a:gd name="connsiteY58" fmla="*/ 4176026 h 5250731"/>
              <a:gd name="connsiteX59" fmla="*/ 1883847 w 3473084"/>
              <a:gd name="connsiteY59" fmla="*/ 4123157 h 5250731"/>
              <a:gd name="connsiteX60" fmla="*/ 261934 w 3473084"/>
              <a:gd name="connsiteY60" fmla="*/ 4064980 h 5250731"/>
              <a:gd name="connsiteX61" fmla="*/ 166507 w 3473084"/>
              <a:gd name="connsiteY61" fmla="*/ 4068284 h 5250731"/>
              <a:gd name="connsiteX62" fmla="*/ 84469 w 3473084"/>
              <a:gd name="connsiteY62" fmla="*/ 4144854 h 5250731"/>
              <a:gd name="connsiteX63" fmla="*/ 81279 w 3473084"/>
              <a:gd name="connsiteY63" fmla="*/ 4253782 h 5250731"/>
              <a:gd name="connsiteX64" fmla="*/ 130502 w 3473084"/>
              <a:gd name="connsiteY64" fmla="*/ 4315767 h 5250731"/>
              <a:gd name="connsiteX65" fmla="*/ 208894 w 3473084"/>
              <a:gd name="connsiteY65" fmla="*/ 4327616 h 5250731"/>
              <a:gd name="connsiteX66" fmla="*/ 221656 w 3473084"/>
              <a:gd name="connsiteY66" fmla="*/ 4331718 h 5250731"/>
              <a:gd name="connsiteX67" fmla="*/ 412624 w 3473084"/>
              <a:gd name="connsiteY67" fmla="*/ 4329440 h 5250731"/>
              <a:gd name="connsiteX68" fmla="*/ 451363 w 3473084"/>
              <a:gd name="connsiteY68" fmla="*/ 4300270 h 5250731"/>
              <a:gd name="connsiteX69" fmla="*/ 476431 w 3473084"/>
              <a:gd name="connsiteY69" fmla="*/ 4155791 h 5250731"/>
              <a:gd name="connsiteX70" fmla="*/ 408977 w 3473084"/>
              <a:gd name="connsiteY70" fmla="*/ 4075576 h 5250731"/>
              <a:gd name="connsiteX71" fmla="*/ 357019 w 3473084"/>
              <a:gd name="connsiteY71" fmla="*/ 4070562 h 5250731"/>
              <a:gd name="connsiteX72" fmla="*/ 261934 w 3473084"/>
              <a:gd name="connsiteY72" fmla="*/ 4064980 h 5250731"/>
              <a:gd name="connsiteX73" fmla="*/ 1920764 w 3473084"/>
              <a:gd name="connsiteY73" fmla="*/ 4054792 h 5250731"/>
              <a:gd name="connsiteX74" fmla="*/ 1894785 w 3473084"/>
              <a:gd name="connsiteY74" fmla="*/ 4101737 h 5250731"/>
              <a:gd name="connsiteX75" fmla="*/ 1920764 w 3473084"/>
              <a:gd name="connsiteY75" fmla="*/ 4054792 h 5250731"/>
              <a:gd name="connsiteX76" fmla="*/ 2036530 w 3473084"/>
              <a:gd name="connsiteY76" fmla="*/ 3830098 h 5250731"/>
              <a:gd name="connsiteX77" fmla="*/ 1998701 w 3473084"/>
              <a:gd name="connsiteY77" fmla="*/ 3912592 h 5250731"/>
              <a:gd name="connsiteX78" fmla="*/ 2011006 w 3473084"/>
              <a:gd name="connsiteY78" fmla="*/ 3940394 h 5250731"/>
              <a:gd name="connsiteX79" fmla="*/ 1981382 w 3473084"/>
              <a:gd name="connsiteY79" fmla="*/ 3948598 h 5250731"/>
              <a:gd name="connsiteX80" fmla="*/ 1974545 w 3473084"/>
              <a:gd name="connsiteY80" fmla="*/ 3976399 h 5250731"/>
              <a:gd name="connsiteX81" fmla="*/ 1969531 w 3473084"/>
              <a:gd name="connsiteY81" fmla="*/ 3985059 h 5250731"/>
              <a:gd name="connsiteX82" fmla="*/ 1964974 w 3473084"/>
              <a:gd name="connsiteY82" fmla="*/ 3974576 h 5250731"/>
              <a:gd name="connsiteX83" fmla="*/ 1996422 w 3473084"/>
              <a:gd name="connsiteY83" fmla="*/ 3910769 h 5250731"/>
              <a:gd name="connsiteX84" fmla="*/ 2036530 w 3473084"/>
              <a:gd name="connsiteY84" fmla="*/ 3830098 h 5250731"/>
              <a:gd name="connsiteX85" fmla="*/ 2077093 w 3473084"/>
              <a:gd name="connsiteY85" fmla="*/ 3754896 h 5250731"/>
              <a:gd name="connsiteX86" fmla="*/ 2081651 w 3473084"/>
              <a:gd name="connsiteY86" fmla="*/ 3755808 h 5250731"/>
              <a:gd name="connsiteX87" fmla="*/ 2057495 w 3473084"/>
              <a:gd name="connsiteY87" fmla="*/ 3801841 h 5250731"/>
              <a:gd name="connsiteX88" fmla="*/ 2052482 w 3473084"/>
              <a:gd name="connsiteY88" fmla="*/ 3799562 h 5250731"/>
              <a:gd name="connsiteX89" fmla="*/ 2077093 w 3473084"/>
              <a:gd name="connsiteY89" fmla="*/ 3754896 h 5250731"/>
              <a:gd name="connsiteX90" fmla="*/ 2026047 w 3473084"/>
              <a:gd name="connsiteY90" fmla="*/ 3586261 h 5250731"/>
              <a:gd name="connsiteX91" fmla="*/ 2057040 w 3473084"/>
              <a:gd name="connsiteY91" fmla="*/ 3594920 h 5250731"/>
              <a:gd name="connsiteX92" fmla="*/ 2026047 w 3473084"/>
              <a:gd name="connsiteY92" fmla="*/ 3586261 h 5250731"/>
              <a:gd name="connsiteX93" fmla="*/ 2197872 w 3473084"/>
              <a:gd name="connsiteY93" fmla="*/ 3553902 h 5250731"/>
              <a:gd name="connsiteX94" fmla="*/ 2205165 w 3473084"/>
              <a:gd name="connsiteY94" fmla="*/ 3557548 h 5250731"/>
              <a:gd name="connsiteX95" fmla="*/ 2203341 w 3473084"/>
              <a:gd name="connsiteY95" fmla="*/ 3563474 h 5250731"/>
              <a:gd name="connsiteX96" fmla="*/ 2104895 w 3473084"/>
              <a:gd name="connsiteY96" fmla="*/ 3710687 h 5250731"/>
              <a:gd name="connsiteX97" fmla="*/ 2096235 w 3473084"/>
              <a:gd name="connsiteY97" fmla="*/ 3717980 h 5250731"/>
              <a:gd name="connsiteX98" fmla="*/ 2105806 w 3473084"/>
              <a:gd name="connsiteY98" fmla="*/ 3638676 h 5250731"/>
              <a:gd name="connsiteX99" fmla="*/ 2105350 w 3473084"/>
              <a:gd name="connsiteY99" fmla="*/ 3634118 h 5250731"/>
              <a:gd name="connsiteX100" fmla="*/ 2126316 w 3473084"/>
              <a:gd name="connsiteY100" fmla="*/ 3596288 h 5250731"/>
              <a:gd name="connsiteX101" fmla="*/ 2163689 w 3473084"/>
              <a:gd name="connsiteY101" fmla="*/ 3568031 h 5250731"/>
              <a:gd name="connsiteX102" fmla="*/ 2197872 w 3473084"/>
              <a:gd name="connsiteY102" fmla="*/ 3553902 h 5250731"/>
              <a:gd name="connsiteX103" fmla="*/ 1738457 w 3473084"/>
              <a:gd name="connsiteY103" fmla="*/ 3541596 h 5250731"/>
              <a:gd name="connsiteX104" fmla="*/ 1707920 w 3473084"/>
              <a:gd name="connsiteY104" fmla="*/ 3572134 h 5250731"/>
              <a:gd name="connsiteX105" fmla="*/ 1738457 w 3473084"/>
              <a:gd name="connsiteY105" fmla="*/ 3541596 h 5250731"/>
              <a:gd name="connsiteX106" fmla="*/ 1786540 w 3473084"/>
              <a:gd name="connsiteY106" fmla="*/ 3514534 h 5250731"/>
              <a:gd name="connsiteX107" fmla="*/ 1813658 w 3473084"/>
              <a:gd name="connsiteY107" fmla="*/ 3537038 h 5250731"/>
              <a:gd name="connsiteX108" fmla="*/ 1768993 w 3473084"/>
              <a:gd name="connsiteY108" fmla="*/ 3532024 h 5250731"/>
              <a:gd name="connsiteX109" fmla="*/ 1786540 w 3473084"/>
              <a:gd name="connsiteY109" fmla="*/ 3514534 h 5250731"/>
              <a:gd name="connsiteX110" fmla="*/ 2511412 w 3473084"/>
              <a:gd name="connsiteY110" fmla="*/ 3459450 h 5250731"/>
              <a:gd name="connsiteX111" fmla="*/ 2531494 w 3473084"/>
              <a:gd name="connsiteY111" fmla="*/ 3464115 h 5250731"/>
              <a:gd name="connsiteX112" fmla="*/ 2535140 w 3473084"/>
              <a:gd name="connsiteY112" fmla="*/ 3503768 h 5250731"/>
              <a:gd name="connsiteX113" fmla="*/ 2464496 w 3473084"/>
              <a:gd name="connsiteY113" fmla="*/ 3485537 h 5250731"/>
              <a:gd name="connsiteX114" fmla="*/ 2511412 w 3473084"/>
              <a:gd name="connsiteY114" fmla="*/ 3459450 h 5250731"/>
              <a:gd name="connsiteX115" fmla="*/ 1012873 w 3473084"/>
              <a:gd name="connsiteY115" fmla="*/ 3357009 h 5250731"/>
              <a:gd name="connsiteX116" fmla="*/ 1025179 w 3473084"/>
              <a:gd name="connsiteY116" fmla="*/ 3390737 h 5250731"/>
              <a:gd name="connsiteX117" fmla="*/ 959093 w 3473084"/>
              <a:gd name="connsiteY117" fmla="*/ 3391649 h 5250731"/>
              <a:gd name="connsiteX118" fmla="*/ 1012873 w 3473084"/>
              <a:gd name="connsiteY118" fmla="*/ 3357009 h 5250731"/>
              <a:gd name="connsiteX119" fmla="*/ 1315104 w 3473084"/>
              <a:gd name="connsiteY119" fmla="*/ 3199314 h 5250731"/>
              <a:gd name="connsiteX120" fmla="*/ 1354243 w 3473084"/>
              <a:gd name="connsiteY120" fmla="*/ 3209796 h 5250731"/>
              <a:gd name="connsiteX121" fmla="*/ 1385235 w 3473084"/>
              <a:gd name="connsiteY121" fmla="*/ 3224836 h 5250731"/>
              <a:gd name="connsiteX122" fmla="*/ 1224348 w 3473084"/>
              <a:gd name="connsiteY122" fmla="*/ 3272692 h 5250731"/>
              <a:gd name="connsiteX123" fmla="*/ 1205661 w 3473084"/>
              <a:gd name="connsiteY123" fmla="*/ 3299583 h 5250731"/>
              <a:gd name="connsiteX124" fmla="*/ 1193812 w 3473084"/>
              <a:gd name="connsiteY124" fmla="*/ 3308698 h 5250731"/>
              <a:gd name="connsiteX125" fmla="*/ 1100381 w 3473084"/>
              <a:gd name="connsiteY125" fmla="*/ 3309154 h 5250731"/>
              <a:gd name="connsiteX126" fmla="*/ 1257619 w 3473084"/>
              <a:gd name="connsiteY126" fmla="*/ 3245346 h 5250731"/>
              <a:gd name="connsiteX127" fmla="*/ 1284510 w 3473084"/>
              <a:gd name="connsiteY127" fmla="*/ 3223014 h 5250731"/>
              <a:gd name="connsiteX128" fmla="*/ 1315104 w 3473084"/>
              <a:gd name="connsiteY128" fmla="*/ 3199314 h 5250731"/>
              <a:gd name="connsiteX129" fmla="*/ 1473655 w 3473084"/>
              <a:gd name="connsiteY129" fmla="*/ 3157383 h 5250731"/>
              <a:gd name="connsiteX130" fmla="*/ 1429901 w 3473084"/>
              <a:gd name="connsiteY130" fmla="*/ 3187464 h 5250731"/>
              <a:gd name="connsiteX131" fmla="*/ 1473655 w 3473084"/>
              <a:gd name="connsiteY131" fmla="*/ 3157383 h 5250731"/>
              <a:gd name="connsiteX132" fmla="*/ 1739823 w 3473084"/>
              <a:gd name="connsiteY132" fmla="*/ 3072154 h 5250731"/>
              <a:gd name="connsiteX133" fmla="*/ 1749394 w 3473084"/>
              <a:gd name="connsiteY133" fmla="*/ 3074888 h 5250731"/>
              <a:gd name="connsiteX134" fmla="*/ 1743014 w 3473084"/>
              <a:gd name="connsiteY134" fmla="*/ 3082637 h 5250731"/>
              <a:gd name="connsiteX135" fmla="*/ 1699260 w 3473084"/>
              <a:gd name="connsiteY135" fmla="*/ 3089929 h 5250731"/>
              <a:gd name="connsiteX136" fmla="*/ 1697437 w 3473084"/>
              <a:gd name="connsiteY136" fmla="*/ 3084460 h 5250731"/>
              <a:gd name="connsiteX137" fmla="*/ 1739823 w 3473084"/>
              <a:gd name="connsiteY137" fmla="*/ 3072154 h 5250731"/>
              <a:gd name="connsiteX138" fmla="*/ 2180552 w 3473084"/>
              <a:gd name="connsiteY138" fmla="*/ 3047087 h 5250731"/>
              <a:gd name="connsiteX139" fmla="*/ 2129050 w 3473084"/>
              <a:gd name="connsiteY139" fmla="*/ 3058937 h 5250731"/>
              <a:gd name="connsiteX140" fmla="*/ 2055216 w 3473084"/>
              <a:gd name="connsiteY140" fmla="*/ 3061217 h 5250731"/>
              <a:gd name="connsiteX141" fmla="*/ 2129506 w 3473084"/>
              <a:gd name="connsiteY141" fmla="*/ 3055291 h 5250731"/>
              <a:gd name="connsiteX142" fmla="*/ 2180552 w 3473084"/>
              <a:gd name="connsiteY142" fmla="*/ 3047087 h 5250731"/>
              <a:gd name="connsiteX143" fmla="*/ 1949477 w 3473084"/>
              <a:gd name="connsiteY143" fmla="*/ 3038427 h 5250731"/>
              <a:gd name="connsiteX144" fmla="*/ 1974545 w 3473084"/>
              <a:gd name="connsiteY144" fmla="*/ 3049821 h 5250731"/>
              <a:gd name="connsiteX145" fmla="*/ 1942641 w 3473084"/>
              <a:gd name="connsiteY145" fmla="*/ 3053467 h 5250731"/>
              <a:gd name="connsiteX146" fmla="*/ 1926233 w 3473084"/>
              <a:gd name="connsiteY146" fmla="*/ 3059392 h 5250731"/>
              <a:gd name="connsiteX147" fmla="*/ 1886126 w 3473084"/>
              <a:gd name="connsiteY147" fmla="*/ 3074889 h 5250731"/>
              <a:gd name="connsiteX148" fmla="*/ 1828243 w 3473084"/>
              <a:gd name="connsiteY148" fmla="*/ 3109982 h 5250731"/>
              <a:gd name="connsiteX149" fmla="*/ 1803176 w 3473084"/>
              <a:gd name="connsiteY149" fmla="*/ 3123199 h 5250731"/>
              <a:gd name="connsiteX150" fmla="*/ 1949477 w 3473084"/>
              <a:gd name="connsiteY150" fmla="*/ 3038427 h 5250731"/>
              <a:gd name="connsiteX151" fmla="*/ 2232738 w 3473084"/>
              <a:gd name="connsiteY151" fmla="*/ 3034895 h 5250731"/>
              <a:gd name="connsiteX152" fmla="*/ 2260313 w 3473084"/>
              <a:gd name="connsiteY152" fmla="*/ 3035236 h 5250731"/>
              <a:gd name="connsiteX153" fmla="*/ 2210633 w 3473084"/>
              <a:gd name="connsiteY153" fmla="*/ 3043440 h 5250731"/>
              <a:gd name="connsiteX154" fmla="*/ 2232738 w 3473084"/>
              <a:gd name="connsiteY154" fmla="*/ 3034895 h 5250731"/>
              <a:gd name="connsiteX155" fmla="*/ 3024182 w 3473084"/>
              <a:gd name="connsiteY155" fmla="*/ 2792586 h 5250731"/>
              <a:gd name="connsiteX156" fmla="*/ 2918898 w 3473084"/>
              <a:gd name="connsiteY156" fmla="*/ 2875992 h 5250731"/>
              <a:gd name="connsiteX157" fmla="*/ 2902947 w 3473084"/>
              <a:gd name="connsiteY157" fmla="*/ 2965323 h 5250731"/>
              <a:gd name="connsiteX158" fmla="*/ 2927558 w 3473084"/>
              <a:gd name="connsiteY158" fmla="*/ 2972159 h 5250731"/>
              <a:gd name="connsiteX159" fmla="*/ 2979972 w 3473084"/>
              <a:gd name="connsiteY159" fmla="*/ 2949371 h 5250731"/>
              <a:gd name="connsiteX160" fmla="*/ 3014154 w 3473084"/>
              <a:gd name="connsiteY160" fmla="*/ 2921569 h 5250731"/>
              <a:gd name="connsiteX161" fmla="*/ 3001849 w 3473084"/>
              <a:gd name="connsiteY161" fmla="*/ 2942078 h 5250731"/>
              <a:gd name="connsiteX162" fmla="*/ 2991822 w 3473084"/>
              <a:gd name="connsiteY162" fmla="*/ 3011356 h 5250731"/>
              <a:gd name="connsiteX163" fmla="*/ 3042868 w 3473084"/>
              <a:gd name="connsiteY163" fmla="*/ 3067870 h 5250731"/>
              <a:gd name="connsiteX164" fmla="*/ 3116702 w 3473084"/>
              <a:gd name="connsiteY164" fmla="*/ 3074707 h 5250731"/>
              <a:gd name="connsiteX165" fmla="*/ 3246140 w 3473084"/>
              <a:gd name="connsiteY165" fmla="*/ 3070150 h 5250731"/>
              <a:gd name="connsiteX166" fmla="*/ 3304479 w 3473084"/>
              <a:gd name="connsiteY166" fmla="*/ 3024117 h 5250731"/>
              <a:gd name="connsiteX167" fmla="*/ 3313139 w 3473084"/>
              <a:gd name="connsiteY167" fmla="*/ 2905161 h 5250731"/>
              <a:gd name="connsiteX168" fmla="*/ 3234291 w 3473084"/>
              <a:gd name="connsiteY168" fmla="*/ 2811728 h 5250731"/>
              <a:gd name="connsiteX169" fmla="*/ 3024182 w 3473084"/>
              <a:gd name="connsiteY169" fmla="*/ 2792586 h 5250731"/>
              <a:gd name="connsiteX170" fmla="*/ 952254 w 3473084"/>
              <a:gd name="connsiteY170" fmla="*/ 2745186 h 5250731"/>
              <a:gd name="connsiteX171" fmla="*/ 935391 w 3473084"/>
              <a:gd name="connsiteY171" fmla="*/ 2756580 h 5250731"/>
              <a:gd name="connsiteX172" fmla="*/ 831475 w 3473084"/>
              <a:gd name="connsiteY172" fmla="*/ 2803525 h 5250731"/>
              <a:gd name="connsiteX173" fmla="*/ 642787 w 3473084"/>
              <a:gd name="connsiteY173" fmla="*/ 2810361 h 5250731"/>
              <a:gd name="connsiteX174" fmla="*/ 543885 w 3473084"/>
              <a:gd name="connsiteY174" fmla="*/ 2921569 h 5250731"/>
              <a:gd name="connsiteX175" fmla="*/ 537504 w 3473084"/>
              <a:gd name="connsiteY175" fmla="*/ 3022749 h 5250731"/>
              <a:gd name="connsiteX176" fmla="*/ 520641 w 3473084"/>
              <a:gd name="connsiteY176" fmla="*/ 3128488 h 5250731"/>
              <a:gd name="connsiteX177" fmla="*/ 501498 w 3473084"/>
              <a:gd name="connsiteY177" fmla="*/ 3141250 h 5250731"/>
              <a:gd name="connsiteX178" fmla="*/ 464125 w 3473084"/>
              <a:gd name="connsiteY178" fmla="*/ 3139882 h 5250731"/>
              <a:gd name="connsiteX179" fmla="*/ 459112 w 3473084"/>
              <a:gd name="connsiteY179" fmla="*/ 3141250 h 5250731"/>
              <a:gd name="connsiteX180" fmla="*/ 449996 w 3473084"/>
              <a:gd name="connsiteY180" fmla="*/ 3141705 h 5250731"/>
              <a:gd name="connsiteX181" fmla="*/ 208438 w 3473084"/>
              <a:gd name="connsiteY181" fmla="*/ 3130311 h 5250731"/>
              <a:gd name="connsiteX182" fmla="*/ 131869 w 3473084"/>
              <a:gd name="connsiteY182" fmla="*/ 3204602 h 5250731"/>
              <a:gd name="connsiteX183" fmla="*/ 125032 w 3473084"/>
              <a:gd name="connsiteY183" fmla="*/ 3295300 h 5250731"/>
              <a:gd name="connsiteX184" fmla="*/ 216186 w 3473084"/>
              <a:gd name="connsiteY184" fmla="*/ 3401493 h 5250731"/>
              <a:gd name="connsiteX185" fmla="*/ 359297 w 3473084"/>
              <a:gd name="connsiteY185" fmla="*/ 3410153 h 5250731"/>
              <a:gd name="connsiteX186" fmla="*/ 409433 w 3473084"/>
              <a:gd name="connsiteY186" fmla="*/ 3419268 h 5250731"/>
              <a:gd name="connsiteX187" fmla="*/ 431766 w 3473084"/>
              <a:gd name="connsiteY187" fmla="*/ 3442057 h 5250731"/>
              <a:gd name="connsiteX188" fmla="*/ 401229 w 3473084"/>
              <a:gd name="connsiteY188" fmla="*/ 3463478 h 5250731"/>
              <a:gd name="connsiteX189" fmla="*/ 467771 w 3473084"/>
              <a:gd name="connsiteY189" fmla="*/ 3446159 h 5250731"/>
              <a:gd name="connsiteX190" fmla="*/ 427208 w 3473084"/>
              <a:gd name="connsiteY190" fmla="*/ 3415623 h 5250731"/>
              <a:gd name="connsiteX191" fmla="*/ 405787 w 3473084"/>
              <a:gd name="connsiteY191" fmla="*/ 3407875 h 5250731"/>
              <a:gd name="connsiteX192" fmla="*/ 486458 w 3473084"/>
              <a:gd name="connsiteY192" fmla="*/ 3396480 h 5250731"/>
              <a:gd name="connsiteX193" fmla="*/ 495118 w 3473084"/>
              <a:gd name="connsiteY193" fmla="*/ 3394202 h 5250731"/>
              <a:gd name="connsiteX194" fmla="*/ 516995 w 3473084"/>
              <a:gd name="connsiteY194" fmla="*/ 3405140 h 5250731"/>
              <a:gd name="connsiteX195" fmla="*/ 517906 w 3473084"/>
              <a:gd name="connsiteY195" fmla="*/ 3418813 h 5250731"/>
              <a:gd name="connsiteX196" fmla="*/ 510158 w 3473084"/>
              <a:gd name="connsiteY196" fmla="*/ 3620719 h 5250731"/>
              <a:gd name="connsiteX197" fmla="*/ 491015 w 3473084"/>
              <a:gd name="connsiteY197" fmla="*/ 3630290 h 5250731"/>
              <a:gd name="connsiteX198" fmla="*/ 370692 w 3473084"/>
              <a:gd name="connsiteY198" fmla="*/ 3599753 h 5250731"/>
              <a:gd name="connsiteX199" fmla="*/ 173800 w 3473084"/>
              <a:gd name="connsiteY199" fmla="*/ 3604767 h 5250731"/>
              <a:gd name="connsiteX200" fmla="*/ 107713 w 3473084"/>
              <a:gd name="connsiteY200" fmla="*/ 3674499 h 5250731"/>
              <a:gd name="connsiteX201" fmla="*/ 108625 w 3473084"/>
              <a:gd name="connsiteY201" fmla="*/ 3792543 h 5250731"/>
              <a:gd name="connsiteX202" fmla="*/ 161494 w 3473084"/>
              <a:gd name="connsiteY202" fmla="*/ 3859086 h 5250731"/>
              <a:gd name="connsiteX203" fmla="*/ 277715 w 3473084"/>
              <a:gd name="connsiteY203" fmla="*/ 3875038 h 5250731"/>
              <a:gd name="connsiteX204" fmla="*/ 463669 w 3473084"/>
              <a:gd name="connsiteY204" fmla="*/ 3865923 h 5250731"/>
              <a:gd name="connsiteX205" fmla="*/ 491927 w 3473084"/>
              <a:gd name="connsiteY205" fmla="*/ 3885065 h 5250731"/>
              <a:gd name="connsiteX206" fmla="*/ 496941 w 3473084"/>
              <a:gd name="connsiteY206" fmla="*/ 4085147 h 5250731"/>
              <a:gd name="connsiteX207" fmla="*/ 572142 w 3473084"/>
              <a:gd name="connsiteY207" fmla="*/ 4261530 h 5250731"/>
              <a:gd name="connsiteX208" fmla="*/ 656004 w 3473084"/>
              <a:gd name="connsiteY208" fmla="*/ 4328072 h 5250731"/>
              <a:gd name="connsiteX209" fmla="*/ 683806 w 3473084"/>
              <a:gd name="connsiteY209" fmla="*/ 4335365 h 5250731"/>
              <a:gd name="connsiteX210" fmla="*/ 890725 w 3473084"/>
              <a:gd name="connsiteY210" fmla="*/ 4346303 h 5250731"/>
              <a:gd name="connsiteX211" fmla="*/ 1682396 w 3473084"/>
              <a:gd name="connsiteY211" fmla="*/ 4385499 h 5250731"/>
              <a:gd name="connsiteX212" fmla="*/ 1705185 w 3473084"/>
              <a:gd name="connsiteY212" fmla="*/ 4417859 h 5250731"/>
              <a:gd name="connsiteX213" fmla="*/ 1707464 w 3473084"/>
              <a:gd name="connsiteY213" fmla="*/ 4421049 h 5250731"/>
              <a:gd name="connsiteX214" fmla="*/ 1716579 w 3473084"/>
              <a:gd name="connsiteY214" fmla="*/ 4411934 h 5250731"/>
              <a:gd name="connsiteX215" fmla="*/ 1760333 w 3473084"/>
              <a:gd name="connsiteY215" fmla="*/ 4388690 h 5250731"/>
              <a:gd name="connsiteX216" fmla="*/ 1976368 w 3473084"/>
              <a:gd name="connsiteY216" fmla="*/ 4399628 h 5250731"/>
              <a:gd name="connsiteX217" fmla="*/ 2576616 w 3473084"/>
              <a:gd name="connsiteY217" fmla="*/ 4429709 h 5250731"/>
              <a:gd name="connsiteX218" fmla="*/ 2691470 w 3473084"/>
              <a:gd name="connsiteY218" fmla="*/ 4400996 h 5250731"/>
              <a:gd name="connsiteX219" fmla="*/ 2821820 w 3473084"/>
              <a:gd name="connsiteY219" fmla="*/ 4225069 h 5250731"/>
              <a:gd name="connsiteX220" fmla="*/ 2848254 w 3473084"/>
              <a:gd name="connsiteY220" fmla="*/ 4017693 h 5250731"/>
              <a:gd name="connsiteX221" fmla="*/ 2851900 w 3473084"/>
              <a:gd name="connsiteY221" fmla="*/ 4002197 h 5250731"/>
              <a:gd name="connsiteX222" fmla="*/ 2879702 w 3473084"/>
              <a:gd name="connsiteY222" fmla="*/ 3985334 h 5250731"/>
              <a:gd name="connsiteX223" fmla="*/ 3057452 w 3473084"/>
              <a:gd name="connsiteY223" fmla="*/ 4012680 h 5250731"/>
              <a:gd name="connsiteX224" fmla="*/ 3190993 w 3473084"/>
              <a:gd name="connsiteY224" fmla="*/ 4008578 h 5250731"/>
              <a:gd name="connsiteX225" fmla="*/ 3256623 w 3473084"/>
              <a:gd name="connsiteY225" fmla="*/ 3958899 h 5250731"/>
              <a:gd name="connsiteX226" fmla="*/ 3267562 w 3473084"/>
              <a:gd name="connsiteY226" fmla="*/ 3843590 h 5250731"/>
              <a:gd name="connsiteX227" fmla="*/ 3253433 w 3473084"/>
              <a:gd name="connsiteY227" fmla="*/ 3790265 h 5250731"/>
              <a:gd name="connsiteX228" fmla="*/ 3148150 w 3473084"/>
              <a:gd name="connsiteY228" fmla="*/ 3740130 h 5250731"/>
              <a:gd name="connsiteX229" fmla="*/ 3131287 w 3473084"/>
              <a:gd name="connsiteY229" fmla="*/ 3750157 h 5250731"/>
              <a:gd name="connsiteX230" fmla="*/ 3139490 w 3473084"/>
              <a:gd name="connsiteY230" fmla="*/ 3739219 h 5250731"/>
              <a:gd name="connsiteX231" fmla="*/ 2894287 w 3473084"/>
              <a:gd name="connsiteY231" fmla="*/ 3740130 h 5250731"/>
              <a:gd name="connsiteX232" fmla="*/ 2866029 w 3473084"/>
              <a:gd name="connsiteY232" fmla="*/ 3739675 h 5250731"/>
              <a:gd name="connsiteX233" fmla="*/ 2874689 w 3473084"/>
              <a:gd name="connsiteY233" fmla="*/ 3506777 h 5250731"/>
              <a:gd name="connsiteX234" fmla="*/ 2896110 w 3473084"/>
              <a:gd name="connsiteY234" fmla="*/ 3514068 h 5250731"/>
              <a:gd name="connsiteX235" fmla="*/ 3080241 w 3473084"/>
              <a:gd name="connsiteY235" fmla="*/ 3543694 h 5250731"/>
              <a:gd name="connsiteX236" fmla="*/ 3166381 w 3473084"/>
              <a:gd name="connsiteY236" fmla="*/ 3544149 h 5250731"/>
              <a:gd name="connsiteX237" fmla="*/ 3171851 w 3473084"/>
              <a:gd name="connsiteY237" fmla="*/ 3550074 h 5250731"/>
              <a:gd name="connsiteX238" fmla="*/ 3204666 w 3473084"/>
              <a:gd name="connsiteY238" fmla="*/ 3541871 h 5250731"/>
              <a:gd name="connsiteX239" fmla="*/ 3290350 w 3473084"/>
              <a:gd name="connsiteY239" fmla="*/ 3452996 h 5250731"/>
              <a:gd name="connsiteX240" fmla="*/ 3293997 w 3473084"/>
              <a:gd name="connsiteY240" fmla="*/ 3383263 h 5250731"/>
              <a:gd name="connsiteX241" fmla="*/ 3242950 w 3473084"/>
              <a:gd name="connsiteY241" fmla="*/ 3291198 h 5250731"/>
              <a:gd name="connsiteX242" fmla="*/ 3076138 w 3473084"/>
              <a:gd name="connsiteY242" fmla="*/ 3264307 h 5250731"/>
              <a:gd name="connsiteX243" fmla="*/ 3067023 w 3473084"/>
              <a:gd name="connsiteY243" fmla="*/ 3266586 h 5250731"/>
              <a:gd name="connsiteX244" fmla="*/ 3066568 w 3473084"/>
              <a:gd name="connsiteY244" fmla="*/ 3259294 h 5250731"/>
              <a:gd name="connsiteX245" fmla="*/ 2907049 w 3473084"/>
              <a:gd name="connsiteY245" fmla="*/ 3271144 h 5250731"/>
              <a:gd name="connsiteX246" fmla="*/ 2893831 w 3473084"/>
              <a:gd name="connsiteY246" fmla="*/ 3268865 h 5250731"/>
              <a:gd name="connsiteX247" fmla="*/ 2888818 w 3473084"/>
              <a:gd name="connsiteY247" fmla="*/ 3242430 h 5250731"/>
              <a:gd name="connsiteX248" fmla="*/ 2887906 w 3473084"/>
              <a:gd name="connsiteY248" fmla="*/ 3081088 h 5250731"/>
              <a:gd name="connsiteX249" fmla="*/ 2879702 w 3473084"/>
              <a:gd name="connsiteY249" fmla="*/ 2999961 h 5250731"/>
              <a:gd name="connsiteX250" fmla="*/ 2784446 w 3473084"/>
              <a:gd name="connsiteY250" fmla="*/ 2911086 h 5250731"/>
              <a:gd name="connsiteX251" fmla="*/ 2664124 w 3473084"/>
              <a:gd name="connsiteY251" fmla="*/ 2891944 h 5250731"/>
              <a:gd name="connsiteX252" fmla="*/ 2476347 w 3473084"/>
              <a:gd name="connsiteY252" fmla="*/ 2885108 h 5250731"/>
              <a:gd name="connsiteX253" fmla="*/ 2483639 w 3473084"/>
              <a:gd name="connsiteY253" fmla="*/ 2880094 h 5250731"/>
              <a:gd name="connsiteX254" fmla="*/ 2554283 w 3473084"/>
              <a:gd name="connsiteY254" fmla="*/ 2827681 h 5250731"/>
              <a:gd name="connsiteX255" fmla="*/ 2569323 w 3473084"/>
              <a:gd name="connsiteY255" fmla="*/ 2805348 h 5250731"/>
              <a:gd name="connsiteX256" fmla="*/ 2565222 w 3473084"/>
              <a:gd name="connsiteY256" fmla="*/ 2799423 h 5250731"/>
              <a:gd name="connsiteX257" fmla="*/ 2551549 w 3473084"/>
              <a:gd name="connsiteY257" fmla="*/ 2804436 h 5250731"/>
              <a:gd name="connsiteX258" fmla="*/ 2503237 w 3473084"/>
              <a:gd name="connsiteY258" fmla="*/ 2822211 h 5250731"/>
              <a:gd name="connsiteX259" fmla="*/ 2422566 w 3473084"/>
              <a:gd name="connsiteY259" fmla="*/ 2864142 h 5250731"/>
              <a:gd name="connsiteX260" fmla="*/ 2371976 w 3473084"/>
              <a:gd name="connsiteY260" fmla="*/ 2875080 h 5250731"/>
              <a:gd name="connsiteX261" fmla="*/ 2158675 w 3473084"/>
              <a:gd name="connsiteY261" fmla="*/ 2865053 h 5250731"/>
              <a:gd name="connsiteX262" fmla="*/ 1943096 w 3473084"/>
              <a:gd name="connsiteY262" fmla="*/ 2854571 h 5250731"/>
              <a:gd name="connsiteX263" fmla="*/ 1627704 w 3473084"/>
              <a:gd name="connsiteY263" fmla="*/ 2838163 h 5250731"/>
              <a:gd name="connsiteX264" fmla="*/ 1400731 w 3473084"/>
              <a:gd name="connsiteY264" fmla="*/ 2827225 h 5250731"/>
              <a:gd name="connsiteX265" fmla="*/ 1296360 w 3473084"/>
              <a:gd name="connsiteY265" fmla="*/ 2823123 h 5250731"/>
              <a:gd name="connsiteX266" fmla="*/ 992362 w 3473084"/>
              <a:gd name="connsiteY266" fmla="*/ 2805803 h 5250731"/>
              <a:gd name="connsiteX267" fmla="*/ 956812 w 3473084"/>
              <a:gd name="connsiteY267" fmla="*/ 2797599 h 5250731"/>
              <a:gd name="connsiteX268" fmla="*/ 970485 w 3473084"/>
              <a:gd name="connsiteY268" fmla="*/ 2768886 h 5250731"/>
              <a:gd name="connsiteX269" fmla="*/ 970941 w 3473084"/>
              <a:gd name="connsiteY269" fmla="*/ 2750200 h 5250731"/>
              <a:gd name="connsiteX270" fmla="*/ 952254 w 3473084"/>
              <a:gd name="connsiteY270" fmla="*/ 2745186 h 5250731"/>
              <a:gd name="connsiteX271" fmla="*/ 341637 w 3473084"/>
              <a:gd name="connsiteY271" fmla="*/ 2665085 h 5250731"/>
              <a:gd name="connsiteX272" fmla="*/ 210261 w 3473084"/>
              <a:gd name="connsiteY272" fmla="*/ 2671807 h 5250731"/>
              <a:gd name="connsiteX273" fmla="*/ 158760 w 3473084"/>
              <a:gd name="connsiteY273" fmla="*/ 2718752 h 5250731"/>
              <a:gd name="connsiteX274" fmla="*/ 149189 w 3473084"/>
              <a:gd name="connsiteY274" fmla="*/ 2838618 h 5250731"/>
              <a:gd name="connsiteX275" fmla="*/ 222567 w 3473084"/>
              <a:gd name="connsiteY275" fmla="*/ 2928861 h 5250731"/>
              <a:gd name="connsiteX276" fmla="*/ 387556 w 3473084"/>
              <a:gd name="connsiteY276" fmla="*/ 2941623 h 5250731"/>
              <a:gd name="connsiteX277" fmla="*/ 473240 w 3473084"/>
              <a:gd name="connsiteY277" fmla="*/ 2938888 h 5250731"/>
              <a:gd name="connsiteX278" fmla="*/ 536137 w 3473084"/>
              <a:gd name="connsiteY278" fmla="*/ 2883740 h 5250731"/>
              <a:gd name="connsiteX279" fmla="*/ 532490 w 3473084"/>
              <a:gd name="connsiteY279" fmla="*/ 2774355 h 5250731"/>
              <a:gd name="connsiteX280" fmla="*/ 522464 w 3473084"/>
              <a:gd name="connsiteY280" fmla="*/ 2725588 h 5250731"/>
              <a:gd name="connsiteX281" fmla="*/ 472329 w 3473084"/>
              <a:gd name="connsiteY281" fmla="*/ 2679556 h 5250731"/>
              <a:gd name="connsiteX282" fmla="*/ 341637 w 3473084"/>
              <a:gd name="connsiteY282" fmla="*/ 2665085 h 5250731"/>
              <a:gd name="connsiteX283" fmla="*/ 1319148 w 3473084"/>
              <a:gd name="connsiteY283" fmla="*/ 2511832 h 5250731"/>
              <a:gd name="connsiteX284" fmla="*/ 1312312 w 3473084"/>
              <a:gd name="connsiteY284" fmla="*/ 2513655 h 5250731"/>
              <a:gd name="connsiteX285" fmla="*/ 1300917 w 3473084"/>
              <a:gd name="connsiteY285" fmla="*/ 2518669 h 5250731"/>
              <a:gd name="connsiteX286" fmla="*/ 1319148 w 3473084"/>
              <a:gd name="connsiteY286" fmla="*/ 2511832 h 5250731"/>
              <a:gd name="connsiteX287" fmla="*/ 2747529 w 3473084"/>
              <a:gd name="connsiteY287" fmla="*/ 2060855 h 5250731"/>
              <a:gd name="connsiteX288" fmla="*/ 2774419 w 3473084"/>
              <a:gd name="connsiteY288" fmla="*/ 2083643 h 5250731"/>
              <a:gd name="connsiteX289" fmla="*/ 2762569 w 3473084"/>
              <a:gd name="connsiteY289" fmla="*/ 2119649 h 5250731"/>
              <a:gd name="connsiteX290" fmla="*/ 2754366 w 3473084"/>
              <a:gd name="connsiteY290" fmla="*/ 2114636 h 5250731"/>
              <a:gd name="connsiteX291" fmla="*/ 2747529 w 3473084"/>
              <a:gd name="connsiteY291" fmla="*/ 2060855 h 5250731"/>
              <a:gd name="connsiteX292" fmla="*/ 2397499 w 3473084"/>
              <a:gd name="connsiteY292" fmla="*/ 2049460 h 5250731"/>
              <a:gd name="connsiteX293" fmla="*/ 2369697 w 3473084"/>
              <a:gd name="connsiteY293" fmla="*/ 2102329 h 5250731"/>
              <a:gd name="connsiteX294" fmla="*/ 2397499 w 3473084"/>
              <a:gd name="connsiteY294" fmla="*/ 2049460 h 5250731"/>
              <a:gd name="connsiteX295" fmla="*/ 2434415 w 3473084"/>
              <a:gd name="connsiteY295" fmla="*/ 1981095 h 5250731"/>
              <a:gd name="connsiteX296" fmla="*/ 2408437 w 3473084"/>
              <a:gd name="connsiteY296" fmla="*/ 2028040 h 5250731"/>
              <a:gd name="connsiteX297" fmla="*/ 2434415 w 3473084"/>
              <a:gd name="connsiteY297" fmla="*/ 1981095 h 5250731"/>
              <a:gd name="connsiteX298" fmla="*/ 2550182 w 3473084"/>
              <a:gd name="connsiteY298" fmla="*/ 1756401 h 5250731"/>
              <a:gd name="connsiteX299" fmla="*/ 2512353 w 3473084"/>
              <a:gd name="connsiteY299" fmla="*/ 1838895 h 5250731"/>
              <a:gd name="connsiteX300" fmla="*/ 2524658 w 3473084"/>
              <a:gd name="connsiteY300" fmla="*/ 1866696 h 5250731"/>
              <a:gd name="connsiteX301" fmla="*/ 2495034 w 3473084"/>
              <a:gd name="connsiteY301" fmla="*/ 1874901 h 5250731"/>
              <a:gd name="connsiteX302" fmla="*/ 2488197 w 3473084"/>
              <a:gd name="connsiteY302" fmla="*/ 1902702 h 5250731"/>
              <a:gd name="connsiteX303" fmla="*/ 2483183 w 3473084"/>
              <a:gd name="connsiteY303" fmla="*/ 1911362 h 5250731"/>
              <a:gd name="connsiteX304" fmla="*/ 2478626 w 3473084"/>
              <a:gd name="connsiteY304" fmla="*/ 1900879 h 5250731"/>
              <a:gd name="connsiteX305" fmla="*/ 2510074 w 3473084"/>
              <a:gd name="connsiteY305" fmla="*/ 1837072 h 5250731"/>
              <a:gd name="connsiteX306" fmla="*/ 2550182 w 3473084"/>
              <a:gd name="connsiteY306" fmla="*/ 1756401 h 5250731"/>
              <a:gd name="connsiteX307" fmla="*/ 2590746 w 3473084"/>
              <a:gd name="connsiteY307" fmla="*/ 1681199 h 5250731"/>
              <a:gd name="connsiteX308" fmla="*/ 2595303 w 3473084"/>
              <a:gd name="connsiteY308" fmla="*/ 1682110 h 5250731"/>
              <a:gd name="connsiteX309" fmla="*/ 2571147 w 3473084"/>
              <a:gd name="connsiteY309" fmla="*/ 1728144 h 5250731"/>
              <a:gd name="connsiteX310" fmla="*/ 2566134 w 3473084"/>
              <a:gd name="connsiteY310" fmla="*/ 1725865 h 5250731"/>
              <a:gd name="connsiteX311" fmla="*/ 2590746 w 3473084"/>
              <a:gd name="connsiteY311" fmla="*/ 1681199 h 5250731"/>
              <a:gd name="connsiteX312" fmla="*/ 2539699 w 3473084"/>
              <a:gd name="connsiteY312" fmla="*/ 1512564 h 5250731"/>
              <a:gd name="connsiteX313" fmla="*/ 2570692 w 3473084"/>
              <a:gd name="connsiteY313" fmla="*/ 1521223 h 5250731"/>
              <a:gd name="connsiteX314" fmla="*/ 2539699 w 3473084"/>
              <a:gd name="connsiteY314" fmla="*/ 1512564 h 5250731"/>
              <a:gd name="connsiteX315" fmla="*/ 2711524 w 3473084"/>
              <a:gd name="connsiteY315" fmla="*/ 1480204 h 5250731"/>
              <a:gd name="connsiteX316" fmla="*/ 2718817 w 3473084"/>
              <a:gd name="connsiteY316" fmla="*/ 1483851 h 5250731"/>
              <a:gd name="connsiteX317" fmla="*/ 2716994 w 3473084"/>
              <a:gd name="connsiteY317" fmla="*/ 1489776 h 5250731"/>
              <a:gd name="connsiteX318" fmla="*/ 2618547 w 3473084"/>
              <a:gd name="connsiteY318" fmla="*/ 1636990 h 5250731"/>
              <a:gd name="connsiteX319" fmla="*/ 2609887 w 3473084"/>
              <a:gd name="connsiteY319" fmla="*/ 1644282 h 5250731"/>
              <a:gd name="connsiteX320" fmla="*/ 2619458 w 3473084"/>
              <a:gd name="connsiteY320" fmla="*/ 1564979 h 5250731"/>
              <a:gd name="connsiteX321" fmla="*/ 2619002 w 3473084"/>
              <a:gd name="connsiteY321" fmla="*/ 1560421 h 5250731"/>
              <a:gd name="connsiteX322" fmla="*/ 2639968 w 3473084"/>
              <a:gd name="connsiteY322" fmla="*/ 1522591 h 5250731"/>
              <a:gd name="connsiteX323" fmla="*/ 2677341 w 3473084"/>
              <a:gd name="connsiteY323" fmla="*/ 1494334 h 5250731"/>
              <a:gd name="connsiteX324" fmla="*/ 2711524 w 3473084"/>
              <a:gd name="connsiteY324" fmla="*/ 1480204 h 5250731"/>
              <a:gd name="connsiteX325" fmla="*/ 2252109 w 3473084"/>
              <a:gd name="connsiteY325" fmla="*/ 1467899 h 5250731"/>
              <a:gd name="connsiteX326" fmla="*/ 2221572 w 3473084"/>
              <a:gd name="connsiteY326" fmla="*/ 1498436 h 5250731"/>
              <a:gd name="connsiteX327" fmla="*/ 2252109 w 3473084"/>
              <a:gd name="connsiteY327" fmla="*/ 1467899 h 5250731"/>
              <a:gd name="connsiteX328" fmla="*/ 2300192 w 3473084"/>
              <a:gd name="connsiteY328" fmla="*/ 1440837 h 5250731"/>
              <a:gd name="connsiteX329" fmla="*/ 2327310 w 3473084"/>
              <a:gd name="connsiteY329" fmla="*/ 1463341 h 5250731"/>
              <a:gd name="connsiteX330" fmla="*/ 2282645 w 3473084"/>
              <a:gd name="connsiteY330" fmla="*/ 1458327 h 5250731"/>
              <a:gd name="connsiteX331" fmla="*/ 2300192 w 3473084"/>
              <a:gd name="connsiteY331" fmla="*/ 1440837 h 5250731"/>
              <a:gd name="connsiteX332" fmla="*/ 1526524 w 3473084"/>
              <a:gd name="connsiteY332" fmla="*/ 1283312 h 5250731"/>
              <a:gd name="connsiteX333" fmla="*/ 1538829 w 3473084"/>
              <a:gd name="connsiteY333" fmla="*/ 1317040 h 5250731"/>
              <a:gd name="connsiteX334" fmla="*/ 1472743 w 3473084"/>
              <a:gd name="connsiteY334" fmla="*/ 1317951 h 5250731"/>
              <a:gd name="connsiteX335" fmla="*/ 1526524 w 3473084"/>
              <a:gd name="connsiteY335" fmla="*/ 1283312 h 5250731"/>
              <a:gd name="connsiteX336" fmla="*/ 1828756 w 3473084"/>
              <a:gd name="connsiteY336" fmla="*/ 1125617 h 5250731"/>
              <a:gd name="connsiteX337" fmla="*/ 1867895 w 3473084"/>
              <a:gd name="connsiteY337" fmla="*/ 1136099 h 5250731"/>
              <a:gd name="connsiteX338" fmla="*/ 1898887 w 3473084"/>
              <a:gd name="connsiteY338" fmla="*/ 1151140 h 5250731"/>
              <a:gd name="connsiteX339" fmla="*/ 1738000 w 3473084"/>
              <a:gd name="connsiteY339" fmla="*/ 1198995 h 5250731"/>
              <a:gd name="connsiteX340" fmla="*/ 1719313 w 3473084"/>
              <a:gd name="connsiteY340" fmla="*/ 1225886 h 5250731"/>
              <a:gd name="connsiteX341" fmla="*/ 1707464 w 3473084"/>
              <a:gd name="connsiteY341" fmla="*/ 1235001 h 5250731"/>
              <a:gd name="connsiteX342" fmla="*/ 1614031 w 3473084"/>
              <a:gd name="connsiteY342" fmla="*/ 1235457 h 5250731"/>
              <a:gd name="connsiteX343" fmla="*/ 1771271 w 3473084"/>
              <a:gd name="connsiteY343" fmla="*/ 1171649 h 5250731"/>
              <a:gd name="connsiteX344" fmla="*/ 1798162 w 3473084"/>
              <a:gd name="connsiteY344" fmla="*/ 1149317 h 5250731"/>
              <a:gd name="connsiteX345" fmla="*/ 1828756 w 3473084"/>
              <a:gd name="connsiteY345" fmla="*/ 1125617 h 5250731"/>
              <a:gd name="connsiteX346" fmla="*/ 1987307 w 3473084"/>
              <a:gd name="connsiteY346" fmla="*/ 1083686 h 5250731"/>
              <a:gd name="connsiteX347" fmla="*/ 1943553 w 3473084"/>
              <a:gd name="connsiteY347" fmla="*/ 1113767 h 5250731"/>
              <a:gd name="connsiteX348" fmla="*/ 1987307 w 3473084"/>
              <a:gd name="connsiteY348" fmla="*/ 1083686 h 5250731"/>
              <a:gd name="connsiteX349" fmla="*/ 2253475 w 3473084"/>
              <a:gd name="connsiteY349" fmla="*/ 998457 h 5250731"/>
              <a:gd name="connsiteX350" fmla="*/ 2263046 w 3473084"/>
              <a:gd name="connsiteY350" fmla="*/ 1001191 h 5250731"/>
              <a:gd name="connsiteX351" fmla="*/ 2256666 w 3473084"/>
              <a:gd name="connsiteY351" fmla="*/ 1008940 h 5250731"/>
              <a:gd name="connsiteX352" fmla="*/ 2212912 w 3473084"/>
              <a:gd name="connsiteY352" fmla="*/ 1016233 h 5250731"/>
              <a:gd name="connsiteX353" fmla="*/ 2211089 w 3473084"/>
              <a:gd name="connsiteY353" fmla="*/ 1010763 h 5250731"/>
              <a:gd name="connsiteX354" fmla="*/ 2253475 w 3473084"/>
              <a:gd name="connsiteY354" fmla="*/ 998457 h 5250731"/>
              <a:gd name="connsiteX355" fmla="*/ 2694204 w 3473084"/>
              <a:gd name="connsiteY355" fmla="*/ 973390 h 5250731"/>
              <a:gd name="connsiteX356" fmla="*/ 2642702 w 3473084"/>
              <a:gd name="connsiteY356" fmla="*/ 985241 h 5250731"/>
              <a:gd name="connsiteX357" fmla="*/ 2568868 w 3473084"/>
              <a:gd name="connsiteY357" fmla="*/ 987520 h 5250731"/>
              <a:gd name="connsiteX358" fmla="*/ 2643158 w 3473084"/>
              <a:gd name="connsiteY358" fmla="*/ 981595 h 5250731"/>
              <a:gd name="connsiteX359" fmla="*/ 2694204 w 3473084"/>
              <a:gd name="connsiteY359" fmla="*/ 973390 h 5250731"/>
              <a:gd name="connsiteX360" fmla="*/ 2463129 w 3473084"/>
              <a:gd name="connsiteY360" fmla="*/ 964730 h 5250731"/>
              <a:gd name="connsiteX361" fmla="*/ 2488196 w 3473084"/>
              <a:gd name="connsiteY361" fmla="*/ 976124 h 5250731"/>
              <a:gd name="connsiteX362" fmla="*/ 2456293 w 3473084"/>
              <a:gd name="connsiteY362" fmla="*/ 979770 h 5250731"/>
              <a:gd name="connsiteX363" fmla="*/ 2439885 w 3473084"/>
              <a:gd name="connsiteY363" fmla="*/ 985695 h 5250731"/>
              <a:gd name="connsiteX364" fmla="*/ 2399778 w 3473084"/>
              <a:gd name="connsiteY364" fmla="*/ 1001191 h 5250731"/>
              <a:gd name="connsiteX365" fmla="*/ 2341895 w 3473084"/>
              <a:gd name="connsiteY365" fmla="*/ 1036285 h 5250731"/>
              <a:gd name="connsiteX366" fmla="*/ 2316828 w 3473084"/>
              <a:gd name="connsiteY366" fmla="*/ 1049502 h 5250731"/>
              <a:gd name="connsiteX367" fmla="*/ 2463129 w 3473084"/>
              <a:gd name="connsiteY367" fmla="*/ 964730 h 5250731"/>
              <a:gd name="connsiteX368" fmla="*/ 2746390 w 3473084"/>
              <a:gd name="connsiteY368" fmla="*/ 961198 h 5250731"/>
              <a:gd name="connsiteX369" fmla="*/ 2773965 w 3473084"/>
              <a:gd name="connsiteY369" fmla="*/ 961540 h 5250731"/>
              <a:gd name="connsiteX370" fmla="*/ 2724285 w 3473084"/>
              <a:gd name="connsiteY370" fmla="*/ 969743 h 5250731"/>
              <a:gd name="connsiteX371" fmla="*/ 2746390 w 3473084"/>
              <a:gd name="connsiteY371" fmla="*/ 961198 h 5250731"/>
              <a:gd name="connsiteX372" fmla="*/ 911691 w 3473084"/>
              <a:gd name="connsiteY372" fmla="*/ 810446 h 5250731"/>
              <a:gd name="connsiteX373" fmla="*/ 904854 w 3473084"/>
              <a:gd name="connsiteY373" fmla="*/ 812725 h 5250731"/>
              <a:gd name="connsiteX374" fmla="*/ 898474 w 3473084"/>
              <a:gd name="connsiteY374" fmla="*/ 815459 h 5250731"/>
              <a:gd name="connsiteX375" fmla="*/ 911691 w 3473084"/>
              <a:gd name="connsiteY375" fmla="*/ 810446 h 5250731"/>
              <a:gd name="connsiteX376" fmla="*/ 368242 w 3473084"/>
              <a:gd name="connsiteY376" fmla="*/ 786917 h 5250731"/>
              <a:gd name="connsiteX377" fmla="*/ 312809 w 3473084"/>
              <a:gd name="connsiteY377" fmla="*/ 792215 h 5250731"/>
              <a:gd name="connsiteX378" fmla="*/ 247634 w 3473084"/>
              <a:gd name="connsiteY378" fmla="*/ 856023 h 5250731"/>
              <a:gd name="connsiteX379" fmla="*/ 242621 w 3473084"/>
              <a:gd name="connsiteY379" fmla="*/ 982727 h 5250731"/>
              <a:gd name="connsiteX380" fmla="*/ 287742 w 3473084"/>
              <a:gd name="connsiteY380" fmla="*/ 1043344 h 5250731"/>
              <a:gd name="connsiteX381" fmla="*/ 372059 w 3473084"/>
              <a:gd name="connsiteY381" fmla="*/ 1061119 h 5250731"/>
              <a:gd name="connsiteX382" fmla="*/ 473696 w 3473084"/>
              <a:gd name="connsiteY382" fmla="*/ 1069323 h 5250731"/>
              <a:gd name="connsiteX383" fmla="*/ 318734 w 3473084"/>
              <a:gd name="connsiteY383" fmla="*/ 1136321 h 5250731"/>
              <a:gd name="connsiteX384" fmla="*/ 336509 w 3473084"/>
              <a:gd name="connsiteY384" fmla="*/ 1142702 h 5250731"/>
              <a:gd name="connsiteX385" fmla="*/ 350182 w 3473084"/>
              <a:gd name="connsiteY385" fmla="*/ 1152729 h 5250731"/>
              <a:gd name="connsiteX386" fmla="*/ 337421 w 3473084"/>
              <a:gd name="connsiteY386" fmla="*/ 1164123 h 5250731"/>
              <a:gd name="connsiteX387" fmla="*/ 325571 w 3473084"/>
              <a:gd name="connsiteY387" fmla="*/ 1170960 h 5250731"/>
              <a:gd name="connsiteX388" fmla="*/ 315544 w 3473084"/>
              <a:gd name="connsiteY388" fmla="*/ 1180531 h 5250731"/>
              <a:gd name="connsiteX389" fmla="*/ 375250 w 3473084"/>
              <a:gd name="connsiteY389" fmla="*/ 1182809 h 5250731"/>
              <a:gd name="connsiteX390" fmla="*/ 379352 w 3473084"/>
              <a:gd name="connsiteY390" fmla="*/ 1181442 h 5250731"/>
              <a:gd name="connsiteX391" fmla="*/ 499675 w 3473084"/>
              <a:gd name="connsiteY391" fmla="*/ 1150450 h 5250731"/>
              <a:gd name="connsiteX392" fmla="*/ 617719 w 3473084"/>
              <a:gd name="connsiteY392" fmla="*/ 1122648 h 5250731"/>
              <a:gd name="connsiteX393" fmla="*/ 613617 w 3473084"/>
              <a:gd name="connsiteY393" fmla="*/ 1099404 h 5250731"/>
              <a:gd name="connsiteX394" fmla="*/ 625468 w 3473084"/>
              <a:gd name="connsiteY394" fmla="*/ 1092567 h 5250731"/>
              <a:gd name="connsiteX395" fmla="*/ 634127 w 3473084"/>
              <a:gd name="connsiteY395" fmla="*/ 1107152 h 5250731"/>
              <a:gd name="connsiteX396" fmla="*/ 623645 w 3473084"/>
              <a:gd name="connsiteY396" fmla="*/ 1270318 h 5250731"/>
              <a:gd name="connsiteX397" fmla="*/ 593108 w 3473084"/>
              <a:gd name="connsiteY397" fmla="*/ 1289004 h 5250731"/>
              <a:gd name="connsiteX398" fmla="*/ 560293 w 3473084"/>
              <a:gd name="connsiteY398" fmla="*/ 1280344 h 5250731"/>
              <a:gd name="connsiteX399" fmla="*/ 419915 w 3473084"/>
              <a:gd name="connsiteY399" fmla="*/ 1266215 h 5250731"/>
              <a:gd name="connsiteX400" fmla="*/ 299592 w 3473084"/>
              <a:gd name="connsiteY400" fmla="*/ 1265760 h 5250731"/>
              <a:gd name="connsiteX401" fmla="*/ 223934 w 3473084"/>
              <a:gd name="connsiteY401" fmla="*/ 1334125 h 5250731"/>
              <a:gd name="connsiteX402" fmla="*/ 219376 w 3473084"/>
              <a:gd name="connsiteY402" fmla="*/ 1431660 h 5250731"/>
              <a:gd name="connsiteX403" fmla="*/ 286375 w 3473084"/>
              <a:gd name="connsiteY403" fmla="*/ 1516889 h 5250731"/>
              <a:gd name="connsiteX404" fmla="*/ 457745 w 3473084"/>
              <a:gd name="connsiteY404" fmla="*/ 1533751 h 5250731"/>
              <a:gd name="connsiteX405" fmla="*/ 532035 w 3473084"/>
              <a:gd name="connsiteY405" fmla="*/ 1533296 h 5250731"/>
              <a:gd name="connsiteX406" fmla="*/ 598577 w 3473084"/>
              <a:gd name="connsiteY406" fmla="*/ 1506861 h 5250731"/>
              <a:gd name="connsiteX407" fmla="*/ 612250 w 3473084"/>
              <a:gd name="connsiteY407" fmla="*/ 1537398 h 5250731"/>
              <a:gd name="connsiteX408" fmla="*/ 603590 w 3473084"/>
              <a:gd name="connsiteY408" fmla="*/ 1757990 h 5250731"/>
              <a:gd name="connsiteX409" fmla="*/ 584904 w 3473084"/>
              <a:gd name="connsiteY409" fmla="*/ 1767106 h 5250731"/>
              <a:gd name="connsiteX410" fmla="*/ 521097 w 3473084"/>
              <a:gd name="connsiteY410" fmla="*/ 1737481 h 5250731"/>
              <a:gd name="connsiteX411" fmla="*/ 261308 w 3473084"/>
              <a:gd name="connsiteY411" fmla="*/ 1731100 h 5250731"/>
              <a:gd name="connsiteX412" fmla="*/ 205703 w 3473084"/>
              <a:gd name="connsiteY412" fmla="*/ 1783513 h 5250731"/>
              <a:gd name="connsiteX413" fmla="*/ 198412 w 3473084"/>
              <a:gd name="connsiteY413" fmla="*/ 1917054 h 5250731"/>
              <a:gd name="connsiteX414" fmla="*/ 249913 w 3473084"/>
              <a:gd name="connsiteY414" fmla="*/ 1983596 h 5250731"/>
              <a:gd name="connsiteX415" fmla="*/ 361577 w 3473084"/>
              <a:gd name="connsiteY415" fmla="*/ 2000004 h 5250731"/>
              <a:gd name="connsiteX416" fmla="*/ 553000 w 3473084"/>
              <a:gd name="connsiteY416" fmla="*/ 1995446 h 5250731"/>
              <a:gd name="connsiteX417" fmla="*/ 589006 w 3473084"/>
              <a:gd name="connsiteY417" fmla="*/ 2026894 h 5250731"/>
              <a:gd name="connsiteX418" fmla="*/ 588550 w 3473084"/>
              <a:gd name="connsiteY418" fmla="*/ 2056519 h 5250731"/>
              <a:gd name="connsiteX419" fmla="*/ 585360 w 3473084"/>
              <a:gd name="connsiteY419" fmla="*/ 2177298 h 5250731"/>
              <a:gd name="connsiteX420" fmla="*/ 628658 w 3473084"/>
              <a:gd name="connsiteY420" fmla="*/ 2349123 h 5250731"/>
              <a:gd name="connsiteX421" fmla="*/ 630025 w 3473084"/>
              <a:gd name="connsiteY421" fmla="*/ 2363707 h 5250731"/>
              <a:gd name="connsiteX422" fmla="*/ 638229 w 3473084"/>
              <a:gd name="connsiteY422" fmla="*/ 2362340 h 5250731"/>
              <a:gd name="connsiteX423" fmla="*/ 631848 w 3473084"/>
              <a:gd name="connsiteY423" fmla="*/ 2368265 h 5250731"/>
              <a:gd name="connsiteX424" fmla="*/ 631392 w 3473084"/>
              <a:gd name="connsiteY424" fmla="*/ 2368265 h 5250731"/>
              <a:gd name="connsiteX425" fmla="*/ 690187 w 3473084"/>
              <a:gd name="connsiteY425" fmla="*/ 2400169 h 5250731"/>
              <a:gd name="connsiteX426" fmla="*/ 739866 w 3473084"/>
              <a:gd name="connsiteY426" fmla="*/ 2439365 h 5250731"/>
              <a:gd name="connsiteX427" fmla="*/ 810510 w 3473084"/>
              <a:gd name="connsiteY427" fmla="*/ 2457140 h 5250731"/>
              <a:gd name="connsiteX428" fmla="*/ 844237 w 3473084"/>
              <a:gd name="connsiteY428" fmla="*/ 2463065 h 5250731"/>
              <a:gd name="connsiteX429" fmla="*/ 1137296 w 3473084"/>
              <a:gd name="connsiteY429" fmla="*/ 2477649 h 5250731"/>
              <a:gd name="connsiteX430" fmla="*/ 1300917 w 3473084"/>
              <a:gd name="connsiteY430" fmla="*/ 2486309 h 5250731"/>
              <a:gd name="connsiteX431" fmla="*/ 1310033 w 3473084"/>
              <a:gd name="connsiteY431" fmla="*/ 2487221 h 5250731"/>
              <a:gd name="connsiteX432" fmla="*/ 1337379 w 3473084"/>
              <a:gd name="connsiteY432" fmla="*/ 2502261 h 5250731"/>
              <a:gd name="connsiteX433" fmla="*/ 1336923 w 3473084"/>
              <a:gd name="connsiteY433" fmla="*/ 2506363 h 5250731"/>
              <a:gd name="connsiteX434" fmla="*/ 1352420 w 3473084"/>
              <a:gd name="connsiteY434" fmla="*/ 2497248 h 5250731"/>
              <a:gd name="connsiteX435" fmla="*/ 1396629 w 3473084"/>
              <a:gd name="connsiteY435" fmla="*/ 2491322 h 5250731"/>
              <a:gd name="connsiteX436" fmla="*/ 1532904 w 3473084"/>
              <a:gd name="connsiteY436" fmla="*/ 2499982 h 5250731"/>
              <a:gd name="connsiteX437" fmla="*/ 1746204 w 3473084"/>
              <a:gd name="connsiteY437" fmla="*/ 2511832 h 5250731"/>
              <a:gd name="connsiteX438" fmla="*/ 1857412 w 3473084"/>
              <a:gd name="connsiteY438" fmla="*/ 2517757 h 5250731"/>
              <a:gd name="connsiteX439" fmla="*/ 2118112 w 3473084"/>
              <a:gd name="connsiteY439" fmla="*/ 2530519 h 5250731"/>
              <a:gd name="connsiteX440" fmla="*/ 2227040 w 3473084"/>
              <a:gd name="connsiteY440" fmla="*/ 2535077 h 5250731"/>
              <a:gd name="connsiteX441" fmla="*/ 2510985 w 3473084"/>
              <a:gd name="connsiteY441" fmla="*/ 2546470 h 5250731"/>
              <a:gd name="connsiteX442" fmla="*/ 2638145 w 3473084"/>
              <a:gd name="connsiteY442" fmla="*/ 2549661 h 5250731"/>
              <a:gd name="connsiteX443" fmla="*/ 2785358 w 3473084"/>
              <a:gd name="connsiteY443" fmla="*/ 2517302 h 5250731"/>
              <a:gd name="connsiteX444" fmla="*/ 2813616 w 3473084"/>
              <a:gd name="connsiteY444" fmla="*/ 2520492 h 5250731"/>
              <a:gd name="connsiteX445" fmla="*/ 2831391 w 3473084"/>
              <a:gd name="connsiteY445" fmla="*/ 2535988 h 5250731"/>
              <a:gd name="connsiteX446" fmla="*/ 2833669 w 3473084"/>
              <a:gd name="connsiteY446" fmla="*/ 2480840 h 5250731"/>
              <a:gd name="connsiteX447" fmla="*/ 2897021 w 3473084"/>
              <a:gd name="connsiteY447" fmla="*/ 2400169 h 5250731"/>
              <a:gd name="connsiteX448" fmla="*/ 2918898 w 3473084"/>
              <a:gd name="connsiteY448" fmla="*/ 2377380 h 5250731"/>
              <a:gd name="connsiteX449" fmla="*/ 2924368 w 3473084"/>
              <a:gd name="connsiteY449" fmla="*/ 2377836 h 5250731"/>
              <a:gd name="connsiteX450" fmla="*/ 2922544 w 3473084"/>
              <a:gd name="connsiteY450" fmla="*/ 2383761 h 5250731"/>
              <a:gd name="connsiteX451" fmla="*/ 2934850 w 3473084"/>
              <a:gd name="connsiteY451" fmla="*/ 2487221 h 5250731"/>
              <a:gd name="connsiteX452" fmla="*/ 3015522 w 3473084"/>
              <a:gd name="connsiteY452" fmla="*/ 2593415 h 5250731"/>
              <a:gd name="connsiteX453" fmla="*/ 3035575 w 3473084"/>
              <a:gd name="connsiteY453" fmla="*/ 2601163 h 5250731"/>
              <a:gd name="connsiteX454" fmla="*/ 3067935 w 3473084"/>
              <a:gd name="connsiteY454" fmla="*/ 2597973 h 5250731"/>
              <a:gd name="connsiteX455" fmla="*/ 3264371 w 3473084"/>
              <a:gd name="connsiteY455" fmla="*/ 2602531 h 5250731"/>
              <a:gd name="connsiteX456" fmla="*/ 3336383 w 3473084"/>
              <a:gd name="connsiteY456" fmla="*/ 2524594 h 5250731"/>
              <a:gd name="connsiteX457" fmla="*/ 3340485 w 3473084"/>
              <a:gd name="connsiteY457" fmla="*/ 2443011 h 5250731"/>
              <a:gd name="connsiteX458" fmla="*/ 3265283 w 3473084"/>
              <a:gd name="connsiteY458" fmla="*/ 2345933 h 5250731"/>
              <a:gd name="connsiteX459" fmla="*/ 3149062 w 3473084"/>
              <a:gd name="connsiteY459" fmla="*/ 2326334 h 5250731"/>
              <a:gd name="connsiteX460" fmla="*/ 2959917 w 3473084"/>
              <a:gd name="connsiteY460" fmla="*/ 2337729 h 5250731"/>
              <a:gd name="connsiteX461" fmla="*/ 2930749 w 3473084"/>
              <a:gd name="connsiteY461" fmla="*/ 2319042 h 5250731"/>
              <a:gd name="connsiteX462" fmla="*/ 2926646 w 3473084"/>
              <a:gd name="connsiteY462" fmla="*/ 2350490 h 5250731"/>
              <a:gd name="connsiteX463" fmla="*/ 2917531 w 3473084"/>
              <a:gd name="connsiteY463" fmla="*/ 2317219 h 5250731"/>
              <a:gd name="connsiteX464" fmla="*/ 2924368 w 3473084"/>
              <a:gd name="connsiteY464" fmla="*/ 2205556 h 5250731"/>
              <a:gd name="connsiteX465" fmla="*/ 2936673 w 3473084"/>
              <a:gd name="connsiteY465" fmla="*/ 2125796 h 5250731"/>
              <a:gd name="connsiteX466" fmla="*/ 2935762 w 3473084"/>
              <a:gd name="connsiteY466" fmla="*/ 2205556 h 5250731"/>
              <a:gd name="connsiteX467" fmla="*/ 2940319 w 3473084"/>
              <a:gd name="connsiteY467" fmla="*/ 2164992 h 5250731"/>
              <a:gd name="connsiteX468" fmla="*/ 2946700 w 3473084"/>
              <a:gd name="connsiteY468" fmla="*/ 2119871 h 5250731"/>
              <a:gd name="connsiteX469" fmla="*/ 2962652 w 3473084"/>
              <a:gd name="connsiteY469" fmla="*/ 2110756 h 5250731"/>
              <a:gd name="connsiteX470" fmla="*/ 3241127 w 3473084"/>
              <a:gd name="connsiteY470" fmla="*/ 2138102 h 5250731"/>
              <a:gd name="connsiteX471" fmla="*/ 3295364 w 3473084"/>
              <a:gd name="connsiteY471" fmla="*/ 2131721 h 5250731"/>
              <a:gd name="connsiteX472" fmla="*/ 3344131 w 3473084"/>
              <a:gd name="connsiteY472" fmla="*/ 2093437 h 5250731"/>
              <a:gd name="connsiteX473" fmla="*/ 3363273 w 3473084"/>
              <a:gd name="connsiteY473" fmla="*/ 1968556 h 5250731"/>
              <a:gd name="connsiteX474" fmla="*/ 3303568 w 3473084"/>
              <a:gd name="connsiteY474" fmla="*/ 1886517 h 5250731"/>
              <a:gd name="connsiteX475" fmla="*/ 2989998 w 3473084"/>
              <a:gd name="connsiteY475" fmla="*/ 1864640 h 5250731"/>
              <a:gd name="connsiteX476" fmla="*/ 2957639 w 3473084"/>
              <a:gd name="connsiteY476" fmla="*/ 1839573 h 5250731"/>
              <a:gd name="connsiteX477" fmla="*/ 2957183 w 3473084"/>
              <a:gd name="connsiteY477" fmla="*/ 1757990 h 5250731"/>
              <a:gd name="connsiteX478" fmla="*/ 2953537 w 3473084"/>
              <a:gd name="connsiteY478" fmla="*/ 1782602 h 5250731"/>
              <a:gd name="connsiteX479" fmla="*/ 2950802 w 3473084"/>
              <a:gd name="connsiteY479" fmla="*/ 1835927 h 5250731"/>
              <a:gd name="connsiteX480" fmla="*/ 2943054 w 3473084"/>
              <a:gd name="connsiteY480" fmla="*/ 1764371 h 5250731"/>
              <a:gd name="connsiteX481" fmla="*/ 2955816 w 3473084"/>
              <a:gd name="connsiteY481" fmla="*/ 1673217 h 5250731"/>
              <a:gd name="connsiteX482" fmla="*/ 2959917 w 3473084"/>
              <a:gd name="connsiteY482" fmla="*/ 1650884 h 5250731"/>
              <a:gd name="connsiteX483" fmla="*/ 2997746 w 3473084"/>
              <a:gd name="connsiteY483" fmla="*/ 1630831 h 5250731"/>
              <a:gd name="connsiteX484" fmla="*/ 3093458 w 3473084"/>
              <a:gd name="connsiteY484" fmla="*/ 1653164 h 5250731"/>
              <a:gd name="connsiteX485" fmla="*/ 3098471 w 3473084"/>
              <a:gd name="connsiteY485" fmla="*/ 1654986 h 5250731"/>
              <a:gd name="connsiteX486" fmla="*/ 3171394 w 3473084"/>
              <a:gd name="connsiteY486" fmla="*/ 1666381 h 5250731"/>
              <a:gd name="connsiteX487" fmla="*/ 3304935 w 3473084"/>
              <a:gd name="connsiteY487" fmla="*/ 1663646 h 5250731"/>
              <a:gd name="connsiteX488" fmla="*/ 3378314 w 3473084"/>
              <a:gd name="connsiteY488" fmla="*/ 1593002 h 5250731"/>
              <a:gd name="connsiteX489" fmla="*/ 3384695 w 3473084"/>
              <a:gd name="connsiteY489" fmla="*/ 1502760 h 5250731"/>
              <a:gd name="connsiteX490" fmla="*/ 3324989 w 3473084"/>
              <a:gd name="connsiteY490" fmla="*/ 1420265 h 5250731"/>
              <a:gd name="connsiteX491" fmla="*/ 3285337 w 3473084"/>
              <a:gd name="connsiteY491" fmla="*/ 1410694 h 5250731"/>
              <a:gd name="connsiteX492" fmla="*/ 3090723 w 3473084"/>
              <a:gd name="connsiteY492" fmla="*/ 1401123 h 5250731"/>
              <a:gd name="connsiteX493" fmla="*/ 3087533 w 3473084"/>
              <a:gd name="connsiteY493" fmla="*/ 1403402 h 5250731"/>
              <a:gd name="connsiteX494" fmla="*/ 3087533 w 3473084"/>
              <a:gd name="connsiteY494" fmla="*/ 1407959 h 5250731"/>
              <a:gd name="connsiteX495" fmla="*/ 3076138 w 3473084"/>
              <a:gd name="connsiteY495" fmla="*/ 1409783 h 5250731"/>
              <a:gd name="connsiteX496" fmla="*/ 3039367 w 3473084"/>
              <a:gd name="connsiteY496" fmla="*/ 1411272 h 5250731"/>
              <a:gd name="connsiteX497" fmla="*/ 3048792 w 3473084"/>
              <a:gd name="connsiteY497" fmla="*/ 1430071 h 5250731"/>
              <a:gd name="connsiteX498" fmla="*/ 2978148 w 3473084"/>
              <a:gd name="connsiteY498" fmla="*/ 1411840 h 5250731"/>
              <a:gd name="connsiteX499" fmla="*/ 2985911 w 3473084"/>
              <a:gd name="connsiteY499" fmla="*/ 1405979 h 5250731"/>
              <a:gd name="connsiteX500" fmla="*/ 2983618 w 3473084"/>
              <a:gd name="connsiteY500" fmla="*/ 1405681 h 5250731"/>
              <a:gd name="connsiteX501" fmla="*/ 2961741 w 3473084"/>
              <a:gd name="connsiteY501" fmla="*/ 1380613 h 5250731"/>
              <a:gd name="connsiteX502" fmla="*/ 2973135 w 3473084"/>
              <a:gd name="connsiteY502" fmla="*/ 1187823 h 5250731"/>
              <a:gd name="connsiteX503" fmla="*/ 3000481 w 3473084"/>
              <a:gd name="connsiteY503" fmla="*/ 1155919 h 5250731"/>
              <a:gd name="connsiteX504" fmla="*/ 3039677 w 3473084"/>
              <a:gd name="connsiteY504" fmla="*/ 1170048 h 5250731"/>
              <a:gd name="connsiteX505" fmla="*/ 3043323 w 3473084"/>
              <a:gd name="connsiteY505" fmla="*/ 1170504 h 5250731"/>
              <a:gd name="connsiteX506" fmla="*/ 3043323 w 3473084"/>
              <a:gd name="connsiteY506" fmla="*/ 1182354 h 5250731"/>
              <a:gd name="connsiteX507" fmla="*/ 3143592 w 3473084"/>
              <a:gd name="connsiteY507" fmla="*/ 1193293 h 5250731"/>
              <a:gd name="connsiteX508" fmla="*/ 3216972 w 3473084"/>
              <a:gd name="connsiteY508" fmla="*/ 1197395 h 5250731"/>
              <a:gd name="connsiteX509" fmla="*/ 3304479 w 3473084"/>
              <a:gd name="connsiteY509" fmla="*/ 1197850 h 5250731"/>
              <a:gd name="connsiteX510" fmla="*/ 3403837 w 3473084"/>
              <a:gd name="connsiteY510" fmla="*/ 1112621 h 5250731"/>
              <a:gd name="connsiteX511" fmla="*/ 3407939 w 3473084"/>
              <a:gd name="connsiteY511" fmla="*/ 1029215 h 5250731"/>
              <a:gd name="connsiteX512" fmla="*/ 3305390 w 3473084"/>
              <a:gd name="connsiteY512" fmla="*/ 924389 h 5250731"/>
              <a:gd name="connsiteX513" fmla="*/ 3275766 w 3473084"/>
              <a:gd name="connsiteY513" fmla="*/ 914362 h 5250731"/>
              <a:gd name="connsiteX514" fmla="*/ 3251154 w 3473084"/>
              <a:gd name="connsiteY514" fmla="*/ 846908 h 5250731"/>
              <a:gd name="connsiteX515" fmla="*/ 3252522 w 3473084"/>
              <a:gd name="connsiteY515" fmla="*/ 913906 h 5250731"/>
              <a:gd name="connsiteX516" fmla="*/ 3230189 w 3473084"/>
              <a:gd name="connsiteY516" fmla="*/ 915729 h 5250731"/>
              <a:gd name="connsiteX517" fmla="*/ 3076594 w 3473084"/>
              <a:gd name="connsiteY517" fmla="*/ 926667 h 5250731"/>
              <a:gd name="connsiteX518" fmla="*/ 3015977 w 3473084"/>
              <a:gd name="connsiteY518" fmla="*/ 982271 h 5250731"/>
              <a:gd name="connsiteX519" fmla="*/ 2989087 w 3473084"/>
              <a:gd name="connsiteY519" fmla="*/ 1119913 h 5250731"/>
              <a:gd name="connsiteX520" fmla="*/ 2999569 w 3473084"/>
              <a:gd name="connsiteY520" fmla="*/ 1123104 h 5250731"/>
              <a:gd name="connsiteX521" fmla="*/ 2999114 w 3473084"/>
              <a:gd name="connsiteY521" fmla="*/ 1126294 h 5250731"/>
              <a:gd name="connsiteX522" fmla="*/ 2988176 w 3473084"/>
              <a:gd name="connsiteY522" fmla="*/ 1148627 h 5250731"/>
              <a:gd name="connsiteX523" fmla="*/ 2969489 w 3473084"/>
              <a:gd name="connsiteY523" fmla="*/ 1133131 h 5250731"/>
              <a:gd name="connsiteX524" fmla="*/ 2926646 w 3473084"/>
              <a:gd name="connsiteY524" fmla="*/ 1057017 h 5250731"/>
              <a:gd name="connsiteX525" fmla="*/ 2922089 w 3473084"/>
              <a:gd name="connsiteY525" fmla="*/ 1046535 h 5250731"/>
              <a:gd name="connsiteX526" fmla="*/ 2939408 w 3473084"/>
              <a:gd name="connsiteY526" fmla="*/ 1054739 h 5250731"/>
              <a:gd name="connsiteX527" fmla="*/ 2823643 w 3473084"/>
              <a:gd name="connsiteY527" fmla="*/ 951279 h 5250731"/>
              <a:gd name="connsiteX528" fmla="*/ 2745251 w 3473084"/>
              <a:gd name="connsiteY528" fmla="*/ 937150 h 5250731"/>
              <a:gd name="connsiteX529" fmla="*/ 2364227 w 3473084"/>
              <a:gd name="connsiteY529" fmla="*/ 908436 h 5250731"/>
              <a:gd name="connsiteX530" fmla="*/ 1789047 w 3473084"/>
              <a:gd name="connsiteY530" fmla="*/ 878355 h 5250731"/>
              <a:gd name="connsiteX531" fmla="*/ 1356977 w 3473084"/>
              <a:gd name="connsiteY531" fmla="*/ 857846 h 5250731"/>
              <a:gd name="connsiteX532" fmla="*/ 1262177 w 3473084"/>
              <a:gd name="connsiteY532" fmla="*/ 850554 h 5250731"/>
              <a:gd name="connsiteX533" fmla="*/ 1241212 w 3473084"/>
              <a:gd name="connsiteY533" fmla="*/ 859213 h 5250731"/>
              <a:gd name="connsiteX534" fmla="*/ 1231641 w 3473084"/>
              <a:gd name="connsiteY534" fmla="*/ 863315 h 5250731"/>
              <a:gd name="connsiteX535" fmla="*/ 1228906 w 3473084"/>
              <a:gd name="connsiteY535" fmla="*/ 862859 h 5250731"/>
              <a:gd name="connsiteX536" fmla="*/ 1230729 w 3473084"/>
              <a:gd name="connsiteY536" fmla="*/ 851466 h 5250731"/>
              <a:gd name="connsiteX537" fmla="*/ 989627 w 3473084"/>
              <a:gd name="connsiteY537" fmla="*/ 840071 h 5250731"/>
              <a:gd name="connsiteX538" fmla="*/ 887991 w 3473084"/>
              <a:gd name="connsiteY538" fmla="*/ 832323 h 5250731"/>
              <a:gd name="connsiteX539" fmla="*/ 883433 w 3473084"/>
              <a:gd name="connsiteY539" fmla="*/ 827765 h 5250731"/>
              <a:gd name="connsiteX540" fmla="*/ 861100 w 3473084"/>
              <a:gd name="connsiteY540" fmla="*/ 833691 h 5250731"/>
              <a:gd name="connsiteX541" fmla="*/ 832387 w 3473084"/>
              <a:gd name="connsiteY541" fmla="*/ 835969 h 5250731"/>
              <a:gd name="connsiteX542" fmla="*/ 702037 w 3473084"/>
              <a:gd name="connsiteY542" fmla="*/ 933048 h 5250731"/>
              <a:gd name="connsiteX543" fmla="*/ 648256 w 3473084"/>
              <a:gd name="connsiteY543" fmla="*/ 961306 h 5250731"/>
              <a:gd name="connsiteX544" fmla="*/ 632304 w 3473084"/>
              <a:gd name="connsiteY544" fmla="*/ 950368 h 5250731"/>
              <a:gd name="connsiteX545" fmla="*/ 628658 w 3473084"/>
              <a:gd name="connsiteY545" fmla="*/ 896587 h 5250731"/>
              <a:gd name="connsiteX546" fmla="*/ 537048 w 3473084"/>
              <a:gd name="connsiteY546" fmla="*/ 797228 h 5250731"/>
              <a:gd name="connsiteX547" fmla="*/ 424017 w 3473084"/>
              <a:gd name="connsiteY547" fmla="*/ 788114 h 5250731"/>
              <a:gd name="connsiteX548" fmla="*/ 368242 w 3473084"/>
              <a:gd name="connsiteY548" fmla="*/ 786917 h 5250731"/>
              <a:gd name="connsiteX549" fmla="*/ 1102430 w 3473084"/>
              <a:gd name="connsiteY549" fmla="*/ 702486 h 5250731"/>
              <a:gd name="connsiteX550" fmla="*/ 1086706 w 3473084"/>
              <a:gd name="connsiteY550" fmla="*/ 710632 h 5250731"/>
              <a:gd name="connsiteX551" fmla="*/ 977777 w 3473084"/>
              <a:gd name="connsiteY551" fmla="*/ 783556 h 5250731"/>
              <a:gd name="connsiteX552" fmla="*/ 1119521 w 3473084"/>
              <a:gd name="connsiteY552" fmla="*/ 708354 h 5250731"/>
              <a:gd name="connsiteX553" fmla="*/ 1102430 w 3473084"/>
              <a:gd name="connsiteY553" fmla="*/ 702486 h 5250731"/>
              <a:gd name="connsiteX554" fmla="*/ 3166381 w 3473084"/>
              <a:gd name="connsiteY554" fmla="*/ 485084 h 5250731"/>
              <a:gd name="connsiteX555" fmla="*/ 3117614 w 3473084"/>
              <a:gd name="connsiteY555" fmla="*/ 489585 h 5250731"/>
              <a:gd name="connsiteX556" fmla="*/ 3048792 w 3473084"/>
              <a:gd name="connsiteY556" fmla="*/ 559773 h 5250731"/>
              <a:gd name="connsiteX557" fmla="*/ 3044235 w 3473084"/>
              <a:gd name="connsiteY557" fmla="*/ 673260 h 5250731"/>
              <a:gd name="connsiteX558" fmla="*/ 3107587 w 3473084"/>
              <a:gd name="connsiteY558" fmla="*/ 750740 h 5250731"/>
              <a:gd name="connsiteX559" fmla="*/ 3193271 w 3473084"/>
              <a:gd name="connsiteY559" fmla="*/ 762135 h 5250731"/>
              <a:gd name="connsiteX560" fmla="*/ 3345043 w 3473084"/>
              <a:gd name="connsiteY560" fmla="*/ 760767 h 5250731"/>
              <a:gd name="connsiteX561" fmla="*/ 3409306 w 3473084"/>
              <a:gd name="connsiteY561" fmla="*/ 712456 h 5250731"/>
              <a:gd name="connsiteX562" fmla="*/ 3426169 w 3473084"/>
              <a:gd name="connsiteY562" fmla="*/ 609452 h 5250731"/>
              <a:gd name="connsiteX563" fmla="*/ 3321799 w 3473084"/>
              <a:gd name="connsiteY563" fmla="*/ 494142 h 5250731"/>
              <a:gd name="connsiteX564" fmla="*/ 3215148 w 3473084"/>
              <a:gd name="connsiteY564" fmla="*/ 486394 h 5250731"/>
              <a:gd name="connsiteX565" fmla="*/ 3166381 w 3473084"/>
              <a:gd name="connsiteY565" fmla="*/ 485084 h 5250731"/>
              <a:gd name="connsiteX566" fmla="*/ 428575 w 3473084"/>
              <a:gd name="connsiteY566" fmla="*/ 350119 h 5250731"/>
              <a:gd name="connsiteX567" fmla="*/ 336509 w 3473084"/>
              <a:gd name="connsiteY567" fmla="*/ 353765 h 5250731"/>
              <a:gd name="connsiteX568" fmla="*/ 267233 w 3473084"/>
              <a:gd name="connsiteY568" fmla="*/ 420308 h 5250731"/>
              <a:gd name="connsiteX569" fmla="*/ 260396 w 3473084"/>
              <a:gd name="connsiteY569" fmla="*/ 520121 h 5250731"/>
              <a:gd name="connsiteX570" fmla="*/ 342435 w 3473084"/>
              <a:gd name="connsiteY570" fmla="*/ 616744 h 5250731"/>
              <a:gd name="connsiteX571" fmla="*/ 482811 w 3473084"/>
              <a:gd name="connsiteY571" fmla="*/ 627227 h 5250731"/>
              <a:gd name="connsiteX572" fmla="*/ 553000 w 3473084"/>
              <a:gd name="connsiteY572" fmla="*/ 626316 h 5250731"/>
              <a:gd name="connsiteX573" fmla="*/ 626834 w 3473084"/>
              <a:gd name="connsiteY573" fmla="*/ 574358 h 5250731"/>
              <a:gd name="connsiteX574" fmla="*/ 645978 w 3473084"/>
              <a:gd name="connsiteY574" fmla="*/ 459048 h 5250731"/>
              <a:gd name="connsiteX575" fmla="*/ 642331 w 3473084"/>
              <a:gd name="connsiteY575" fmla="*/ 434437 h 5250731"/>
              <a:gd name="connsiteX576" fmla="*/ 568040 w 3473084"/>
              <a:gd name="connsiteY576" fmla="*/ 361058 h 5250731"/>
              <a:gd name="connsiteX577" fmla="*/ 520641 w 3473084"/>
              <a:gd name="connsiteY577" fmla="*/ 356044 h 5250731"/>
              <a:gd name="connsiteX578" fmla="*/ 428575 w 3473084"/>
              <a:gd name="connsiteY578" fmla="*/ 350119 h 5250731"/>
              <a:gd name="connsiteX579" fmla="*/ 254699 w 3473084"/>
              <a:gd name="connsiteY579" fmla="*/ 1057 h 5250731"/>
              <a:gd name="connsiteX580" fmla="*/ 259029 w 3473084"/>
              <a:gd name="connsiteY580" fmla="*/ 6470 h 5250731"/>
              <a:gd name="connsiteX581" fmla="*/ 279539 w 3473084"/>
              <a:gd name="connsiteY581" fmla="*/ 87141 h 5250731"/>
              <a:gd name="connsiteX582" fmla="*/ 346080 w 3473084"/>
              <a:gd name="connsiteY582" fmla="*/ 147758 h 5250731"/>
              <a:gd name="connsiteX583" fmla="*/ 372971 w 3473084"/>
              <a:gd name="connsiteY583" fmla="*/ 151860 h 5250731"/>
              <a:gd name="connsiteX584" fmla="*/ 568040 w 3473084"/>
              <a:gd name="connsiteY584" fmla="*/ 155962 h 5250731"/>
              <a:gd name="connsiteX585" fmla="*/ 649623 w 3473084"/>
              <a:gd name="connsiteY585" fmla="*/ 97168 h 5250731"/>
              <a:gd name="connsiteX586" fmla="*/ 666031 w 3473084"/>
              <a:gd name="connsiteY586" fmla="*/ 45209 h 5250731"/>
              <a:gd name="connsiteX587" fmla="*/ 681983 w 3473084"/>
              <a:gd name="connsiteY587" fmla="*/ 26067 h 5250731"/>
              <a:gd name="connsiteX588" fmla="*/ 702492 w 3473084"/>
              <a:gd name="connsiteY588" fmla="*/ 53869 h 5250731"/>
              <a:gd name="connsiteX589" fmla="*/ 704772 w 3473084"/>
              <a:gd name="connsiteY589" fmla="*/ 203818 h 5250731"/>
              <a:gd name="connsiteX590" fmla="*/ 712063 w 3473084"/>
              <a:gd name="connsiteY590" fmla="*/ 412560 h 5250731"/>
              <a:gd name="connsiteX591" fmla="*/ 807320 w 3473084"/>
              <a:gd name="connsiteY591" fmla="*/ 563420 h 5250731"/>
              <a:gd name="connsiteX592" fmla="*/ 856543 w 3473084"/>
              <a:gd name="connsiteY592" fmla="*/ 578915 h 5250731"/>
              <a:gd name="connsiteX593" fmla="*/ 1001933 w 3473084"/>
              <a:gd name="connsiteY593" fmla="*/ 595323 h 5250731"/>
              <a:gd name="connsiteX594" fmla="*/ 2260312 w 3473084"/>
              <a:gd name="connsiteY594" fmla="*/ 662777 h 5250731"/>
              <a:gd name="connsiteX595" fmla="*/ 2442164 w 3473084"/>
              <a:gd name="connsiteY595" fmla="*/ 668246 h 5250731"/>
              <a:gd name="connsiteX596" fmla="*/ 2593479 w 3473084"/>
              <a:gd name="connsiteY596" fmla="*/ 667335 h 5250731"/>
              <a:gd name="connsiteX597" fmla="*/ 2690558 w 3473084"/>
              <a:gd name="connsiteY597" fmla="*/ 666423 h 5250731"/>
              <a:gd name="connsiteX598" fmla="*/ 2715169 w 3473084"/>
              <a:gd name="connsiteY598" fmla="*/ 668246 h 5250731"/>
              <a:gd name="connsiteX599" fmla="*/ 3002760 w 3473084"/>
              <a:gd name="connsiteY599" fmla="*/ 453579 h 5250731"/>
              <a:gd name="connsiteX600" fmla="*/ 3025548 w 3473084"/>
              <a:gd name="connsiteY600" fmla="*/ 300896 h 5250731"/>
              <a:gd name="connsiteX601" fmla="*/ 3039221 w 3473084"/>
              <a:gd name="connsiteY601" fmla="*/ 174648 h 5250731"/>
              <a:gd name="connsiteX602" fmla="*/ 3056996 w 3473084"/>
              <a:gd name="connsiteY602" fmla="*/ 167812 h 5250731"/>
              <a:gd name="connsiteX603" fmla="*/ 3073860 w 3473084"/>
              <a:gd name="connsiteY603" fmla="*/ 206552 h 5250731"/>
              <a:gd name="connsiteX604" fmla="*/ 3121260 w 3473084"/>
              <a:gd name="connsiteY604" fmla="*/ 268992 h 5250731"/>
              <a:gd name="connsiteX605" fmla="*/ 3149518 w 3473084"/>
              <a:gd name="connsiteY605" fmla="*/ 284945 h 5250731"/>
              <a:gd name="connsiteX606" fmla="*/ 3365097 w 3473084"/>
              <a:gd name="connsiteY606" fmla="*/ 294971 h 5250731"/>
              <a:gd name="connsiteX607" fmla="*/ 3419789 w 3473084"/>
              <a:gd name="connsiteY607" fmla="*/ 267170 h 5250731"/>
              <a:gd name="connsiteX608" fmla="*/ 3457162 w 3473084"/>
              <a:gd name="connsiteY608" fmla="*/ 192879 h 5250731"/>
              <a:gd name="connsiteX609" fmla="*/ 3472202 w 3473084"/>
              <a:gd name="connsiteY609" fmla="*/ 176015 h 5250731"/>
              <a:gd name="connsiteX610" fmla="*/ 3467644 w 3473084"/>
              <a:gd name="connsiteY610" fmla="*/ 417573 h 5250731"/>
              <a:gd name="connsiteX611" fmla="*/ 3463087 w 3473084"/>
              <a:gd name="connsiteY611" fmla="*/ 427600 h 5250731"/>
              <a:gd name="connsiteX612" fmla="*/ 3466733 w 3473084"/>
              <a:gd name="connsiteY612" fmla="*/ 454034 h 5250731"/>
              <a:gd name="connsiteX613" fmla="*/ 3449869 w 3473084"/>
              <a:gd name="connsiteY613" fmla="*/ 845540 h 5250731"/>
              <a:gd name="connsiteX614" fmla="*/ 3435285 w 3473084"/>
              <a:gd name="connsiteY614" fmla="*/ 1193748 h 5250731"/>
              <a:gd name="connsiteX615" fmla="*/ 3404748 w 3473084"/>
              <a:gd name="connsiteY615" fmla="*/ 1837294 h 5250731"/>
              <a:gd name="connsiteX616" fmla="*/ 3390164 w 3473084"/>
              <a:gd name="connsiteY616" fmla="*/ 2155877 h 5250731"/>
              <a:gd name="connsiteX617" fmla="*/ 3359171 w 3473084"/>
              <a:gd name="connsiteY617" fmla="*/ 2776634 h 5250731"/>
              <a:gd name="connsiteX618" fmla="*/ 3344587 w 3473084"/>
              <a:gd name="connsiteY618" fmla="*/ 3072428 h 5250731"/>
              <a:gd name="connsiteX619" fmla="*/ 3313595 w 3473084"/>
              <a:gd name="connsiteY619" fmla="*/ 3663561 h 5250731"/>
              <a:gd name="connsiteX620" fmla="*/ 3296731 w 3473084"/>
              <a:gd name="connsiteY620" fmla="*/ 3975307 h 5250731"/>
              <a:gd name="connsiteX621" fmla="*/ 3281235 w 3473084"/>
              <a:gd name="connsiteY621" fmla="*/ 4305284 h 5250731"/>
              <a:gd name="connsiteX622" fmla="*/ 3291717 w 3473084"/>
              <a:gd name="connsiteY622" fmla="*/ 4304828 h 5250731"/>
              <a:gd name="connsiteX623" fmla="*/ 3285337 w 3473084"/>
              <a:gd name="connsiteY623" fmla="*/ 4412845 h 5250731"/>
              <a:gd name="connsiteX624" fmla="*/ 3274854 w 3473084"/>
              <a:gd name="connsiteY624" fmla="*/ 4618853 h 5250731"/>
              <a:gd name="connsiteX625" fmla="*/ 3269840 w 3473084"/>
              <a:gd name="connsiteY625" fmla="*/ 4661240 h 5250731"/>
              <a:gd name="connsiteX626" fmla="*/ 3257535 w 3473084"/>
              <a:gd name="connsiteY626" fmla="*/ 4688130 h 5250731"/>
              <a:gd name="connsiteX627" fmla="*/ 3259358 w 3473084"/>
              <a:gd name="connsiteY627" fmla="*/ 4695878 h 5250731"/>
              <a:gd name="connsiteX628" fmla="*/ 3268473 w 3473084"/>
              <a:gd name="connsiteY628" fmla="*/ 4691776 h 5250731"/>
              <a:gd name="connsiteX629" fmla="*/ 3270296 w 3473084"/>
              <a:gd name="connsiteY629" fmla="*/ 4697246 h 5250731"/>
              <a:gd name="connsiteX630" fmla="*/ 3252977 w 3473084"/>
              <a:gd name="connsiteY630" fmla="*/ 4964782 h 5250731"/>
              <a:gd name="connsiteX631" fmla="*/ 3242494 w 3473084"/>
              <a:gd name="connsiteY631" fmla="*/ 5132504 h 5250731"/>
              <a:gd name="connsiteX632" fmla="*/ 3236570 w 3473084"/>
              <a:gd name="connsiteY632" fmla="*/ 5195856 h 5250731"/>
              <a:gd name="connsiteX633" fmla="*/ 3228821 w 3473084"/>
              <a:gd name="connsiteY633" fmla="*/ 5216822 h 5250731"/>
              <a:gd name="connsiteX634" fmla="*/ 3211502 w 3473084"/>
              <a:gd name="connsiteY634" fmla="*/ 5229128 h 5250731"/>
              <a:gd name="connsiteX635" fmla="*/ 3197829 w 3473084"/>
              <a:gd name="connsiteY635" fmla="*/ 5215455 h 5250731"/>
              <a:gd name="connsiteX636" fmla="*/ 3127641 w 3473084"/>
              <a:gd name="connsiteY636" fmla="*/ 5154382 h 5250731"/>
              <a:gd name="connsiteX637" fmla="*/ 2902491 w 3473084"/>
              <a:gd name="connsiteY637" fmla="*/ 5138430 h 5250731"/>
              <a:gd name="connsiteX638" fmla="*/ 2817262 w 3473084"/>
              <a:gd name="connsiteY638" fmla="*/ 5220013 h 5250731"/>
              <a:gd name="connsiteX639" fmla="*/ 2793561 w 3473084"/>
              <a:gd name="connsiteY639" fmla="*/ 5250549 h 5250731"/>
              <a:gd name="connsiteX640" fmla="*/ 2781712 w 3473084"/>
              <a:gd name="connsiteY640" fmla="*/ 5218189 h 5250731"/>
              <a:gd name="connsiteX641" fmla="*/ 2780344 w 3473084"/>
              <a:gd name="connsiteY641" fmla="*/ 5189020 h 5250731"/>
              <a:gd name="connsiteX642" fmla="*/ 2779888 w 3473084"/>
              <a:gd name="connsiteY642" fmla="*/ 4953388 h 5250731"/>
              <a:gd name="connsiteX643" fmla="*/ 2770317 w 3473084"/>
              <a:gd name="connsiteY643" fmla="*/ 4856764 h 5250731"/>
              <a:gd name="connsiteX644" fmla="*/ 2634043 w 3473084"/>
              <a:gd name="connsiteY644" fmla="*/ 4718667 h 5250731"/>
              <a:gd name="connsiteX645" fmla="*/ 2474523 w 3473084"/>
              <a:gd name="connsiteY645" fmla="*/ 4694966 h 5250731"/>
              <a:gd name="connsiteX646" fmla="*/ 2152295 w 3473084"/>
              <a:gd name="connsiteY646" fmla="*/ 4673545 h 5250731"/>
              <a:gd name="connsiteX647" fmla="*/ 1929879 w 3473084"/>
              <a:gd name="connsiteY647" fmla="*/ 4662152 h 5250731"/>
              <a:gd name="connsiteX648" fmla="*/ 1700627 w 3473084"/>
              <a:gd name="connsiteY648" fmla="*/ 4650301 h 5250731"/>
              <a:gd name="connsiteX649" fmla="*/ 1596256 w 3473084"/>
              <a:gd name="connsiteY649" fmla="*/ 4645288 h 5250731"/>
              <a:gd name="connsiteX650" fmla="*/ 1357889 w 3473084"/>
              <a:gd name="connsiteY650" fmla="*/ 4633437 h 5250731"/>
              <a:gd name="connsiteX651" fmla="*/ 1227539 w 3473084"/>
              <a:gd name="connsiteY651" fmla="*/ 4623411 h 5250731"/>
              <a:gd name="connsiteX652" fmla="*/ 1199737 w 3473084"/>
              <a:gd name="connsiteY652" fmla="*/ 4622499 h 5250731"/>
              <a:gd name="connsiteX653" fmla="*/ 1053890 w 3473084"/>
              <a:gd name="connsiteY653" fmla="*/ 4618397 h 5250731"/>
              <a:gd name="connsiteX654" fmla="*/ 1011049 w 3473084"/>
              <a:gd name="connsiteY654" fmla="*/ 4612473 h 5250731"/>
              <a:gd name="connsiteX655" fmla="*/ 882977 w 3473084"/>
              <a:gd name="connsiteY655" fmla="*/ 4615207 h 5250731"/>
              <a:gd name="connsiteX656" fmla="*/ 739866 w 3473084"/>
              <a:gd name="connsiteY656" fmla="*/ 4615662 h 5250731"/>
              <a:gd name="connsiteX657" fmla="*/ 664664 w 3473084"/>
              <a:gd name="connsiteY657" fmla="*/ 4618853 h 5250731"/>
              <a:gd name="connsiteX658" fmla="*/ 533915 w 3473084"/>
              <a:gd name="connsiteY658" fmla="*/ 4692495 h 5250731"/>
              <a:gd name="connsiteX659" fmla="*/ 509557 w 3473084"/>
              <a:gd name="connsiteY659" fmla="*/ 4734278 h 5250731"/>
              <a:gd name="connsiteX660" fmla="*/ 582173 w 3473084"/>
              <a:gd name="connsiteY660" fmla="*/ 4723406 h 5250731"/>
              <a:gd name="connsiteX661" fmla="*/ 603138 w 3473084"/>
              <a:gd name="connsiteY661" fmla="*/ 4732521 h 5250731"/>
              <a:gd name="connsiteX662" fmla="*/ 586731 w 3473084"/>
              <a:gd name="connsiteY662" fmla="*/ 4743003 h 5250731"/>
              <a:gd name="connsiteX663" fmla="*/ 543432 w 3473084"/>
              <a:gd name="connsiteY663" fmla="*/ 4768526 h 5250731"/>
              <a:gd name="connsiteX664" fmla="*/ 525202 w 3473084"/>
              <a:gd name="connsiteY664" fmla="*/ 4774907 h 5250731"/>
              <a:gd name="connsiteX665" fmla="*/ 485705 w 3473084"/>
              <a:gd name="connsiteY665" fmla="*/ 4779000 h 5250731"/>
              <a:gd name="connsiteX666" fmla="*/ 485660 w 3473084"/>
              <a:gd name="connsiteY666" fmla="*/ 4780879 h 5250731"/>
              <a:gd name="connsiteX667" fmla="*/ 476431 w 3473084"/>
              <a:gd name="connsiteY667" fmla="*/ 4792501 h 5250731"/>
              <a:gd name="connsiteX668" fmla="*/ 447718 w 3473084"/>
              <a:gd name="connsiteY668" fmla="*/ 4813922 h 5250731"/>
              <a:gd name="connsiteX669" fmla="*/ 477342 w 3473084"/>
              <a:gd name="connsiteY669" fmla="*/ 4811188 h 5250731"/>
              <a:gd name="connsiteX670" fmla="*/ 484179 w 3473084"/>
              <a:gd name="connsiteY670" fmla="*/ 4810277 h 5250731"/>
              <a:gd name="connsiteX671" fmla="*/ 484635 w 3473084"/>
              <a:gd name="connsiteY671" fmla="*/ 4812099 h 5250731"/>
              <a:gd name="connsiteX672" fmla="*/ 487369 w 3473084"/>
              <a:gd name="connsiteY672" fmla="*/ 4827595 h 5250731"/>
              <a:gd name="connsiteX673" fmla="*/ 457289 w 3473084"/>
              <a:gd name="connsiteY673" fmla="*/ 5101968 h 5250731"/>
              <a:gd name="connsiteX674" fmla="*/ 437235 w 3473084"/>
              <a:gd name="connsiteY674" fmla="*/ 5133872 h 5250731"/>
              <a:gd name="connsiteX675" fmla="*/ 422650 w 3473084"/>
              <a:gd name="connsiteY675" fmla="*/ 5106982 h 5250731"/>
              <a:gd name="connsiteX676" fmla="*/ 330584 w 3473084"/>
              <a:gd name="connsiteY676" fmla="*/ 5012182 h 5250731"/>
              <a:gd name="connsiteX677" fmla="*/ 124577 w 3473084"/>
              <a:gd name="connsiteY677" fmla="*/ 5004889 h 5250731"/>
              <a:gd name="connsiteX678" fmla="*/ 44361 w 3473084"/>
              <a:gd name="connsiteY678" fmla="*/ 5079636 h 5250731"/>
              <a:gd name="connsiteX679" fmla="*/ 29321 w 3473084"/>
              <a:gd name="connsiteY679" fmla="*/ 5115186 h 5250731"/>
              <a:gd name="connsiteX680" fmla="*/ 4254 w 3473084"/>
              <a:gd name="connsiteY680" fmla="*/ 5120199 h 5250731"/>
              <a:gd name="connsiteX681" fmla="*/ 152 w 3473084"/>
              <a:gd name="connsiteY681" fmla="*/ 5082370 h 5250731"/>
              <a:gd name="connsiteX682" fmla="*/ 43905 w 3473084"/>
              <a:gd name="connsiteY682" fmla="*/ 3927907 h 5250731"/>
              <a:gd name="connsiteX683" fmla="*/ 80367 w 3473084"/>
              <a:gd name="connsiteY683" fmla="*/ 3144895 h 5250731"/>
              <a:gd name="connsiteX684" fmla="*/ 108169 w 3473084"/>
              <a:gd name="connsiteY684" fmla="*/ 3103876 h 5250731"/>
              <a:gd name="connsiteX685" fmla="*/ 115461 w 3473084"/>
              <a:gd name="connsiteY685" fmla="*/ 3098863 h 5250731"/>
              <a:gd name="connsiteX686" fmla="*/ 115461 w 3473084"/>
              <a:gd name="connsiteY686" fmla="*/ 3096129 h 5250731"/>
              <a:gd name="connsiteX687" fmla="*/ 87659 w 3473084"/>
              <a:gd name="connsiteY687" fmla="*/ 3104788 h 5250731"/>
              <a:gd name="connsiteX688" fmla="*/ 88115 w 3473084"/>
              <a:gd name="connsiteY688" fmla="*/ 2992669 h 5250731"/>
              <a:gd name="connsiteX689" fmla="*/ 113639 w 3473084"/>
              <a:gd name="connsiteY689" fmla="*/ 2467167 h 5250731"/>
              <a:gd name="connsiteX690" fmla="*/ 135059 w 3473084"/>
              <a:gd name="connsiteY690" fmla="*/ 2440277 h 5250731"/>
              <a:gd name="connsiteX691" fmla="*/ 144175 w 3473084"/>
              <a:gd name="connsiteY691" fmla="*/ 2434808 h 5250731"/>
              <a:gd name="connsiteX692" fmla="*/ 181548 w 3473084"/>
              <a:gd name="connsiteY692" fmla="*/ 2414298 h 5250731"/>
              <a:gd name="connsiteX693" fmla="*/ 236240 w 3473084"/>
              <a:gd name="connsiteY693" fmla="*/ 2455772 h 5250731"/>
              <a:gd name="connsiteX694" fmla="*/ 332407 w 3473084"/>
              <a:gd name="connsiteY694" fmla="*/ 2468079 h 5250731"/>
              <a:gd name="connsiteX695" fmla="*/ 449996 w 3473084"/>
              <a:gd name="connsiteY695" fmla="*/ 2470357 h 5250731"/>
              <a:gd name="connsiteX696" fmla="*/ 547076 w 3473084"/>
              <a:gd name="connsiteY696" fmla="*/ 2402903 h 5250731"/>
              <a:gd name="connsiteX697" fmla="*/ 560293 w 3473084"/>
              <a:gd name="connsiteY697" fmla="*/ 2371912 h 5250731"/>
              <a:gd name="connsiteX698" fmla="*/ 576700 w 3473084"/>
              <a:gd name="connsiteY698" fmla="*/ 2370543 h 5250731"/>
              <a:gd name="connsiteX699" fmla="*/ 560749 w 3473084"/>
              <a:gd name="connsiteY699" fmla="*/ 2367810 h 5250731"/>
              <a:gd name="connsiteX700" fmla="*/ 561204 w 3473084"/>
              <a:gd name="connsiteY700" fmla="*/ 2359150 h 5250731"/>
              <a:gd name="connsiteX701" fmla="*/ 565306 w 3473084"/>
              <a:gd name="connsiteY701" fmla="*/ 2264806 h 5250731"/>
              <a:gd name="connsiteX702" fmla="*/ 511526 w 3473084"/>
              <a:gd name="connsiteY702" fmla="*/ 2210114 h 5250731"/>
              <a:gd name="connsiteX703" fmla="*/ 253560 w 3473084"/>
              <a:gd name="connsiteY703" fmla="*/ 2198719 h 5250731"/>
              <a:gd name="connsiteX704" fmla="*/ 177446 w 3473084"/>
              <a:gd name="connsiteY704" fmla="*/ 2272097 h 5250731"/>
              <a:gd name="connsiteX705" fmla="*/ 174255 w 3473084"/>
              <a:gd name="connsiteY705" fmla="*/ 2273465 h 5250731"/>
              <a:gd name="connsiteX706" fmla="*/ 123665 w 3473084"/>
              <a:gd name="connsiteY706" fmla="*/ 2281213 h 5250731"/>
              <a:gd name="connsiteX707" fmla="*/ 143263 w 3473084"/>
              <a:gd name="connsiteY707" fmla="*/ 1881048 h 5250731"/>
              <a:gd name="connsiteX708" fmla="*/ 167875 w 3473084"/>
              <a:gd name="connsiteY708" fmla="*/ 1401123 h 5250731"/>
              <a:gd name="connsiteX709" fmla="*/ 177902 w 3473084"/>
              <a:gd name="connsiteY709" fmla="*/ 1196482 h 5250731"/>
              <a:gd name="connsiteX710" fmla="*/ 236240 w 3473084"/>
              <a:gd name="connsiteY710" fmla="*/ 1196939 h 5250731"/>
              <a:gd name="connsiteX711" fmla="*/ 229404 w 3473084"/>
              <a:gd name="connsiteY711" fmla="*/ 1185544 h 5250731"/>
              <a:gd name="connsiteX712" fmla="*/ 196588 w 3473084"/>
              <a:gd name="connsiteY712" fmla="*/ 1176429 h 5250731"/>
              <a:gd name="connsiteX713" fmla="*/ 178357 w 3473084"/>
              <a:gd name="connsiteY713" fmla="*/ 1163667 h 5250731"/>
              <a:gd name="connsiteX714" fmla="*/ 199323 w 3473084"/>
              <a:gd name="connsiteY714" fmla="*/ 795406 h 5250731"/>
              <a:gd name="connsiteX715" fmla="*/ 212996 w 3473084"/>
              <a:gd name="connsiteY715" fmla="*/ 533794 h 5250731"/>
              <a:gd name="connsiteX716" fmla="*/ 225758 w 3473084"/>
              <a:gd name="connsiteY716" fmla="*/ 311835 h 5250731"/>
              <a:gd name="connsiteX717" fmla="*/ 248546 w 3473084"/>
              <a:gd name="connsiteY717" fmla="*/ 276741 h 5250731"/>
              <a:gd name="connsiteX718" fmla="*/ 229404 w 3473084"/>
              <a:gd name="connsiteY718" fmla="*/ 253952 h 5250731"/>
              <a:gd name="connsiteX719" fmla="*/ 245356 w 3473084"/>
              <a:gd name="connsiteY719" fmla="*/ 26523 h 5250731"/>
              <a:gd name="connsiteX720" fmla="*/ 249002 w 3473084"/>
              <a:gd name="connsiteY720" fmla="*/ 4190 h 5250731"/>
              <a:gd name="connsiteX721" fmla="*/ 254699 w 3473084"/>
              <a:gd name="connsiteY721" fmla="*/ 1057 h 5250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</a:cxnLst>
            <a:rect l="l" t="t" r="r" b="b"/>
            <a:pathLst>
              <a:path w="3473084" h="5250731">
                <a:moveTo>
                  <a:pt x="3197829" y="4934245"/>
                </a:moveTo>
                <a:cubicBezTo>
                  <a:pt x="3173673" y="4942905"/>
                  <a:pt x="3149974" y="4951565"/>
                  <a:pt x="3125817" y="4960224"/>
                </a:cubicBezTo>
                <a:cubicBezTo>
                  <a:pt x="3122628" y="4961136"/>
                  <a:pt x="3117614" y="4962503"/>
                  <a:pt x="3119437" y="4967517"/>
                </a:cubicBezTo>
                <a:cubicBezTo>
                  <a:pt x="3121715" y="4972530"/>
                  <a:pt x="3126273" y="4972530"/>
                  <a:pt x="3130831" y="4970251"/>
                </a:cubicBezTo>
                <a:cubicBezTo>
                  <a:pt x="3154076" y="4959313"/>
                  <a:pt x="3177320" y="4948830"/>
                  <a:pt x="3200564" y="4938347"/>
                </a:cubicBezTo>
                <a:cubicBezTo>
                  <a:pt x="3199653" y="4936980"/>
                  <a:pt x="3198741" y="4935613"/>
                  <a:pt x="3197829" y="4934245"/>
                </a:cubicBezTo>
                <a:close/>
                <a:moveTo>
                  <a:pt x="93128" y="4858132"/>
                </a:moveTo>
                <a:cubicBezTo>
                  <a:pt x="68973" y="4856309"/>
                  <a:pt x="57123" y="4869071"/>
                  <a:pt x="43450" y="4877730"/>
                </a:cubicBezTo>
                <a:cubicBezTo>
                  <a:pt x="59858" y="4875907"/>
                  <a:pt x="74442" y="4869526"/>
                  <a:pt x="93128" y="4858132"/>
                </a:cubicBezTo>
                <a:close/>
                <a:moveTo>
                  <a:pt x="3027486" y="4660898"/>
                </a:moveTo>
                <a:cubicBezTo>
                  <a:pt x="2985327" y="4658505"/>
                  <a:pt x="2942827" y="4660100"/>
                  <a:pt x="2900212" y="4664430"/>
                </a:cubicBezTo>
                <a:cubicBezTo>
                  <a:pt x="2862383" y="4668532"/>
                  <a:pt x="2840962" y="4692232"/>
                  <a:pt x="2834125" y="4729605"/>
                </a:cubicBezTo>
                <a:cubicBezTo>
                  <a:pt x="2826833" y="4767889"/>
                  <a:pt x="2827289" y="4806630"/>
                  <a:pt x="2829567" y="4845370"/>
                </a:cubicBezTo>
                <a:cubicBezTo>
                  <a:pt x="2832302" y="4889580"/>
                  <a:pt x="2853724" y="4915103"/>
                  <a:pt x="2897477" y="4925130"/>
                </a:cubicBezTo>
                <a:cubicBezTo>
                  <a:pt x="2957639" y="4938803"/>
                  <a:pt x="3019168" y="4940626"/>
                  <a:pt x="3080696" y="4938347"/>
                </a:cubicBezTo>
                <a:cubicBezTo>
                  <a:pt x="3102573" y="4938347"/>
                  <a:pt x="3124450" y="4938803"/>
                  <a:pt x="3146327" y="4935613"/>
                </a:cubicBezTo>
                <a:cubicBezTo>
                  <a:pt x="3185980" y="4929687"/>
                  <a:pt x="3206944" y="4911457"/>
                  <a:pt x="3216972" y="4872261"/>
                </a:cubicBezTo>
                <a:cubicBezTo>
                  <a:pt x="3224719" y="4843547"/>
                  <a:pt x="3227454" y="4814378"/>
                  <a:pt x="3225175" y="4784297"/>
                </a:cubicBezTo>
                <a:cubicBezTo>
                  <a:pt x="3222897" y="4727782"/>
                  <a:pt x="3202386" y="4695422"/>
                  <a:pt x="3152708" y="4681293"/>
                </a:cubicBezTo>
                <a:cubicBezTo>
                  <a:pt x="3111461" y="4669671"/>
                  <a:pt x="3069644" y="4663290"/>
                  <a:pt x="3027486" y="4660898"/>
                </a:cubicBezTo>
                <a:close/>
                <a:moveTo>
                  <a:pt x="257206" y="4518869"/>
                </a:moveTo>
                <a:cubicBezTo>
                  <a:pt x="210375" y="4515849"/>
                  <a:pt x="163089" y="4520863"/>
                  <a:pt x="115461" y="4534080"/>
                </a:cubicBezTo>
                <a:cubicBezTo>
                  <a:pt x="94496" y="4540005"/>
                  <a:pt x="79455" y="4553678"/>
                  <a:pt x="72164" y="4574643"/>
                </a:cubicBezTo>
                <a:cubicBezTo>
                  <a:pt x="53477" y="4629336"/>
                  <a:pt x="52565" y="4684940"/>
                  <a:pt x="67606" y="4740543"/>
                </a:cubicBezTo>
                <a:cubicBezTo>
                  <a:pt x="73075" y="4759229"/>
                  <a:pt x="84013" y="4772903"/>
                  <a:pt x="102699" y="4779739"/>
                </a:cubicBezTo>
                <a:cubicBezTo>
                  <a:pt x="138705" y="4792957"/>
                  <a:pt x="175623" y="4801617"/>
                  <a:pt x="213907" y="4800705"/>
                </a:cubicBezTo>
                <a:cubicBezTo>
                  <a:pt x="269055" y="4801617"/>
                  <a:pt x="324204" y="4805263"/>
                  <a:pt x="379352" y="4796603"/>
                </a:cubicBezTo>
                <a:cubicBezTo>
                  <a:pt x="399406" y="4793412"/>
                  <a:pt x="415813" y="4786576"/>
                  <a:pt x="423562" y="4766066"/>
                </a:cubicBezTo>
                <a:lnTo>
                  <a:pt x="437332" y="4764032"/>
                </a:lnTo>
                <a:lnTo>
                  <a:pt x="442361" y="4757513"/>
                </a:lnTo>
                <a:lnTo>
                  <a:pt x="427208" y="4755584"/>
                </a:lnTo>
                <a:lnTo>
                  <a:pt x="432639" y="4732448"/>
                </a:lnTo>
                <a:lnTo>
                  <a:pt x="423564" y="4732977"/>
                </a:lnTo>
                <a:cubicBezTo>
                  <a:pt x="410347" y="4734344"/>
                  <a:pt x="396673" y="4736623"/>
                  <a:pt x="383456" y="4738902"/>
                </a:cubicBezTo>
                <a:cubicBezTo>
                  <a:pt x="384824" y="4735711"/>
                  <a:pt x="385735" y="4732065"/>
                  <a:pt x="387102" y="4728875"/>
                </a:cubicBezTo>
                <a:cubicBezTo>
                  <a:pt x="400775" y="4738446"/>
                  <a:pt x="412170" y="4727051"/>
                  <a:pt x="424020" y="4724773"/>
                </a:cubicBezTo>
                <a:lnTo>
                  <a:pt x="434935" y="4722669"/>
                </a:lnTo>
                <a:lnTo>
                  <a:pt x="441451" y="4694909"/>
                </a:lnTo>
                <a:cubicBezTo>
                  <a:pt x="443160" y="4674343"/>
                  <a:pt x="442477" y="4653491"/>
                  <a:pt x="441337" y="4632526"/>
                </a:cubicBezTo>
                <a:cubicBezTo>
                  <a:pt x="438602" y="4598800"/>
                  <a:pt x="431310" y="4566440"/>
                  <a:pt x="396216" y="4551855"/>
                </a:cubicBezTo>
                <a:cubicBezTo>
                  <a:pt x="350411" y="4532941"/>
                  <a:pt x="304036" y="4521889"/>
                  <a:pt x="257206" y="4518869"/>
                </a:cubicBezTo>
                <a:close/>
                <a:moveTo>
                  <a:pt x="2937129" y="4201368"/>
                </a:moveTo>
                <a:cubicBezTo>
                  <a:pt x="2917076" y="4202736"/>
                  <a:pt x="2897021" y="4207294"/>
                  <a:pt x="2877423" y="4214586"/>
                </a:cubicBezTo>
                <a:cubicBezTo>
                  <a:pt x="2856914" y="4222334"/>
                  <a:pt x="2845064" y="4236007"/>
                  <a:pt x="2842329" y="4257884"/>
                </a:cubicBezTo>
                <a:cubicBezTo>
                  <a:pt x="2835493" y="4318501"/>
                  <a:pt x="2845520" y="4375928"/>
                  <a:pt x="2870587" y="4431076"/>
                </a:cubicBezTo>
                <a:cubicBezTo>
                  <a:pt x="2876968" y="4444749"/>
                  <a:pt x="2886994" y="4455232"/>
                  <a:pt x="2901123" y="4460701"/>
                </a:cubicBezTo>
                <a:cubicBezTo>
                  <a:pt x="2984529" y="4493061"/>
                  <a:pt x="3070669" y="4496251"/>
                  <a:pt x="3158177" y="4478932"/>
                </a:cubicBezTo>
                <a:cubicBezTo>
                  <a:pt x="3189169" y="4478476"/>
                  <a:pt x="3212414" y="4464803"/>
                  <a:pt x="3226087" y="4437002"/>
                </a:cubicBezTo>
                <a:cubicBezTo>
                  <a:pt x="3244318" y="4400084"/>
                  <a:pt x="3253889" y="4361344"/>
                  <a:pt x="3247508" y="4318957"/>
                </a:cubicBezTo>
                <a:cubicBezTo>
                  <a:pt x="3248420" y="4301182"/>
                  <a:pt x="3244318" y="4284319"/>
                  <a:pt x="3237937" y="4267911"/>
                </a:cubicBezTo>
                <a:cubicBezTo>
                  <a:pt x="3230645" y="4249224"/>
                  <a:pt x="3218339" y="4236007"/>
                  <a:pt x="3197829" y="4228714"/>
                </a:cubicBezTo>
                <a:cubicBezTo>
                  <a:pt x="3113056" y="4198634"/>
                  <a:pt x="3025548" y="4195444"/>
                  <a:pt x="2937129" y="4201368"/>
                </a:cubicBezTo>
                <a:close/>
                <a:moveTo>
                  <a:pt x="2233877" y="4134552"/>
                </a:moveTo>
                <a:cubicBezTo>
                  <a:pt x="2242992" y="4142300"/>
                  <a:pt x="2252563" y="4149137"/>
                  <a:pt x="2260767" y="4157340"/>
                </a:cubicBezTo>
                <a:cubicBezTo>
                  <a:pt x="2267603" y="4164177"/>
                  <a:pt x="2258488" y="4191068"/>
                  <a:pt x="2248917" y="4193346"/>
                </a:cubicBezTo>
                <a:cubicBezTo>
                  <a:pt x="2244815" y="4194257"/>
                  <a:pt x="2239802" y="4192435"/>
                  <a:pt x="2240713" y="4188333"/>
                </a:cubicBezTo>
                <a:cubicBezTo>
                  <a:pt x="2245271" y="4169646"/>
                  <a:pt x="2234788" y="4153694"/>
                  <a:pt x="2233877" y="4134552"/>
                </a:cubicBezTo>
                <a:close/>
                <a:moveTo>
                  <a:pt x="1883847" y="4123157"/>
                </a:moveTo>
                <a:cubicBezTo>
                  <a:pt x="1877466" y="4142299"/>
                  <a:pt x="1870629" y="4160986"/>
                  <a:pt x="1856045" y="4176026"/>
                </a:cubicBezTo>
                <a:cubicBezTo>
                  <a:pt x="1861058" y="4156428"/>
                  <a:pt x="1871997" y="4139565"/>
                  <a:pt x="1883847" y="4123157"/>
                </a:cubicBezTo>
                <a:close/>
                <a:moveTo>
                  <a:pt x="261934" y="4064980"/>
                </a:moveTo>
                <a:cubicBezTo>
                  <a:pt x="230201" y="4063612"/>
                  <a:pt x="198411" y="4063726"/>
                  <a:pt x="166507" y="4068284"/>
                </a:cubicBezTo>
                <a:cubicBezTo>
                  <a:pt x="115917" y="4075576"/>
                  <a:pt x="93584" y="4095630"/>
                  <a:pt x="84469" y="4144854"/>
                </a:cubicBezTo>
                <a:cubicBezTo>
                  <a:pt x="77633" y="4180859"/>
                  <a:pt x="78088" y="4217321"/>
                  <a:pt x="81279" y="4253782"/>
                </a:cubicBezTo>
                <a:cubicBezTo>
                  <a:pt x="84013" y="4284774"/>
                  <a:pt x="100421" y="4306196"/>
                  <a:pt x="130502" y="4315767"/>
                </a:cubicBezTo>
                <a:cubicBezTo>
                  <a:pt x="156025" y="4323515"/>
                  <a:pt x="182004" y="4329440"/>
                  <a:pt x="208894" y="4327616"/>
                </a:cubicBezTo>
                <a:cubicBezTo>
                  <a:pt x="213452" y="4328984"/>
                  <a:pt x="217554" y="4331718"/>
                  <a:pt x="221656" y="4331718"/>
                </a:cubicBezTo>
                <a:cubicBezTo>
                  <a:pt x="285463" y="4331263"/>
                  <a:pt x="348815" y="4336732"/>
                  <a:pt x="412624" y="4329440"/>
                </a:cubicBezTo>
                <a:cubicBezTo>
                  <a:pt x="432677" y="4327616"/>
                  <a:pt x="444527" y="4318501"/>
                  <a:pt x="451363" y="4300270"/>
                </a:cubicBezTo>
                <a:cubicBezTo>
                  <a:pt x="469138" y="4253782"/>
                  <a:pt x="476887" y="4205470"/>
                  <a:pt x="476431" y="4155791"/>
                </a:cubicBezTo>
                <a:cubicBezTo>
                  <a:pt x="477342" y="4101099"/>
                  <a:pt x="463214" y="4084236"/>
                  <a:pt x="408977" y="4075576"/>
                </a:cubicBezTo>
                <a:cubicBezTo>
                  <a:pt x="391658" y="4072842"/>
                  <a:pt x="374339" y="4071018"/>
                  <a:pt x="357019" y="4070562"/>
                </a:cubicBezTo>
                <a:cubicBezTo>
                  <a:pt x="325343" y="4069195"/>
                  <a:pt x="293667" y="4066347"/>
                  <a:pt x="261934" y="4064980"/>
                </a:cubicBezTo>
                <a:close/>
                <a:moveTo>
                  <a:pt x="1920764" y="4054792"/>
                </a:moveTo>
                <a:cubicBezTo>
                  <a:pt x="1914838" y="4072111"/>
                  <a:pt x="1907547" y="4088519"/>
                  <a:pt x="1894785" y="4101737"/>
                </a:cubicBezTo>
                <a:cubicBezTo>
                  <a:pt x="1900710" y="4084873"/>
                  <a:pt x="1908002" y="4068009"/>
                  <a:pt x="1920764" y="4054792"/>
                </a:cubicBezTo>
                <a:close/>
                <a:moveTo>
                  <a:pt x="2036530" y="3830098"/>
                </a:moveTo>
                <a:cubicBezTo>
                  <a:pt x="2027870" y="3859723"/>
                  <a:pt x="2015564" y="3887069"/>
                  <a:pt x="1998701" y="3912592"/>
                </a:cubicBezTo>
                <a:cubicBezTo>
                  <a:pt x="1994599" y="3924442"/>
                  <a:pt x="2004626" y="3930367"/>
                  <a:pt x="2011006" y="3940394"/>
                </a:cubicBezTo>
                <a:cubicBezTo>
                  <a:pt x="1999612" y="3940850"/>
                  <a:pt x="1988674" y="3939482"/>
                  <a:pt x="1981382" y="3948598"/>
                </a:cubicBezTo>
                <a:cubicBezTo>
                  <a:pt x="1974545" y="3956802"/>
                  <a:pt x="1973633" y="3966372"/>
                  <a:pt x="1974545" y="3976399"/>
                </a:cubicBezTo>
                <a:cubicBezTo>
                  <a:pt x="1975001" y="3980501"/>
                  <a:pt x="1977735" y="3986427"/>
                  <a:pt x="1969531" y="3985059"/>
                </a:cubicBezTo>
                <a:cubicBezTo>
                  <a:pt x="1963607" y="3983692"/>
                  <a:pt x="1964062" y="3979590"/>
                  <a:pt x="1964974" y="3974576"/>
                </a:cubicBezTo>
                <a:cubicBezTo>
                  <a:pt x="1968620" y="3949965"/>
                  <a:pt x="1982293" y="3930367"/>
                  <a:pt x="1996422" y="3910769"/>
                </a:cubicBezTo>
                <a:cubicBezTo>
                  <a:pt x="2009639" y="3883879"/>
                  <a:pt x="2023312" y="3856988"/>
                  <a:pt x="2036530" y="3830098"/>
                </a:cubicBezTo>
                <a:close/>
                <a:moveTo>
                  <a:pt x="2077093" y="3754896"/>
                </a:moveTo>
                <a:cubicBezTo>
                  <a:pt x="2077093" y="3754896"/>
                  <a:pt x="2079372" y="3755352"/>
                  <a:pt x="2081651" y="3755808"/>
                </a:cubicBezTo>
                <a:cubicBezTo>
                  <a:pt x="2073447" y="3771304"/>
                  <a:pt x="2065699" y="3786345"/>
                  <a:pt x="2057495" y="3801841"/>
                </a:cubicBezTo>
                <a:cubicBezTo>
                  <a:pt x="2055673" y="3801385"/>
                  <a:pt x="2054305" y="3800474"/>
                  <a:pt x="2052482" y="3799562"/>
                </a:cubicBezTo>
                <a:cubicBezTo>
                  <a:pt x="2060686" y="3784521"/>
                  <a:pt x="2068890" y="3769937"/>
                  <a:pt x="2077093" y="3754896"/>
                </a:cubicBezTo>
                <a:close/>
                <a:moveTo>
                  <a:pt x="2026047" y="3586261"/>
                </a:moveTo>
                <a:cubicBezTo>
                  <a:pt x="2040176" y="3590363"/>
                  <a:pt x="2047468" y="3592642"/>
                  <a:pt x="2057040" y="3594920"/>
                </a:cubicBezTo>
                <a:quadBezTo>
                  <a:pt x="2041543" y="3603580"/>
                  <a:pt x="2026047" y="3586261"/>
                </a:quadBezTo>
                <a:close/>
                <a:moveTo>
                  <a:pt x="2197872" y="3553902"/>
                </a:moveTo>
                <a:cubicBezTo>
                  <a:pt x="2200607" y="3552991"/>
                  <a:pt x="2204253" y="3553902"/>
                  <a:pt x="2205165" y="3557548"/>
                </a:cubicBezTo>
                <a:cubicBezTo>
                  <a:pt x="2205165" y="3559371"/>
                  <a:pt x="2204709" y="3563018"/>
                  <a:pt x="2203341" y="3563474"/>
                </a:cubicBezTo>
                <a:cubicBezTo>
                  <a:pt x="2140901" y="3592642"/>
                  <a:pt x="2140901" y="3663743"/>
                  <a:pt x="2104895" y="3710687"/>
                </a:cubicBezTo>
                <a:cubicBezTo>
                  <a:pt x="2103528" y="3712054"/>
                  <a:pt x="2101704" y="3713422"/>
                  <a:pt x="2096235" y="3717980"/>
                </a:cubicBezTo>
                <a:cubicBezTo>
                  <a:pt x="2105806" y="3688354"/>
                  <a:pt x="2108997" y="3663743"/>
                  <a:pt x="2105806" y="3638676"/>
                </a:cubicBezTo>
                <a:cubicBezTo>
                  <a:pt x="2105350" y="3637308"/>
                  <a:pt x="2105350" y="3635485"/>
                  <a:pt x="2105350" y="3634118"/>
                </a:cubicBezTo>
                <a:cubicBezTo>
                  <a:pt x="2102160" y="3613608"/>
                  <a:pt x="2106717" y="3604493"/>
                  <a:pt x="2126316" y="3596288"/>
                </a:cubicBezTo>
                <a:cubicBezTo>
                  <a:pt x="2141356" y="3589908"/>
                  <a:pt x="2155029" y="3581248"/>
                  <a:pt x="2163689" y="3568031"/>
                </a:cubicBezTo>
                <a:cubicBezTo>
                  <a:pt x="2172804" y="3554358"/>
                  <a:pt x="2186478" y="3558004"/>
                  <a:pt x="2197872" y="3553902"/>
                </a:cubicBezTo>
                <a:close/>
                <a:moveTo>
                  <a:pt x="1738457" y="3541596"/>
                </a:moveTo>
                <a:quadBezTo>
                  <a:pt x="1736177" y="3578514"/>
                  <a:pt x="1707920" y="3572134"/>
                </a:quadBezTo>
                <a:cubicBezTo>
                  <a:pt x="1722960" y="3564385"/>
                  <a:pt x="1729341" y="3553447"/>
                  <a:pt x="1738457" y="3541596"/>
                </a:cubicBezTo>
                <a:close/>
                <a:moveTo>
                  <a:pt x="1786540" y="3514534"/>
                </a:moveTo>
                <a:cubicBezTo>
                  <a:pt x="1792123" y="3515161"/>
                  <a:pt x="1799301" y="3522453"/>
                  <a:pt x="1813658" y="3537038"/>
                </a:cubicBezTo>
                <a:cubicBezTo>
                  <a:pt x="1797250" y="3539773"/>
                  <a:pt x="1784033" y="3532936"/>
                  <a:pt x="1768993" y="3532024"/>
                </a:cubicBezTo>
                <a:cubicBezTo>
                  <a:pt x="1776969" y="3519946"/>
                  <a:pt x="1780957" y="3513908"/>
                  <a:pt x="1786540" y="3514534"/>
                </a:cubicBezTo>
                <a:close/>
                <a:moveTo>
                  <a:pt x="2511412" y="3459450"/>
                </a:moveTo>
                <a:cubicBezTo>
                  <a:pt x="2517479" y="3459244"/>
                  <a:pt x="2524087" y="3460583"/>
                  <a:pt x="2531494" y="3464115"/>
                </a:cubicBezTo>
                <a:cubicBezTo>
                  <a:pt x="2521922" y="3476422"/>
                  <a:pt x="2522379" y="3490095"/>
                  <a:pt x="2535140" y="3503768"/>
                </a:cubicBezTo>
                <a:cubicBezTo>
                  <a:pt x="2506427" y="3511972"/>
                  <a:pt x="2485461" y="3501489"/>
                  <a:pt x="2464496" y="3485537"/>
                </a:cubicBezTo>
                <a:cubicBezTo>
                  <a:pt x="2479878" y="3474598"/>
                  <a:pt x="2493209" y="3460070"/>
                  <a:pt x="2511412" y="3459450"/>
                </a:cubicBezTo>
                <a:close/>
                <a:moveTo>
                  <a:pt x="1012873" y="3357009"/>
                </a:moveTo>
                <a:cubicBezTo>
                  <a:pt x="1008315" y="3370682"/>
                  <a:pt x="1011050" y="3381621"/>
                  <a:pt x="1025179" y="3390737"/>
                </a:cubicBezTo>
                <a:cubicBezTo>
                  <a:pt x="1001479" y="3394839"/>
                  <a:pt x="983704" y="3390737"/>
                  <a:pt x="959093" y="3391649"/>
                </a:cubicBezTo>
                <a:cubicBezTo>
                  <a:pt x="979602" y="3377975"/>
                  <a:pt x="991452" y="3363390"/>
                  <a:pt x="1012873" y="3357009"/>
                </a:cubicBezTo>
                <a:close/>
                <a:moveTo>
                  <a:pt x="1315104" y="3199314"/>
                </a:moveTo>
                <a:cubicBezTo>
                  <a:pt x="1328948" y="3196921"/>
                  <a:pt x="1344216" y="3200225"/>
                  <a:pt x="1354243" y="3209796"/>
                </a:cubicBezTo>
                <a:cubicBezTo>
                  <a:pt x="1362446" y="3218456"/>
                  <a:pt x="1372017" y="3223469"/>
                  <a:pt x="1385235" y="3224836"/>
                </a:cubicBezTo>
                <a:cubicBezTo>
                  <a:pt x="1330542" y="3241244"/>
                  <a:pt x="1277217" y="3256740"/>
                  <a:pt x="1224348" y="3272692"/>
                </a:cubicBezTo>
                <a:cubicBezTo>
                  <a:pt x="1211131" y="3276795"/>
                  <a:pt x="1199281" y="3281352"/>
                  <a:pt x="1205661" y="3299583"/>
                </a:cubicBezTo>
                <a:cubicBezTo>
                  <a:pt x="1210219" y="3312800"/>
                  <a:pt x="1198825" y="3308698"/>
                  <a:pt x="1193812" y="3308698"/>
                </a:cubicBezTo>
                <a:cubicBezTo>
                  <a:pt x="1163275" y="3309610"/>
                  <a:pt x="1133196" y="3309154"/>
                  <a:pt x="1100381" y="3309154"/>
                </a:cubicBezTo>
                <a:cubicBezTo>
                  <a:pt x="1153704" y="3287733"/>
                  <a:pt x="1205661" y="3266767"/>
                  <a:pt x="1257619" y="3245346"/>
                </a:cubicBezTo>
                <a:cubicBezTo>
                  <a:pt x="1268558" y="3240789"/>
                  <a:pt x="1279041" y="3239421"/>
                  <a:pt x="1284510" y="3223014"/>
                </a:cubicBezTo>
                <a:cubicBezTo>
                  <a:pt x="1288840" y="3209796"/>
                  <a:pt x="1301260" y="3201707"/>
                  <a:pt x="1315104" y="3199314"/>
                </a:cubicBezTo>
                <a:close/>
                <a:moveTo>
                  <a:pt x="1473655" y="3157383"/>
                </a:moveTo>
                <a:cubicBezTo>
                  <a:pt x="1466818" y="3178804"/>
                  <a:pt x="1445853" y="3179716"/>
                  <a:pt x="1429901" y="3187464"/>
                </a:cubicBezTo>
                <a:cubicBezTo>
                  <a:pt x="1440383" y="3171512"/>
                  <a:pt x="1459982" y="3168322"/>
                  <a:pt x="1473655" y="3157383"/>
                </a:cubicBezTo>
                <a:close/>
                <a:moveTo>
                  <a:pt x="1739823" y="3072154"/>
                </a:moveTo>
                <a:cubicBezTo>
                  <a:pt x="1743014" y="3071242"/>
                  <a:pt x="1747571" y="3069875"/>
                  <a:pt x="1749394" y="3074888"/>
                </a:cubicBezTo>
                <a:cubicBezTo>
                  <a:pt x="1750762" y="3079446"/>
                  <a:pt x="1746660" y="3081725"/>
                  <a:pt x="1743014" y="3082637"/>
                </a:cubicBezTo>
                <a:cubicBezTo>
                  <a:pt x="1728885" y="3086739"/>
                  <a:pt x="1714301" y="3090841"/>
                  <a:pt x="1699260" y="3089929"/>
                </a:cubicBezTo>
                <a:cubicBezTo>
                  <a:pt x="1698348" y="3088106"/>
                  <a:pt x="1697893" y="3086283"/>
                  <a:pt x="1697437" y="3084460"/>
                </a:cubicBezTo>
                <a:cubicBezTo>
                  <a:pt x="1711566" y="3080358"/>
                  <a:pt x="1725694" y="3076256"/>
                  <a:pt x="1739823" y="3072154"/>
                </a:cubicBezTo>
                <a:close/>
                <a:moveTo>
                  <a:pt x="2180552" y="3047087"/>
                </a:moveTo>
                <a:cubicBezTo>
                  <a:pt x="2161410" y="3058937"/>
                  <a:pt x="2144090" y="3054835"/>
                  <a:pt x="2129050" y="3058937"/>
                </a:cubicBezTo>
                <a:cubicBezTo>
                  <a:pt x="2104439" y="3060305"/>
                  <a:pt x="2080283" y="3074434"/>
                  <a:pt x="2055216" y="3061217"/>
                </a:cubicBezTo>
                <a:cubicBezTo>
                  <a:pt x="2080283" y="3063951"/>
                  <a:pt x="2104439" y="3055291"/>
                  <a:pt x="2129506" y="3055291"/>
                </a:cubicBezTo>
                <a:cubicBezTo>
                  <a:pt x="2144090" y="3047998"/>
                  <a:pt x="2159131" y="3046631"/>
                  <a:pt x="2180552" y="3047087"/>
                </a:cubicBezTo>
                <a:close/>
                <a:moveTo>
                  <a:pt x="1949477" y="3038427"/>
                </a:moveTo>
                <a:cubicBezTo>
                  <a:pt x="1958137" y="3035692"/>
                  <a:pt x="1965429" y="3041161"/>
                  <a:pt x="1974545" y="3049821"/>
                </a:cubicBezTo>
                <a:cubicBezTo>
                  <a:pt x="1962239" y="3051189"/>
                  <a:pt x="1952668" y="3052556"/>
                  <a:pt x="1942641" y="3053467"/>
                </a:cubicBezTo>
                <a:cubicBezTo>
                  <a:pt x="1936260" y="3053923"/>
                  <a:pt x="1928056" y="3053923"/>
                  <a:pt x="1926233" y="3059392"/>
                </a:cubicBezTo>
                <a:cubicBezTo>
                  <a:pt x="1918941" y="3082636"/>
                  <a:pt x="1901622" y="3074433"/>
                  <a:pt x="1886126" y="3074889"/>
                </a:cubicBezTo>
                <a:cubicBezTo>
                  <a:pt x="1860603" y="3075800"/>
                  <a:pt x="1837358" y="3082180"/>
                  <a:pt x="1828243" y="3109982"/>
                </a:cubicBezTo>
                <a:cubicBezTo>
                  <a:pt x="1823685" y="3123655"/>
                  <a:pt x="1812291" y="3118186"/>
                  <a:pt x="1803176" y="3123199"/>
                </a:cubicBezTo>
                <a:cubicBezTo>
                  <a:pt x="1836447" y="3064406"/>
                  <a:pt x="1894785" y="3054834"/>
                  <a:pt x="1949477" y="3038427"/>
                </a:cubicBezTo>
                <a:close/>
                <a:moveTo>
                  <a:pt x="2232738" y="3034895"/>
                </a:moveTo>
                <a:cubicBezTo>
                  <a:pt x="2240600" y="3032388"/>
                  <a:pt x="2249374" y="3031363"/>
                  <a:pt x="2260313" y="3035236"/>
                </a:cubicBezTo>
                <a:cubicBezTo>
                  <a:pt x="2241170" y="3041618"/>
                  <a:pt x="2226585" y="3045263"/>
                  <a:pt x="2210633" y="3043440"/>
                </a:cubicBezTo>
                <a:cubicBezTo>
                  <a:pt x="2217925" y="3041389"/>
                  <a:pt x="2224876" y="3037401"/>
                  <a:pt x="2232738" y="3034895"/>
                </a:cubicBezTo>
                <a:close/>
                <a:moveTo>
                  <a:pt x="3024182" y="2792586"/>
                </a:moveTo>
                <a:cubicBezTo>
                  <a:pt x="2965387" y="2795321"/>
                  <a:pt x="2935762" y="2819932"/>
                  <a:pt x="2918898" y="2875992"/>
                </a:cubicBezTo>
                <a:cubicBezTo>
                  <a:pt x="2910239" y="2905161"/>
                  <a:pt x="2905681" y="2935242"/>
                  <a:pt x="2902947" y="2965323"/>
                </a:cubicBezTo>
                <a:cubicBezTo>
                  <a:pt x="2909327" y="2973526"/>
                  <a:pt x="2917531" y="2976717"/>
                  <a:pt x="2927558" y="2972159"/>
                </a:cubicBezTo>
                <a:cubicBezTo>
                  <a:pt x="2944877" y="2964411"/>
                  <a:pt x="2962652" y="2957575"/>
                  <a:pt x="2979972" y="2949371"/>
                </a:cubicBezTo>
                <a:cubicBezTo>
                  <a:pt x="2992278" y="2941167"/>
                  <a:pt x="3002760" y="2930684"/>
                  <a:pt x="3014154" y="2921569"/>
                </a:cubicBezTo>
                <a:cubicBezTo>
                  <a:pt x="3009140" y="2927494"/>
                  <a:pt x="3004583" y="2933875"/>
                  <a:pt x="3001849" y="2942078"/>
                </a:cubicBezTo>
                <a:cubicBezTo>
                  <a:pt x="2994556" y="2964411"/>
                  <a:pt x="2990454" y="2987655"/>
                  <a:pt x="2991822" y="3011356"/>
                </a:cubicBezTo>
                <a:cubicBezTo>
                  <a:pt x="2993645" y="3049184"/>
                  <a:pt x="3004583" y="3060123"/>
                  <a:pt x="3042868" y="3067870"/>
                </a:cubicBezTo>
                <a:cubicBezTo>
                  <a:pt x="3067479" y="3072884"/>
                  <a:pt x="3092547" y="3070150"/>
                  <a:pt x="3116702" y="3074707"/>
                </a:cubicBezTo>
                <a:cubicBezTo>
                  <a:pt x="3160000" y="3075619"/>
                  <a:pt x="3203299" y="3080176"/>
                  <a:pt x="3246140" y="3070150"/>
                </a:cubicBezTo>
                <a:cubicBezTo>
                  <a:pt x="3272575" y="3063768"/>
                  <a:pt x="3295364" y="3051007"/>
                  <a:pt x="3304479" y="3024117"/>
                </a:cubicBezTo>
                <a:cubicBezTo>
                  <a:pt x="3317241" y="2985376"/>
                  <a:pt x="3320432" y="2945724"/>
                  <a:pt x="3313139" y="2905161"/>
                </a:cubicBezTo>
                <a:cubicBezTo>
                  <a:pt x="3312227" y="2854571"/>
                  <a:pt x="3288071" y="2824034"/>
                  <a:pt x="3234291" y="2811728"/>
                </a:cubicBezTo>
                <a:cubicBezTo>
                  <a:pt x="3165470" y="2795777"/>
                  <a:pt x="3094825" y="2789395"/>
                  <a:pt x="3024182" y="2792586"/>
                </a:cubicBezTo>
                <a:close/>
                <a:moveTo>
                  <a:pt x="952254" y="2745186"/>
                </a:moveTo>
                <a:cubicBezTo>
                  <a:pt x="944962" y="2746553"/>
                  <a:pt x="940404" y="2752022"/>
                  <a:pt x="935391" y="2756580"/>
                </a:cubicBezTo>
                <a:cubicBezTo>
                  <a:pt x="905310" y="2782559"/>
                  <a:pt x="872039" y="2799879"/>
                  <a:pt x="831475" y="2803525"/>
                </a:cubicBezTo>
                <a:cubicBezTo>
                  <a:pt x="806408" y="2805803"/>
                  <a:pt x="667854" y="2806259"/>
                  <a:pt x="642787" y="2810361"/>
                </a:cubicBezTo>
                <a:cubicBezTo>
                  <a:pt x="585815" y="2820388"/>
                  <a:pt x="547076" y="2863686"/>
                  <a:pt x="543885" y="2921569"/>
                </a:cubicBezTo>
                <a:cubicBezTo>
                  <a:pt x="542062" y="2955296"/>
                  <a:pt x="539783" y="2989023"/>
                  <a:pt x="537504" y="3022749"/>
                </a:cubicBezTo>
                <a:cubicBezTo>
                  <a:pt x="533402" y="3022749"/>
                  <a:pt x="522464" y="3117549"/>
                  <a:pt x="520641" y="3128488"/>
                </a:cubicBezTo>
                <a:cubicBezTo>
                  <a:pt x="518817" y="3139426"/>
                  <a:pt x="511981" y="3144895"/>
                  <a:pt x="501498" y="3141250"/>
                </a:cubicBezTo>
                <a:cubicBezTo>
                  <a:pt x="488737" y="3136236"/>
                  <a:pt x="476431" y="3139882"/>
                  <a:pt x="464125" y="3139882"/>
                </a:cubicBezTo>
                <a:cubicBezTo>
                  <a:pt x="462302" y="3140338"/>
                  <a:pt x="460935" y="3140794"/>
                  <a:pt x="459112" y="3141250"/>
                </a:cubicBezTo>
                <a:cubicBezTo>
                  <a:pt x="455921" y="3141705"/>
                  <a:pt x="453187" y="3141705"/>
                  <a:pt x="449996" y="3141705"/>
                </a:cubicBezTo>
                <a:cubicBezTo>
                  <a:pt x="370237" y="3125298"/>
                  <a:pt x="289565" y="3118005"/>
                  <a:pt x="208438" y="3130311"/>
                </a:cubicBezTo>
                <a:cubicBezTo>
                  <a:pt x="166051" y="3137148"/>
                  <a:pt x="140985" y="3163126"/>
                  <a:pt x="131869" y="3204602"/>
                </a:cubicBezTo>
                <a:cubicBezTo>
                  <a:pt x="125032" y="3234682"/>
                  <a:pt x="125032" y="3264763"/>
                  <a:pt x="125032" y="3295300"/>
                </a:cubicBezTo>
                <a:cubicBezTo>
                  <a:pt x="125488" y="3361842"/>
                  <a:pt x="150100" y="3390555"/>
                  <a:pt x="216186" y="3401493"/>
                </a:cubicBezTo>
                <a:cubicBezTo>
                  <a:pt x="263586" y="3409242"/>
                  <a:pt x="311442" y="3410153"/>
                  <a:pt x="359297" y="3410153"/>
                </a:cubicBezTo>
                <a:cubicBezTo>
                  <a:pt x="376161" y="3413344"/>
                  <a:pt x="392569" y="3416079"/>
                  <a:pt x="409433" y="3419268"/>
                </a:cubicBezTo>
                <a:cubicBezTo>
                  <a:pt x="420371" y="3423370"/>
                  <a:pt x="431766" y="3428840"/>
                  <a:pt x="431766" y="3442057"/>
                </a:cubicBezTo>
                <a:cubicBezTo>
                  <a:pt x="431766" y="3460744"/>
                  <a:pt x="412168" y="3457553"/>
                  <a:pt x="401229" y="3463478"/>
                </a:cubicBezTo>
                <a:cubicBezTo>
                  <a:pt x="430854" y="3482620"/>
                  <a:pt x="445439" y="3456186"/>
                  <a:pt x="467771" y="3446159"/>
                </a:cubicBezTo>
                <a:cubicBezTo>
                  <a:pt x="449541" y="3438411"/>
                  <a:pt x="432677" y="3434309"/>
                  <a:pt x="427208" y="3415623"/>
                </a:cubicBezTo>
                <a:cubicBezTo>
                  <a:pt x="422195" y="3408786"/>
                  <a:pt x="412624" y="3414255"/>
                  <a:pt x="405787" y="3407875"/>
                </a:cubicBezTo>
                <a:cubicBezTo>
                  <a:pt x="433588" y="3406507"/>
                  <a:pt x="460935" y="3406963"/>
                  <a:pt x="486458" y="3396480"/>
                </a:cubicBezTo>
                <a:cubicBezTo>
                  <a:pt x="489193" y="3395569"/>
                  <a:pt x="492839" y="3396024"/>
                  <a:pt x="495118" y="3394202"/>
                </a:cubicBezTo>
                <a:cubicBezTo>
                  <a:pt x="510158" y="3381896"/>
                  <a:pt x="515628" y="3389188"/>
                  <a:pt x="516995" y="3405140"/>
                </a:cubicBezTo>
                <a:cubicBezTo>
                  <a:pt x="517450" y="3409697"/>
                  <a:pt x="517906" y="3414255"/>
                  <a:pt x="517906" y="3418813"/>
                </a:cubicBezTo>
                <a:cubicBezTo>
                  <a:pt x="515172" y="3485811"/>
                  <a:pt x="512437" y="3553265"/>
                  <a:pt x="510158" y="3620719"/>
                </a:cubicBezTo>
                <a:cubicBezTo>
                  <a:pt x="509702" y="3637582"/>
                  <a:pt x="501498" y="3635303"/>
                  <a:pt x="491015" y="3630290"/>
                </a:cubicBezTo>
                <a:cubicBezTo>
                  <a:pt x="453187" y="3611147"/>
                  <a:pt x="412624" y="3603399"/>
                  <a:pt x="370692" y="3599753"/>
                </a:cubicBezTo>
                <a:cubicBezTo>
                  <a:pt x="305061" y="3593828"/>
                  <a:pt x="238975" y="3592005"/>
                  <a:pt x="173800" y="3604767"/>
                </a:cubicBezTo>
                <a:cubicBezTo>
                  <a:pt x="132325" y="3612514"/>
                  <a:pt x="113183" y="3633480"/>
                  <a:pt x="107713" y="3674499"/>
                </a:cubicBezTo>
                <a:cubicBezTo>
                  <a:pt x="102699" y="3713696"/>
                  <a:pt x="104979" y="3753348"/>
                  <a:pt x="108625" y="3792543"/>
                </a:cubicBezTo>
                <a:cubicBezTo>
                  <a:pt x="111815" y="3826726"/>
                  <a:pt x="129590" y="3849059"/>
                  <a:pt x="161494" y="3859086"/>
                </a:cubicBezTo>
                <a:cubicBezTo>
                  <a:pt x="198867" y="3870936"/>
                  <a:pt x="238063" y="3876861"/>
                  <a:pt x="277715" y="3875038"/>
                </a:cubicBezTo>
                <a:cubicBezTo>
                  <a:pt x="339700" y="3878684"/>
                  <a:pt x="402140" y="3883242"/>
                  <a:pt x="463669" y="3865923"/>
                </a:cubicBezTo>
                <a:quadBezTo>
                  <a:pt x="488737" y="3857719"/>
                  <a:pt x="491927" y="3885065"/>
                </a:quadBezTo>
                <a:cubicBezTo>
                  <a:pt x="499675" y="3951607"/>
                  <a:pt x="493295" y="4018605"/>
                  <a:pt x="496941" y="4085147"/>
                </a:cubicBezTo>
                <a:cubicBezTo>
                  <a:pt x="500587" y="4153057"/>
                  <a:pt x="517450" y="4215497"/>
                  <a:pt x="572142" y="4261530"/>
                </a:cubicBezTo>
                <a:cubicBezTo>
                  <a:pt x="599488" y="4284774"/>
                  <a:pt x="628202" y="4305740"/>
                  <a:pt x="656004" y="4328072"/>
                </a:cubicBezTo>
                <a:cubicBezTo>
                  <a:pt x="664208" y="4334909"/>
                  <a:pt x="673779" y="4336276"/>
                  <a:pt x="683806" y="4335365"/>
                </a:cubicBezTo>
                <a:cubicBezTo>
                  <a:pt x="752627" y="4339011"/>
                  <a:pt x="821904" y="4342657"/>
                  <a:pt x="890725" y="4346303"/>
                </a:cubicBezTo>
                <a:cubicBezTo>
                  <a:pt x="1154616" y="4359520"/>
                  <a:pt x="1418506" y="4372738"/>
                  <a:pt x="1682396" y="4385499"/>
                </a:cubicBezTo>
                <a:cubicBezTo>
                  <a:pt x="1716579" y="4386867"/>
                  <a:pt x="1716579" y="4386411"/>
                  <a:pt x="1705185" y="4417859"/>
                </a:cubicBezTo>
                <a:cubicBezTo>
                  <a:pt x="1705185" y="4418771"/>
                  <a:pt x="1706553" y="4420138"/>
                  <a:pt x="1707464" y="4421049"/>
                </a:cubicBezTo>
                <a:cubicBezTo>
                  <a:pt x="1712933" y="4420594"/>
                  <a:pt x="1715212" y="4416036"/>
                  <a:pt x="1716579" y="4411934"/>
                </a:cubicBezTo>
                <a:cubicBezTo>
                  <a:pt x="1723415" y="4388690"/>
                  <a:pt x="1738912" y="4387323"/>
                  <a:pt x="1760333" y="4388690"/>
                </a:cubicBezTo>
                <a:cubicBezTo>
                  <a:pt x="1832345" y="4393703"/>
                  <a:pt x="1904356" y="4395982"/>
                  <a:pt x="1976368" y="4399628"/>
                </a:cubicBezTo>
                <a:cubicBezTo>
                  <a:pt x="2176450" y="4409655"/>
                  <a:pt x="2376533" y="4417859"/>
                  <a:pt x="2576616" y="4429709"/>
                </a:cubicBezTo>
                <a:cubicBezTo>
                  <a:pt x="2619914" y="4432444"/>
                  <a:pt x="2655008" y="4423784"/>
                  <a:pt x="2691470" y="4400996"/>
                </a:cubicBezTo>
                <a:cubicBezTo>
                  <a:pt x="2758468" y="4358609"/>
                  <a:pt x="2802677" y="4302550"/>
                  <a:pt x="2821820" y="4225069"/>
                </a:cubicBezTo>
                <a:cubicBezTo>
                  <a:pt x="2838227" y="4157158"/>
                  <a:pt x="2842784" y="4087426"/>
                  <a:pt x="2848254" y="4017693"/>
                </a:cubicBezTo>
                <a:cubicBezTo>
                  <a:pt x="2849621" y="4012224"/>
                  <a:pt x="2851444" y="4007211"/>
                  <a:pt x="2851900" y="4002197"/>
                </a:cubicBezTo>
                <a:cubicBezTo>
                  <a:pt x="2855546" y="3975307"/>
                  <a:pt x="2855091" y="3975763"/>
                  <a:pt x="2879702" y="3985334"/>
                </a:cubicBezTo>
                <a:cubicBezTo>
                  <a:pt x="2936673" y="4008122"/>
                  <a:pt x="2996835" y="4013591"/>
                  <a:pt x="3057452" y="4012680"/>
                </a:cubicBezTo>
                <a:cubicBezTo>
                  <a:pt x="3102118" y="4014503"/>
                  <a:pt x="3146783" y="4017238"/>
                  <a:pt x="3190993" y="4008578"/>
                </a:cubicBezTo>
                <a:cubicBezTo>
                  <a:pt x="3220617" y="4002653"/>
                  <a:pt x="3245229" y="3988069"/>
                  <a:pt x="3256623" y="3958899"/>
                </a:cubicBezTo>
                <a:cubicBezTo>
                  <a:pt x="3271208" y="3921982"/>
                  <a:pt x="3274398" y="3883242"/>
                  <a:pt x="3267562" y="3843590"/>
                </a:cubicBezTo>
                <a:cubicBezTo>
                  <a:pt x="3268929" y="3824447"/>
                  <a:pt x="3264371" y="3806216"/>
                  <a:pt x="3253433" y="3790265"/>
                </a:cubicBezTo>
                <a:cubicBezTo>
                  <a:pt x="3228366" y="3753348"/>
                  <a:pt x="3190081" y="3742409"/>
                  <a:pt x="3148150" y="3740130"/>
                </a:cubicBezTo>
                <a:cubicBezTo>
                  <a:pt x="3142681" y="3744232"/>
                  <a:pt x="3137212" y="3747422"/>
                  <a:pt x="3131287" y="3750157"/>
                </a:cubicBezTo>
                <a:cubicBezTo>
                  <a:pt x="3134933" y="3747422"/>
                  <a:pt x="3137668" y="3744232"/>
                  <a:pt x="3139490" y="3739219"/>
                </a:cubicBezTo>
                <a:cubicBezTo>
                  <a:pt x="3057908" y="3726001"/>
                  <a:pt x="2975870" y="3723722"/>
                  <a:pt x="2894287" y="3740130"/>
                </a:cubicBezTo>
                <a:cubicBezTo>
                  <a:pt x="2884260" y="3742409"/>
                  <a:pt x="2875145" y="3746055"/>
                  <a:pt x="2866029" y="3739675"/>
                </a:cubicBezTo>
                <a:cubicBezTo>
                  <a:pt x="2864206" y="3662193"/>
                  <a:pt x="2868764" y="3584257"/>
                  <a:pt x="2874689" y="3506777"/>
                </a:cubicBezTo>
                <a:cubicBezTo>
                  <a:pt x="2881981" y="3509055"/>
                  <a:pt x="2889274" y="3511334"/>
                  <a:pt x="2896110" y="3514068"/>
                </a:cubicBezTo>
                <a:cubicBezTo>
                  <a:pt x="2954904" y="3538225"/>
                  <a:pt x="3016889" y="3544149"/>
                  <a:pt x="3080241" y="3543694"/>
                </a:cubicBezTo>
                <a:cubicBezTo>
                  <a:pt x="3108954" y="3545061"/>
                  <a:pt x="3137668" y="3546884"/>
                  <a:pt x="3166381" y="3544149"/>
                </a:cubicBezTo>
                <a:cubicBezTo>
                  <a:pt x="3167749" y="3546429"/>
                  <a:pt x="3168660" y="3549163"/>
                  <a:pt x="3171851" y="3550074"/>
                </a:cubicBezTo>
                <a:cubicBezTo>
                  <a:pt x="3181877" y="3543694"/>
                  <a:pt x="3193727" y="3543694"/>
                  <a:pt x="3204666" y="3541871"/>
                </a:cubicBezTo>
                <a:cubicBezTo>
                  <a:pt x="3257079" y="3532299"/>
                  <a:pt x="3282602" y="3505409"/>
                  <a:pt x="3290350" y="3452996"/>
                </a:cubicBezTo>
                <a:cubicBezTo>
                  <a:pt x="3293541" y="3430663"/>
                  <a:pt x="3293997" y="3407875"/>
                  <a:pt x="3293997" y="3383263"/>
                </a:cubicBezTo>
                <a:cubicBezTo>
                  <a:pt x="3291717" y="3344067"/>
                  <a:pt x="3283058" y="3308061"/>
                  <a:pt x="3242950" y="3291198"/>
                </a:cubicBezTo>
                <a:cubicBezTo>
                  <a:pt x="3190081" y="3268865"/>
                  <a:pt x="3133566" y="3262940"/>
                  <a:pt x="3076138" y="3264307"/>
                </a:cubicBezTo>
                <a:cubicBezTo>
                  <a:pt x="3071125" y="3262940"/>
                  <a:pt x="3068847" y="3264307"/>
                  <a:pt x="3067023" y="3266586"/>
                </a:cubicBezTo>
                <a:cubicBezTo>
                  <a:pt x="3067479" y="3264307"/>
                  <a:pt x="3067479" y="3262028"/>
                  <a:pt x="3066568" y="3259294"/>
                </a:cubicBezTo>
                <a:cubicBezTo>
                  <a:pt x="3013242" y="3261572"/>
                  <a:pt x="2959006" y="3252001"/>
                  <a:pt x="2907049" y="3271144"/>
                </a:cubicBezTo>
                <a:cubicBezTo>
                  <a:pt x="2903403" y="3272511"/>
                  <a:pt x="2898389" y="3269776"/>
                  <a:pt x="2893831" y="3268865"/>
                </a:cubicBezTo>
                <a:cubicBezTo>
                  <a:pt x="2891096" y="3260205"/>
                  <a:pt x="2888818" y="3251546"/>
                  <a:pt x="2888818" y="3242430"/>
                </a:cubicBezTo>
                <a:cubicBezTo>
                  <a:pt x="2888818" y="3188649"/>
                  <a:pt x="2888818" y="3134868"/>
                  <a:pt x="2887906" y="3081088"/>
                </a:cubicBezTo>
                <a:cubicBezTo>
                  <a:pt x="2887450" y="3053742"/>
                  <a:pt x="2887450" y="3026396"/>
                  <a:pt x="2879702" y="2999961"/>
                </a:cubicBezTo>
                <a:cubicBezTo>
                  <a:pt x="2861928" y="2955296"/>
                  <a:pt x="2828200" y="2928405"/>
                  <a:pt x="2784446" y="2911086"/>
                </a:cubicBezTo>
                <a:cubicBezTo>
                  <a:pt x="2745706" y="2896046"/>
                  <a:pt x="2705143" y="2893311"/>
                  <a:pt x="2664124" y="2891944"/>
                </a:cubicBezTo>
                <a:cubicBezTo>
                  <a:pt x="2601683" y="2889665"/>
                  <a:pt x="2538787" y="2881005"/>
                  <a:pt x="2476347" y="2885108"/>
                </a:cubicBezTo>
                <a:cubicBezTo>
                  <a:pt x="2479081" y="2884196"/>
                  <a:pt x="2481816" y="2882828"/>
                  <a:pt x="2483639" y="2880094"/>
                </a:cubicBezTo>
                <a:cubicBezTo>
                  <a:pt x="2502326" y="2855938"/>
                  <a:pt x="2529216" y="2843176"/>
                  <a:pt x="2554283" y="2827681"/>
                </a:cubicBezTo>
                <a:cubicBezTo>
                  <a:pt x="2562031" y="2822667"/>
                  <a:pt x="2572513" y="2818109"/>
                  <a:pt x="2569323" y="2805348"/>
                </a:cubicBezTo>
                <a:cubicBezTo>
                  <a:pt x="2568412" y="2803069"/>
                  <a:pt x="2567044" y="2801246"/>
                  <a:pt x="2565222" y="2799423"/>
                </a:cubicBezTo>
                <a:cubicBezTo>
                  <a:pt x="2560664" y="2800790"/>
                  <a:pt x="2556106" y="2802613"/>
                  <a:pt x="2551549" y="2804436"/>
                </a:cubicBezTo>
                <a:cubicBezTo>
                  <a:pt x="2533774" y="2805803"/>
                  <a:pt x="2518277" y="2813552"/>
                  <a:pt x="2503237" y="2822211"/>
                </a:cubicBezTo>
                <a:cubicBezTo>
                  <a:pt x="2477258" y="2837707"/>
                  <a:pt x="2449456" y="2850469"/>
                  <a:pt x="2422566" y="2864142"/>
                </a:cubicBezTo>
                <a:cubicBezTo>
                  <a:pt x="2406614" y="2872346"/>
                  <a:pt x="2390206" y="2875536"/>
                  <a:pt x="2371976" y="2875080"/>
                </a:cubicBezTo>
                <a:cubicBezTo>
                  <a:pt x="2300876" y="2873713"/>
                  <a:pt x="2229775" y="2867788"/>
                  <a:pt x="2158675" y="2865053"/>
                </a:cubicBezTo>
                <a:cubicBezTo>
                  <a:pt x="2086664" y="2862319"/>
                  <a:pt x="2015108" y="2858673"/>
                  <a:pt x="1943096" y="2854571"/>
                </a:cubicBezTo>
                <a:cubicBezTo>
                  <a:pt x="1838270" y="2848646"/>
                  <a:pt x="1732987" y="2843632"/>
                  <a:pt x="1627704" y="2838163"/>
                </a:cubicBezTo>
                <a:cubicBezTo>
                  <a:pt x="1552046" y="2834061"/>
                  <a:pt x="1476388" y="2830871"/>
                  <a:pt x="1400731" y="2827225"/>
                </a:cubicBezTo>
                <a:cubicBezTo>
                  <a:pt x="1366093" y="2825401"/>
                  <a:pt x="1330998" y="2825857"/>
                  <a:pt x="1296360" y="2823123"/>
                </a:cubicBezTo>
                <a:cubicBezTo>
                  <a:pt x="1195179" y="2814463"/>
                  <a:pt x="1093542" y="2814463"/>
                  <a:pt x="992362" y="2805803"/>
                </a:cubicBezTo>
                <a:cubicBezTo>
                  <a:pt x="980056" y="2804436"/>
                  <a:pt x="964104" y="2811272"/>
                  <a:pt x="956812" y="2797599"/>
                </a:cubicBezTo>
                <a:cubicBezTo>
                  <a:pt x="950431" y="2785750"/>
                  <a:pt x="964104" y="2778002"/>
                  <a:pt x="970485" y="2768886"/>
                </a:cubicBezTo>
                <a:cubicBezTo>
                  <a:pt x="975043" y="2762505"/>
                  <a:pt x="975954" y="2756580"/>
                  <a:pt x="970941" y="2750200"/>
                </a:cubicBezTo>
                <a:cubicBezTo>
                  <a:pt x="965927" y="2744274"/>
                  <a:pt x="959090" y="2743363"/>
                  <a:pt x="952254" y="2745186"/>
                </a:cubicBezTo>
                <a:close/>
                <a:moveTo>
                  <a:pt x="341637" y="2665085"/>
                </a:moveTo>
                <a:cubicBezTo>
                  <a:pt x="297997" y="2663489"/>
                  <a:pt x="254243" y="2665426"/>
                  <a:pt x="210261" y="2671807"/>
                </a:cubicBezTo>
                <a:cubicBezTo>
                  <a:pt x="181548" y="2675909"/>
                  <a:pt x="166507" y="2692317"/>
                  <a:pt x="158760" y="2718752"/>
                </a:cubicBezTo>
                <a:cubicBezTo>
                  <a:pt x="147365" y="2758403"/>
                  <a:pt x="147821" y="2798511"/>
                  <a:pt x="149189" y="2838618"/>
                </a:cubicBezTo>
                <a:cubicBezTo>
                  <a:pt x="151011" y="2889665"/>
                  <a:pt x="172433" y="2917011"/>
                  <a:pt x="222567" y="2928861"/>
                </a:cubicBezTo>
                <a:cubicBezTo>
                  <a:pt x="276804" y="2941623"/>
                  <a:pt x="331951" y="2944357"/>
                  <a:pt x="387556" y="2941623"/>
                </a:cubicBezTo>
                <a:cubicBezTo>
                  <a:pt x="415813" y="2942078"/>
                  <a:pt x="444527" y="2942534"/>
                  <a:pt x="473240" y="2938888"/>
                </a:cubicBezTo>
                <a:cubicBezTo>
                  <a:pt x="509702" y="2934331"/>
                  <a:pt x="527021" y="2919290"/>
                  <a:pt x="536137" y="2883740"/>
                </a:cubicBezTo>
                <a:cubicBezTo>
                  <a:pt x="545252" y="2847278"/>
                  <a:pt x="542974" y="2810361"/>
                  <a:pt x="532490" y="2774355"/>
                </a:cubicBezTo>
                <a:cubicBezTo>
                  <a:pt x="533858" y="2757036"/>
                  <a:pt x="526566" y="2741540"/>
                  <a:pt x="522464" y="2725588"/>
                </a:cubicBezTo>
                <a:cubicBezTo>
                  <a:pt x="515172" y="2699609"/>
                  <a:pt x="499675" y="2684569"/>
                  <a:pt x="472329" y="2679556"/>
                </a:cubicBezTo>
                <a:cubicBezTo>
                  <a:pt x="428804" y="2671808"/>
                  <a:pt x="385278" y="2666680"/>
                  <a:pt x="341637" y="2665085"/>
                </a:cubicBezTo>
                <a:close/>
                <a:moveTo>
                  <a:pt x="1319148" y="2511832"/>
                </a:moveTo>
                <a:cubicBezTo>
                  <a:pt x="1316414" y="2512288"/>
                  <a:pt x="1314135" y="2512744"/>
                  <a:pt x="1312312" y="2513655"/>
                </a:cubicBezTo>
                <a:cubicBezTo>
                  <a:pt x="1308210" y="2515479"/>
                  <a:pt x="1304564" y="2516846"/>
                  <a:pt x="1300917" y="2518669"/>
                </a:cubicBezTo>
                <a:cubicBezTo>
                  <a:pt x="1306843" y="2516846"/>
                  <a:pt x="1312768" y="2514567"/>
                  <a:pt x="1319148" y="2511832"/>
                </a:cubicBezTo>
                <a:close/>
                <a:moveTo>
                  <a:pt x="2747529" y="2060855"/>
                </a:moveTo>
                <a:cubicBezTo>
                  <a:pt x="2756644" y="2068603"/>
                  <a:pt x="2766215" y="2075439"/>
                  <a:pt x="2774419" y="2083643"/>
                </a:cubicBezTo>
                <a:cubicBezTo>
                  <a:pt x="2781256" y="2090480"/>
                  <a:pt x="2772141" y="2117370"/>
                  <a:pt x="2762569" y="2119649"/>
                </a:cubicBezTo>
                <a:cubicBezTo>
                  <a:pt x="2758468" y="2120560"/>
                  <a:pt x="2753454" y="2118738"/>
                  <a:pt x="2754366" y="2114636"/>
                </a:cubicBezTo>
                <a:cubicBezTo>
                  <a:pt x="2758924" y="2095949"/>
                  <a:pt x="2748440" y="2079997"/>
                  <a:pt x="2747529" y="2060855"/>
                </a:cubicBezTo>
                <a:close/>
                <a:moveTo>
                  <a:pt x="2397499" y="2049460"/>
                </a:moveTo>
                <a:cubicBezTo>
                  <a:pt x="2391118" y="2068602"/>
                  <a:pt x="2384281" y="2087288"/>
                  <a:pt x="2369697" y="2102329"/>
                </a:cubicBezTo>
                <a:cubicBezTo>
                  <a:pt x="2374710" y="2082731"/>
                  <a:pt x="2385648" y="2065868"/>
                  <a:pt x="2397499" y="2049460"/>
                </a:cubicBezTo>
                <a:close/>
                <a:moveTo>
                  <a:pt x="2434415" y="1981095"/>
                </a:moveTo>
                <a:cubicBezTo>
                  <a:pt x="2428490" y="1998414"/>
                  <a:pt x="2421199" y="2014822"/>
                  <a:pt x="2408437" y="2028040"/>
                </a:cubicBezTo>
                <a:cubicBezTo>
                  <a:pt x="2414362" y="2011176"/>
                  <a:pt x="2421654" y="1994312"/>
                  <a:pt x="2434415" y="1981095"/>
                </a:cubicBezTo>
                <a:close/>
                <a:moveTo>
                  <a:pt x="2550182" y="1756401"/>
                </a:moveTo>
                <a:cubicBezTo>
                  <a:pt x="2541522" y="1786026"/>
                  <a:pt x="2529216" y="1813372"/>
                  <a:pt x="2512353" y="1838895"/>
                </a:cubicBezTo>
                <a:cubicBezTo>
                  <a:pt x="2508251" y="1850745"/>
                  <a:pt x="2518278" y="1856670"/>
                  <a:pt x="2524658" y="1866696"/>
                </a:cubicBezTo>
                <a:cubicBezTo>
                  <a:pt x="2513264" y="1867152"/>
                  <a:pt x="2502326" y="1865785"/>
                  <a:pt x="2495034" y="1874901"/>
                </a:cubicBezTo>
                <a:cubicBezTo>
                  <a:pt x="2488197" y="1883105"/>
                  <a:pt x="2487285" y="1892675"/>
                  <a:pt x="2488197" y="1902702"/>
                </a:cubicBezTo>
                <a:cubicBezTo>
                  <a:pt x="2488653" y="1906804"/>
                  <a:pt x="2491387" y="1912729"/>
                  <a:pt x="2483183" y="1911362"/>
                </a:cubicBezTo>
                <a:cubicBezTo>
                  <a:pt x="2477259" y="1909995"/>
                  <a:pt x="2477714" y="1905893"/>
                  <a:pt x="2478626" y="1900879"/>
                </a:cubicBezTo>
                <a:cubicBezTo>
                  <a:pt x="2482272" y="1876268"/>
                  <a:pt x="2495945" y="1856670"/>
                  <a:pt x="2510074" y="1837072"/>
                </a:cubicBezTo>
                <a:cubicBezTo>
                  <a:pt x="2523291" y="1810182"/>
                  <a:pt x="2536964" y="1783291"/>
                  <a:pt x="2550182" y="1756401"/>
                </a:cubicBezTo>
                <a:close/>
                <a:moveTo>
                  <a:pt x="2590746" y="1681199"/>
                </a:moveTo>
                <a:cubicBezTo>
                  <a:pt x="2590746" y="1681199"/>
                  <a:pt x="2593024" y="1681655"/>
                  <a:pt x="2595303" y="1682110"/>
                </a:cubicBezTo>
                <a:cubicBezTo>
                  <a:pt x="2587100" y="1697607"/>
                  <a:pt x="2579351" y="1712648"/>
                  <a:pt x="2571147" y="1728144"/>
                </a:cubicBezTo>
                <a:cubicBezTo>
                  <a:pt x="2569325" y="1727688"/>
                  <a:pt x="2567957" y="1726777"/>
                  <a:pt x="2566134" y="1725865"/>
                </a:cubicBezTo>
                <a:cubicBezTo>
                  <a:pt x="2574338" y="1710824"/>
                  <a:pt x="2582542" y="1696240"/>
                  <a:pt x="2590746" y="1681199"/>
                </a:cubicBezTo>
                <a:close/>
                <a:moveTo>
                  <a:pt x="2539699" y="1512564"/>
                </a:moveTo>
                <a:cubicBezTo>
                  <a:pt x="2553828" y="1516666"/>
                  <a:pt x="2561120" y="1518945"/>
                  <a:pt x="2570692" y="1521223"/>
                </a:cubicBezTo>
                <a:quadBezTo>
                  <a:pt x="2555195" y="1529883"/>
                  <a:pt x="2539699" y="1512564"/>
                </a:quadBezTo>
                <a:close/>
                <a:moveTo>
                  <a:pt x="2711524" y="1480204"/>
                </a:moveTo>
                <a:cubicBezTo>
                  <a:pt x="2714259" y="1479293"/>
                  <a:pt x="2717905" y="1480204"/>
                  <a:pt x="2718817" y="1483851"/>
                </a:cubicBezTo>
                <a:cubicBezTo>
                  <a:pt x="2718817" y="1485674"/>
                  <a:pt x="2718361" y="1489320"/>
                  <a:pt x="2716994" y="1489776"/>
                </a:cubicBezTo>
                <a:cubicBezTo>
                  <a:pt x="2654553" y="1518945"/>
                  <a:pt x="2654553" y="1590046"/>
                  <a:pt x="2618547" y="1636990"/>
                </a:cubicBezTo>
                <a:cubicBezTo>
                  <a:pt x="2617180" y="1638357"/>
                  <a:pt x="2615356" y="1639724"/>
                  <a:pt x="2609887" y="1644282"/>
                </a:cubicBezTo>
                <a:cubicBezTo>
                  <a:pt x="2619458" y="1614657"/>
                  <a:pt x="2622649" y="1590046"/>
                  <a:pt x="2619458" y="1564979"/>
                </a:cubicBezTo>
                <a:cubicBezTo>
                  <a:pt x="2619002" y="1563610"/>
                  <a:pt x="2619002" y="1561788"/>
                  <a:pt x="2619002" y="1560421"/>
                </a:cubicBezTo>
                <a:cubicBezTo>
                  <a:pt x="2615812" y="1539911"/>
                  <a:pt x="2620370" y="1530796"/>
                  <a:pt x="2639968" y="1522591"/>
                </a:cubicBezTo>
                <a:cubicBezTo>
                  <a:pt x="2655008" y="1516211"/>
                  <a:pt x="2668682" y="1507551"/>
                  <a:pt x="2677341" y="1494334"/>
                </a:cubicBezTo>
                <a:cubicBezTo>
                  <a:pt x="2686457" y="1480660"/>
                  <a:pt x="2700130" y="1484306"/>
                  <a:pt x="2711524" y="1480204"/>
                </a:cubicBezTo>
                <a:close/>
                <a:moveTo>
                  <a:pt x="2252109" y="1467899"/>
                </a:moveTo>
                <a:quadBezTo>
                  <a:pt x="2249829" y="1504817"/>
                  <a:pt x="2221572" y="1498436"/>
                </a:quadBezTo>
                <a:cubicBezTo>
                  <a:pt x="2236612" y="1490688"/>
                  <a:pt x="2242993" y="1479750"/>
                  <a:pt x="2252109" y="1467899"/>
                </a:cubicBezTo>
                <a:close/>
                <a:moveTo>
                  <a:pt x="2300192" y="1440837"/>
                </a:moveTo>
                <a:cubicBezTo>
                  <a:pt x="2305775" y="1441464"/>
                  <a:pt x="2312953" y="1448756"/>
                  <a:pt x="2327310" y="1463341"/>
                </a:cubicBezTo>
                <a:cubicBezTo>
                  <a:pt x="2310902" y="1466075"/>
                  <a:pt x="2297685" y="1459239"/>
                  <a:pt x="2282645" y="1458327"/>
                </a:cubicBezTo>
                <a:cubicBezTo>
                  <a:pt x="2290621" y="1446249"/>
                  <a:pt x="2294609" y="1440211"/>
                  <a:pt x="2300192" y="1440837"/>
                </a:cubicBezTo>
                <a:close/>
                <a:moveTo>
                  <a:pt x="1526524" y="1283312"/>
                </a:moveTo>
                <a:cubicBezTo>
                  <a:pt x="1521966" y="1296985"/>
                  <a:pt x="1524700" y="1307924"/>
                  <a:pt x="1538829" y="1317040"/>
                </a:cubicBezTo>
                <a:cubicBezTo>
                  <a:pt x="1515129" y="1321142"/>
                  <a:pt x="1497354" y="1317040"/>
                  <a:pt x="1472743" y="1317951"/>
                </a:cubicBezTo>
                <a:cubicBezTo>
                  <a:pt x="1493252" y="1304278"/>
                  <a:pt x="1505102" y="1289693"/>
                  <a:pt x="1526524" y="1283312"/>
                </a:cubicBezTo>
                <a:close/>
                <a:moveTo>
                  <a:pt x="1828756" y="1125617"/>
                </a:moveTo>
                <a:cubicBezTo>
                  <a:pt x="1842600" y="1123224"/>
                  <a:pt x="1857868" y="1126528"/>
                  <a:pt x="1867895" y="1136099"/>
                </a:cubicBezTo>
                <a:cubicBezTo>
                  <a:pt x="1876098" y="1144759"/>
                  <a:pt x="1885669" y="1149772"/>
                  <a:pt x="1898887" y="1151140"/>
                </a:cubicBezTo>
                <a:cubicBezTo>
                  <a:pt x="1844194" y="1167547"/>
                  <a:pt x="1790869" y="1183043"/>
                  <a:pt x="1738000" y="1198995"/>
                </a:cubicBezTo>
                <a:cubicBezTo>
                  <a:pt x="1724783" y="1203098"/>
                  <a:pt x="1712933" y="1207655"/>
                  <a:pt x="1719313" y="1225886"/>
                </a:cubicBezTo>
                <a:cubicBezTo>
                  <a:pt x="1723871" y="1239103"/>
                  <a:pt x="1712477" y="1235001"/>
                  <a:pt x="1707464" y="1235001"/>
                </a:cubicBezTo>
                <a:cubicBezTo>
                  <a:pt x="1676927" y="1235913"/>
                  <a:pt x="1646846" y="1235457"/>
                  <a:pt x="1614031" y="1235457"/>
                </a:cubicBezTo>
                <a:cubicBezTo>
                  <a:pt x="1667356" y="1214036"/>
                  <a:pt x="1719313" y="1193071"/>
                  <a:pt x="1771271" y="1171649"/>
                </a:cubicBezTo>
                <a:cubicBezTo>
                  <a:pt x="1782210" y="1167092"/>
                  <a:pt x="1792693" y="1165725"/>
                  <a:pt x="1798162" y="1149317"/>
                </a:cubicBezTo>
                <a:cubicBezTo>
                  <a:pt x="1802492" y="1136100"/>
                  <a:pt x="1814912" y="1128009"/>
                  <a:pt x="1828756" y="1125617"/>
                </a:cubicBezTo>
                <a:close/>
                <a:moveTo>
                  <a:pt x="1987307" y="1083686"/>
                </a:moveTo>
                <a:cubicBezTo>
                  <a:pt x="1980470" y="1105107"/>
                  <a:pt x="1959505" y="1106019"/>
                  <a:pt x="1943553" y="1113767"/>
                </a:cubicBezTo>
                <a:cubicBezTo>
                  <a:pt x="1954035" y="1097815"/>
                  <a:pt x="1973634" y="1094624"/>
                  <a:pt x="1987307" y="1083686"/>
                </a:cubicBezTo>
                <a:close/>
                <a:moveTo>
                  <a:pt x="2253475" y="998457"/>
                </a:moveTo>
                <a:cubicBezTo>
                  <a:pt x="2256666" y="997545"/>
                  <a:pt x="2261223" y="996178"/>
                  <a:pt x="2263046" y="1001191"/>
                </a:cubicBezTo>
                <a:cubicBezTo>
                  <a:pt x="2264413" y="1005750"/>
                  <a:pt x="2260312" y="1008028"/>
                  <a:pt x="2256666" y="1008940"/>
                </a:cubicBezTo>
                <a:cubicBezTo>
                  <a:pt x="2242537" y="1013042"/>
                  <a:pt x="2227952" y="1017144"/>
                  <a:pt x="2212912" y="1016233"/>
                </a:cubicBezTo>
                <a:cubicBezTo>
                  <a:pt x="2212000" y="1014409"/>
                  <a:pt x="2211545" y="1012586"/>
                  <a:pt x="2211089" y="1010763"/>
                </a:cubicBezTo>
                <a:cubicBezTo>
                  <a:pt x="2225218" y="1006661"/>
                  <a:pt x="2239346" y="1002559"/>
                  <a:pt x="2253475" y="998457"/>
                </a:cubicBezTo>
                <a:close/>
                <a:moveTo>
                  <a:pt x="2694204" y="973390"/>
                </a:moveTo>
                <a:cubicBezTo>
                  <a:pt x="2675062" y="985241"/>
                  <a:pt x="2657743" y="981138"/>
                  <a:pt x="2642702" y="985241"/>
                </a:cubicBezTo>
                <a:cubicBezTo>
                  <a:pt x="2618091" y="986608"/>
                  <a:pt x="2593936" y="1000738"/>
                  <a:pt x="2568868" y="987520"/>
                </a:cubicBezTo>
                <a:cubicBezTo>
                  <a:pt x="2593936" y="990254"/>
                  <a:pt x="2618091" y="981595"/>
                  <a:pt x="2643158" y="981595"/>
                </a:cubicBezTo>
                <a:cubicBezTo>
                  <a:pt x="2657743" y="974301"/>
                  <a:pt x="2672783" y="972934"/>
                  <a:pt x="2694204" y="973390"/>
                </a:cubicBezTo>
                <a:close/>
                <a:moveTo>
                  <a:pt x="2463129" y="964730"/>
                </a:moveTo>
                <a:cubicBezTo>
                  <a:pt x="2471789" y="961995"/>
                  <a:pt x="2479081" y="967464"/>
                  <a:pt x="2488196" y="976124"/>
                </a:cubicBezTo>
                <a:cubicBezTo>
                  <a:pt x="2475891" y="977491"/>
                  <a:pt x="2466320" y="978859"/>
                  <a:pt x="2456293" y="979770"/>
                </a:cubicBezTo>
                <a:cubicBezTo>
                  <a:pt x="2449912" y="980226"/>
                  <a:pt x="2441708" y="980226"/>
                  <a:pt x="2439885" y="985695"/>
                </a:cubicBezTo>
                <a:cubicBezTo>
                  <a:pt x="2432593" y="1008939"/>
                  <a:pt x="2415274" y="1000736"/>
                  <a:pt x="2399778" y="1001191"/>
                </a:cubicBezTo>
                <a:cubicBezTo>
                  <a:pt x="2374254" y="1002103"/>
                  <a:pt x="2351010" y="1008483"/>
                  <a:pt x="2341895" y="1036285"/>
                </a:cubicBezTo>
                <a:cubicBezTo>
                  <a:pt x="2337337" y="1049959"/>
                  <a:pt x="2325943" y="1044490"/>
                  <a:pt x="2316828" y="1049502"/>
                </a:cubicBezTo>
                <a:cubicBezTo>
                  <a:pt x="2350099" y="990708"/>
                  <a:pt x="2408437" y="981137"/>
                  <a:pt x="2463129" y="964730"/>
                </a:cubicBezTo>
                <a:close/>
                <a:moveTo>
                  <a:pt x="2746390" y="961198"/>
                </a:moveTo>
                <a:cubicBezTo>
                  <a:pt x="2754252" y="958691"/>
                  <a:pt x="2763026" y="957666"/>
                  <a:pt x="2773965" y="961540"/>
                </a:cubicBezTo>
                <a:cubicBezTo>
                  <a:pt x="2754822" y="967921"/>
                  <a:pt x="2740237" y="971566"/>
                  <a:pt x="2724285" y="969743"/>
                </a:cubicBezTo>
                <a:cubicBezTo>
                  <a:pt x="2731577" y="967692"/>
                  <a:pt x="2738528" y="963704"/>
                  <a:pt x="2746390" y="961198"/>
                </a:cubicBezTo>
                <a:close/>
                <a:moveTo>
                  <a:pt x="911691" y="810446"/>
                </a:moveTo>
                <a:cubicBezTo>
                  <a:pt x="909412" y="811358"/>
                  <a:pt x="907133" y="812269"/>
                  <a:pt x="904854" y="812725"/>
                </a:cubicBezTo>
                <a:cubicBezTo>
                  <a:pt x="902576" y="813181"/>
                  <a:pt x="900296" y="814092"/>
                  <a:pt x="898474" y="815459"/>
                </a:cubicBezTo>
                <a:cubicBezTo>
                  <a:pt x="903031" y="813636"/>
                  <a:pt x="907133" y="812269"/>
                  <a:pt x="911691" y="810446"/>
                </a:cubicBezTo>
                <a:close/>
                <a:moveTo>
                  <a:pt x="368242" y="786917"/>
                </a:moveTo>
                <a:cubicBezTo>
                  <a:pt x="349727" y="787202"/>
                  <a:pt x="331268" y="788569"/>
                  <a:pt x="312809" y="792215"/>
                </a:cubicBezTo>
                <a:cubicBezTo>
                  <a:pt x="276804" y="799052"/>
                  <a:pt x="254927" y="820017"/>
                  <a:pt x="247634" y="856023"/>
                </a:cubicBezTo>
                <a:cubicBezTo>
                  <a:pt x="238975" y="897954"/>
                  <a:pt x="238975" y="940340"/>
                  <a:pt x="242621" y="982727"/>
                </a:cubicBezTo>
                <a:cubicBezTo>
                  <a:pt x="244900" y="1010985"/>
                  <a:pt x="261308" y="1031495"/>
                  <a:pt x="287742" y="1043344"/>
                </a:cubicBezTo>
                <a:cubicBezTo>
                  <a:pt x="314632" y="1055650"/>
                  <a:pt x="343346" y="1057017"/>
                  <a:pt x="372059" y="1061119"/>
                </a:cubicBezTo>
                <a:cubicBezTo>
                  <a:pt x="405787" y="1065677"/>
                  <a:pt x="440425" y="1062487"/>
                  <a:pt x="473696" y="1069323"/>
                </a:cubicBezTo>
                <a:cubicBezTo>
                  <a:pt x="426297" y="1098948"/>
                  <a:pt x="370237" y="1108975"/>
                  <a:pt x="318734" y="1136321"/>
                </a:cubicBezTo>
                <a:cubicBezTo>
                  <a:pt x="326482" y="1139056"/>
                  <a:pt x="331496" y="1140423"/>
                  <a:pt x="336509" y="1142702"/>
                </a:cubicBezTo>
                <a:cubicBezTo>
                  <a:pt x="341979" y="1144981"/>
                  <a:pt x="349726" y="1145437"/>
                  <a:pt x="350182" y="1152729"/>
                </a:cubicBezTo>
                <a:cubicBezTo>
                  <a:pt x="350182" y="1160021"/>
                  <a:pt x="342435" y="1160933"/>
                  <a:pt x="337421" y="1164123"/>
                </a:cubicBezTo>
                <a:cubicBezTo>
                  <a:pt x="333775" y="1166858"/>
                  <a:pt x="329217" y="1168225"/>
                  <a:pt x="325571" y="1170960"/>
                </a:cubicBezTo>
                <a:cubicBezTo>
                  <a:pt x="322380" y="1173694"/>
                  <a:pt x="315544" y="1171871"/>
                  <a:pt x="315544" y="1180531"/>
                </a:cubicBezTo>
                <a:cubicBezTo>
                  <a:pt x="335598" y="1179164"/>
                  <a:pt x="357019" y="1158654"/>
                  <a:pt x="375250" y="1182809"/>
                </a:cubicBezTo>
                <a:cubicBezTo>
                  <a:pt x="375706" y="1183265"/>
                  <a:pt x="377985" y="1182354"/>
                  <a:pt x="379352" y="1181442"/>
                </a:cubicBezTo>
                <a:cubicBezTo>
                  <a:pt x="416270" y="1159110"/>
                  <a:pt x="459112" y="1159110"/>
                  <a:pt x="499675" y="1150450"/>
                </a:cubicBezTo>
                <a:cubicBezTo>
                  <a:pt x="539327" y="1142246"/>
                  <a:pt x="578524" y="1131763"/>
                  <a:pt x="617719" y="1122648"/>
                </a:cubicBezTo>
                <a:cubicBezTo>
                  <a:pt x="599033" y="1114900"/>
                  <a:pt x="599944" y="1108064"/>
                  <a:pt x="613617" y="1099404"/>
                </a:cubicBezTo>
                <a:cubicBezTo>
                  <a:pt x="617719" y="1097125"/>
                  <a:pt x="621365" y="1094846"/>
                  <a:pt x="625468" y="1092567"/>
                </a:cubicBezTo>
                <a:cubicBezTo>
                  <a:pt x="636406" y="1092567"/>
                  <a:pt x="634127" y="1100771"/>
                  <a:pt x="634127" y="1107152"/>
                </a:cubicBezTo>
                <a:cubicBezTo>
                  <a:pt x="633216" y="1161389"/>
                  <a:pt x="629570" y="1216081"/>
                  <a:pt x="623645" y="1270318"/>
                </a:cubicBezTo>
                <a:cubicBezTo>
                  <a:pt x="620910" y="1296752"/>
                  <a:pt x="617264" y="1297664"/>
                  <a:pt x="593108" y="1289004"/>
                </a:cubicBezTo>
                <a:cubicBezTo>
                  <a:pt x="582625" y="1285358"/>
                  <a:pt x="571231" y="1282623"/>
                  <a:pt x="560293" y="1280344"/>
                </a:cubicBezTo>
                <a:cubicBezTo>
                  <a:pt x="513804" y="1270773"/>
                  <a:pt x="466860" y="1268494"/>
                  <a:pt x="419915" y="1266215"/>
                </a:cubicBezTo>
                <a:cubicBezTo>
                  <a:pt x="379808" y="1263936"/>
                  <a:pt x="339700" y="1263936"/>
                  <a:pt x="299592" y="1265760"/>
                </a:cubicBezTo>
                <a:cubicBezTo>
                  <a:pt x="251280" y="1268038"/>
                  <a:pt x="232138" y="1287181"/>
                  <a:pt x="223934" y="1334125"/>
                </a:cubicBezTo>
                <a:cubicBezTo>
                  <a:pt x="218465" y="1366484"/>
                  <a:pt x="218465" y="1399300"/>
                  <a:pt x="219376" y="1431660"/>
                </a:cubicBezTo>
                <a:cubicBezTo>
                  <a:pt x="220744" y="1478604"/>
                  <a:pt x="240342" y="1504583"/>
                  <a:pt x="286375" y="1516889"/>
                </a:cubicBezTo>
                <a:cubicBezTo>
                  <a:pt x="342435" y="1531929"/>
                  <a:pt x="399862" y="1536031"/>
                  <a:pt x="457745" y="1533751"/>
                </a:cubicBezTo>
                <a:cubicBezTo>
                  <a:pt x="482811" y="1533751"/>
                  <a:pt x="507424" y="1534664"/>
                  <a:pt x="532035" y="1533296"/>
                </a:cubicBezTo>
                <a:cubicBezTo>
                  <a:pt x="556647" y="1531929"/>
                  <a:pt x="581713" y="1529194"/>
                  <a:pt x="598577" y="1506861"/>
                </a:cubicBezTo>
                <a:cubicBezTo>
                  <a:pt x="613617" y="1512331"/>
                  <a:pt x="612250" y="1525548"/>
                  <a:pt x="612250" y="1537398"/>
                </a:cubicBezTo>
                <a:cubicBezTo>
                  <a:pt x="612250" y="1611233"/>
                  <a:pt x="607237" y="1684612"/>
                  <a:pt x="603590" y="1757990"/>
                </a:cubicBezTo>
                <a:cubicBezTo>
                  <a:pt x="602679" y="1774398"/>
                  <a:pt x="595842" y="1773487"/>
                  <a:pt x="584904" y="1767106"/>
                </a:cubicBezTo>
                <a:cubicBezTo>
                  <a:pt x="564394" y="1755256"/>
                  <a:pt x="544341" y="1742494"/>
                  <a:pt x="521097" y="1737481"/>
                </a:cubicBezTo>
                <a:cubicBezTo>
                  <a:pt x="434956" y="1718338"/>
                  <a:pt x="348359" y="1716060"/>
                  <a:pt x="261308" y="1731100"/>
                </a:cubicBezTo>
                <a:cubicBezTo>
                  <a:pt x="230771" y="1736569"/>
                  <a:pt x="213452" y="1753432"/>
                  <a:pt x="205703" y="1783513"/>
                </a:cubicBezTo>
                <a:cubicBezTo>
                  <a:pt x="194310" y="1827723"/>
                  <a:pt x="194310" y="1872389"/>
                  <a:pt x="198412" y="1917054"/>
                </a:cubicBezTo>
                <a:cubicBezTo>
                  <a:pt x="201146" y="1949414"/>
                  <a:pt x="219376" y="1972202"/>
                  <a:pt x="249913" y="1983596"/>
                </a:cubicBezTo>
                <a:cubicBezTo>
                  <a:pt x="285919" y="1997269"/>
                  <a:pt x="323292" y="2002283"/>
                  <a:pt x="361577" y="2000004"/>
                </a:cubicBezTo>
                <a:cubicBezTo>
                  <a:pt x="425841" y="2005473"/>
                  <a:pt x="489649" y="2008663"/>
                  <a:pt x="553000" y="1995446"/>
                </a:cubicBezTo>
                <a:cubicBezTo>
                  <a:pt x="585360" y="1989977"/>
                  <a:pt x="588550" y="1992711"/>
                  <a:pt x="589006" y="2026894"/>
                </a:cubicBezTo>
                <a:cubicBezTo>
                  <a:pt x="589006" y="2036921"/>
                  <a:pt x="589006" y="2046492"/>
                  <a:pt x="588550" y="2056519"/>
                </a:cubicBezTo>
                <a:cubicBezTo>
                  <a:pt x="587639" y="2097083"/>
                  <a:pt x="584904" y="2137190"/>
                  <a:pt x="585360" y="2177298"/>
                </a:cubicBezTo>
                <a:cubicBezTo>
                  <a:pt x="586271" y="2237460"/>
                  <a:pt x="594475" y="2296709"/>
                  <a:pt x="628658" y="2349123"/>
                </a:cubicBezTo>
                <a:cubicBezTo>
                  <a:pt x="631848" y="2353681"/>
                  <a:pt x="634583" y="2358694"/>
                  <a:pt x="630025" y="2363707"/>
                </a:cubicBezTo>
                <a:cubicBezTo>
                  <a:pt x="632760" y="2363252"/>
                  <a:pt x="635494" y="2362796"/>
                  <a:pt x="638229" y="2362340"/>
                </a:cubicBezTo>
                <a:cubicBezTo>
                  <a:pt x="636862" y="2364619"/>
                  <a:pt x="634583" y="2366442"/>
                  <a:pt x="631848" y="2368265"/>
                </a:cubicBezTo>
                <a:cubicBezTo>
                  <a:pt x="631848" y="2368265"/>
                  <a:pt x="631392" y="2368265"/>
                  <a:pt x="631392" y="2368265"/>
                </a:cubicBezTo>
                <a:cubicBezTo>
                  <a:pt x="653725" y="2370543"/>
                  <a:pt x="672868" y="2381938"/>
                  <a:pt x="690187" y="2400169"/>
                </a:cubicBezTo>
                <a:cubicBezTo>
                  <a:pt x="704316" y="2415209"/>
                  <a:pt x="723002" y="2426604"/>
                  <a:pt x="739866" y="2439365"/>
                </a:cubicBezTo>
                <a:cubicBezTo>
                  <a:pt x="761286" y="2455317"/>
                  <a:pt x="782708" y="2467623"/>
                  <a:pt x="810510" y="2457140"/>
                </a:cubicBezTo>
                <a:cubicBezTo>
                  <a:pt x="821449" y="2460786"/>
                  <a:pt x="832842" y="2462609"/>
                  <a:pt x="844237" y="2463065"/>
                </a:cubicBezTo>
                <a:cubicBezTo>
                  <a:pt x="942227" y="2465344"/>
                  <a:pt x="1039762" y="2473548"/>
                  <a:pt x="1137296" y="2477649"/>
                </a:cubicBezTo>
                <a:cubicBezTo>
                  <a:pt x="1191989" y="2479929"/>
                  <a:pt x="1246225" y="2484030"/>
                  <a:pt x="1300917" y="2486309"/>
                </a:cubicBezTo>
                <a:cubicBezTo>
                  <a:pt x="1304108" y="2486309"/>
                  <a:pt x="1307299" y="2486309"/>
                  <a:pt x="1310033" y="2487221"/>
                </a:cubicBezTo>
                <a:cubicBezTo>
                  <a:pt x="1320060" y="2490867"/>
                  <a:pt x="1336467" y="2488132"/>
                  <a:pt x="1337379" y="2502261"/>
                </a:cubicBezTo>
                <a:cubicBezTo>
                  <a:pt x="1337379" y="2504084"/>
                  <a:pt x="1337379" y="2505451"/>
                  <a:pt x="1336923" y="2506363"/>
                </a:cubicBezTo>
                <a:cubicBezTo>
                  <a:pt x="1342393" y="2503629"/>
                  <a:pt x="1347406" y="2500438"/>
                  <a:pt x="1352420" y="2497248"/>
                </a:cubicBezTo>
                <a:cubicBezTo>
                  <a:pt x="1365181" y="2488132"/>
                  <a:pt x="1381133" y="2489956"/>
                  <a:pt x="1396629" y="2491322"/>
                </a:cubicBezTo>
                <a:cubicBezTo>
                  <a:pt x="1442206" y="2495880"/>
                  <a:pt x="1487327" y="2497248"/>
                  <a:pt x="1532904" y="2499982"/>
                </a:cubicBezTo>
                <a:cubicBezTo>
                  <a:pt x="1604004" y="2504084"/>
                  <a:pt x="1675104" y="2507275"/>
                  <a:pt x="1746204" y="2511832"/>
                </a:cubicBezTo>
                <a:cubicBezTo>
                  <a:pt x="1783122" y="2514111"/>
                  <a:pt x="1820495" y="2515479"/>
                  <a:pt x="1857412" y="2517757"/>
                </a:cubicBezTo>
                <a:cubicBezTo>
                  <a:pt x="1944008" y="2523682"/>
                  <a:pt x="2031060" y="2525050"/>
                  <a:pt x="2118112" y="2530519"/>
                </a:cubicBezTo>
                <a:cubicBezTo>
                  <a:pt x="2154117" y="2532797"/>
                  <a:pt x="2190579" y="2534621"/>
                  <a:pt x="2227040" y="2535077"/>
                </a:cubicBezTo>
                <a:cubicBezTo>
                  <a:pt x="2321840" y="2536899"/>
                  <a:pt x="2416185" y="2545559"/>
                  <a:pt x="2510985" y="2546470"/>
                </a:cubicBezTo>
                <a:cubicBezTo>
                  <a:pt x="2552916" y="2546927"/>
                  <a:pt x="2595758" y="2549661"/>
                  <a:pt x="2638145" y="2549661"/>
                </a:cubicBezTo>
                <a:cubicBezTo>
                  <a:pt x="2689191" y="2549661"/>
                  <a:pt x="2739325" y="2542369"/>
                  <a:pt x="2785358" y="2517302"/>
                </a:cubicBezTo>
                <a:cubicBezTo>
                  <a:pt x="2795841" y="2511377"/>
                  <a:pt x="2804501" y="2510465"/>
                  <a:pt x="2813616" y="2520492"/>
                </a:cubicBezTo>
                <a:cubicBezTo>
                  <a:pt x="2818629" y="2526417"/>
                  <a:pt x="2825466" y="2530975"/>
                  <a:pt x="2831391" y="2535988"/>
                </a:cubicBezTo>
                <a:cubicBezTo>
                  <a:pt x="2805412" y="2510009"/>
                  <a:pt x="2804956" y="2509553"/>
                  <a:pt x="2833669" y="2480840"/>
                </a:cubicBezTo>
                <a:cubicBezTo>
                  <a:pt x="2858281" y="2456228"/>
                  <a:pt x="2877423" y="2427971"/>
                  <a:pt x="2897021" y="2400169"/>
                </a:cubicBezTo>
                <a:cubicBezTo>
                  <a:pt x="2903403" y="2391509"/>
                  <a:pt x="2907960" y="2381483"/>
                  <a:pt x="2918898" y="2377380"/>
                </a:cubicBezTo>
                <a:cubicBezTo>
                  <a:pt x="2920722" y="2377380"/>
                  <a:pt x="2922544" y="2377380"/>
                  <a:pt x="2924368" y="2377836"/>
                </a:cubicBezTo>
                <a:cubicBezTo>
                  <a:pt x="2923912" y="2379659"/>
                  <a:pt x="2923456" y="2381938"/>
                  <a:pt x="2922544" y="2383761"/>
                </a:cubicBezTo>
                <a:cubicBezTo>
                  <a:pt x="2932116" y="2417489"/>
                  <a:pt x="2930293" y="2452582"/>
                  <a:pt x="2934850" y="2487221"/>
                </a:cubicBezTo>
                <a:cubicBezTo>
                  <a:pt x="2941686" y="2538723"/>
                  <a:pt x="2960830" y="2579742"/>
                  <a:pt x="3015522" y="2593415"/>
                </a:cubicBezTo>
                <a:cubicBezTo>
                  <a:pt x="3022813" y="2595238"/>
                  <a:pt x="3024637" y="2611190"/>
                  <a:pt x="3035575" y="2601163"/>
                </a:cubicBezTo>
                <a:cubicBezTo>
                  <a:pt x="3045146" y="2585211"/>
                  <a:pt x="3056085" y="2596149"/>
                  <a:pt x="3067935" y="2597973"/>
                </a:cubicBezTo>
                <a:cubicBezTo>
                  <a:pt x="3133110" y="2607088"/>
                  <a:pt x="3198741" y="2613924"/>
                  <a:pt x="3264371" y="2602531"/>
                </a:cubicBezTo>
                <a:cubicBezTo>
                  <a:pt x="3308581" y="2594782"/>
                  <a:pt x="3331825" y="2569715"/>
                  <a:pt x="3336383" y="2524594"/>
                </a:cubicBezTo>
                <a:cubicBezTo>
                  <a:pt x="3339118" y="2497704"/>
                  <a:pt x="3341852" y="2470357"/>
                  <a:pt x="3340485" y="2443011"/>
                </a:cubicBezTo>
                <a:cubicBezTo>
                  <a:pt x="3336839" y="2386496"/>
                  <a:pt x="3319063" y="2363707"/>
                  <a:pt x="3265283" y="2345933"/>
                </a:cubicBezTo>
                <a:cubicBezTo>
                  <a:pt x="3227454" y="2333627"/>
                  <a:pt x="3188258" y="2328157"/>
                  <a:pt x="3149062" y="2326334"/>
                </a:cubicBezTo>
                <a:cubicBezTo>
                  <a:pt x="3085710" y="2323144"/>
                  <a:pt x="3021902" y="2316763"/>
                  <a:pt x="2959917" y="2337729"/>
                </a:cubicBezTo>
                <a:quadBezTo>
                  <a:pt x="2933483" y="2346388"/>
                  <a:pt x="2930749" y="2319042"/>
                </a:quadBezTo>
                <a:cubicBezTo>
                  <a:pt x="2926646" y="2329069"/>
                  <a:pt x="2926646" y="2340007"/>
                  <a:pt x="2926646" y="2350490"/>
                </a:cubicBezTo>
                <a:cubicBezTo>
                  <a:pt x="2919810" y="2345477"/>
                  <a:pt x="2917076" y="2334538"/>
                  <a:pt x="2917531" y="2317219"/>
                </a:cubicBezTo>
                <a:cubicBezTo>
                  <a:pt x="2918898" y="2279846"/>
                  <a:pt x="2923912" y="2242929"/>
                  <a:pt x="2924368" y="2205556"/>
                </a:cubicBezTo>
                <a:cubicBezTo>
                  <a:pt x="2923000" y="2178210"/>
                  <a:pt x="2927558" y="2151775"/>
                  <a:pt x="2936673" y="2125796"/>
                </a:cubicBezTo>
                <a:cubicBezTo>
                  <a:pt x="2935306" y="2152231"/>
                  <a:pt x="2934395" y="2179121"/>
                  <a:pt x="2935762" y="2205556"/>
                </a:cubicBezTo>
                <a:cubicBezTo>
                  <a:pt x="2941231" y="2192339"/>
                  <a:pt x="2938497" y="2178665"/>
                  <a:pt x="2940319" y="2164992"/>
                </a:cubicBezTo>
                <a:cubicBezTo>
                  <a:pt x="2942142" y="2149951"/>
                  <a:pt x="2943966" y="2134911"/>
                  <a:pt x="2946700" y="2119871"/>
                </a:cubicBezTo>
                <a:cubicBezTo>
                  <a:pt x="2948068" y="2112123"/>
                  <a:pt x="2951714" y="2106654"/>
                  <a:pt x="2962652" y="2110756"/>
                </a:cubicBezTo>
                <a:cubicBezTo>
                  <a:pt x="3052895" y="2145849"/>
                  <a:pt x="3147239" y="2142204"/>
                  <a:pt x="3241127" y="2138102"/>
                </a:cubicBezTo>
                <a:cubicBezTo>
                  <a:pt x="3259358" y="2135823"/>
                  <a:pt x="3277133" y="2134000"/>
                  <a:pt x="3295364" y="2131721"/>
                </a:cubicBezTo>
                <a:cubicBezTo>
                  <a:pt x="3319063" y="2128531"/>
                  <a:pt x="3335472" y="2116681"/>
                  <a:pt x="3344131" y="2093437"/>
                </a:cubicBezTo>
                <a:cubicBezTo>
                  <a:pt x="3359171" y="2052873"/>
                  <a:pt x="3366464" y="2011398"/>
                  <a:pt x="3363273" y="1968556"/>
                </a:cubicBezTo>
                <a:cubicBezTo>
                  <a:pt x="3362818" y="1921156"/>
                  <a:pt x="3351880" y="1902925"/>
                  <a:pt x="3303568" y="1886517"/>
                </a:cubicBezTo>
                <a:cubicBezTo>
                  <a:pt x="3201020" y="1851879"/>
                  <a:pt x="3096648" y="1841396"/>
                  <a:pt x="2989998" y="1864640"/>
                </a:cubicBezTo>
                <a:cubicBezTo>
                  <a:pt x="2964475" y="1870109"/>
                  <a:pt x="2958550" y="1866007"/>
                  <a:pt x="2957639" y="1839573"/>
                </a:cubicBezTo>
                <a:cubicBezTo>
                  <a:pt x="2956727" y="1812682"/>
                  <a:pt x="2957183" y="1785336"/>
                  <a:pt x="2957183" y="1757990"/>
                </a:cubicBezTo>
                <a:cubicBezTo>
                  <a:pt x="2955816" y="1766194"/>
                  <a:pt x="2953993" y="1774398"/>
                  <a:pt x="2953537" y="1782602"/>
                </a:cubicBezTo>
                <a:cubicBezTo>
                  <a:pt x="2952626" y="1800377"/>
                  <a:pt x="2951714" y="1818152"/>
                  <a:pt x="2950802" y="1835927"/>
                </a:cubicBezTo>
                <a:cubicBezTo>
                  <a:pt x="2948979" y="1812227"/>
                  <a:pt x="2940319" y="1788983"/>
                  <a:pt x="2943054" y="1764371"/>
                </a:cubicBezTo>
                <a:cubicBezTo>
                  <a:pt x="2946244" y="1733835"/>
                  <a:pt x="2947612" y="1703298"/>
                  <a:pt x="2955816" y="1673217"/>
                </a:cubicBezTo>
                <a:cubicBezTo>
                  <a:pt x="2955816" y="1665469"/>
                  <a:pt x="2958095" y="1658177"/>
                  <a:pt x="2959917" y="1650884"/>
                </a:cubicBezTo>
                <a:cubicBezTo>
                  <a:pt x="2966299" y="1627640"/>
                  <a:pt x="2975870" y="1622627"/>
                  <a:pt x="2997746" y="1630831"/>
                </a:cubicBezTo>
                <a:cubicBezTo>
                  <a:pt x="3028739" y="1642225"/>
                  <a:pt x="3061098" y="1646783"/>
                  <a:pt x="3093458" y="1653164"/>
                </a:cubicBezTo>
                <a:cubicBezTo>
                  <a:pt x="3094825" y="1653619"/>
                  <a:pt x="3096648" y="1654531"/>
                  <a:pt x="3098471" y="1654986"/>
                </a:cubicBezTo>
                <a:cubicBezTo>
                  <a:pt x="3122172" y="1662279"/>
                  <a:pt x="3147239" y="1662279"/>
                  <a:pt x="3171394" y="1666381"/>
                </a:cubicBezTo>
                <a:cubicBezTo>
                  <a:pt x="3216060" y="1669115"/>
                  <a:pt x="3260269" y="1671850"/>
                  <a:pt x="3304935" y="1663646"/>
                </a:cubicBezTo>
                <a:cubicBezTo>
                  <a:pt x="3345043" y="1655898"/>
                  <a:pt x="3369655" y="1633109"/>
                  <a:pt x="3378314" y="1593002"/>
                </a:cubicBezTo>
                <a:cubicBezTo>
                  <a:pt x="3384695" y="1563377"/>
                  <a:pt x="3385606" y="1533296"/>
                  <a:pt x="3384695" y="1502760"/>
                </a:cubicBezTo>
                <a:cubicBezTo>
                  <a:pt x="3381504" y="1463108"/>
                  <a:pt x="3365097" y="1433027"/>
                  <a:pt x="3324989" y="1420265"/>
                </a:cubicBezTo>
                <a:cubicBezTo>
                  <a:pt x="3312227" y="1416163"/>
                  <a:pt x="3298554" y="1412517"/>
                  <a:pt x="3285337" y="1410694"/>
                </a:cubicBezTo>
                <a:cubicBezTo>
                  <a:pt x="3221074" y="1401123"/>
                  <a:pt x="3155898" y="1402035"/>
                  <a:pt x="3090723" y="1401123"/>
                </a:cubicBezTo>
                <a:cubicBezTo>
                  <a:pt x="3088900" y="1401123"/>
                  <a:pt x="3087533" y="1402035"/>
                  <a:pt x="3087533" y="1403402"/>
                </a:cubicBezTo>
                <a:cubicBezTo>
                  <a:pt x="3087533" y="1404770"/>
                  <a:pt x="3087533" y="1406592"/>
                  <a:pt x="3087533" y="1407959"/>
                </a:cubicBezTo>
                <a:cubicBezTo>
                  <a:pt x="3083887" y="1407503"/>
                  <a:pt x="3079785" y="1407959"/>
                  <a:pt x="3076138" y="1409783"/>
                </a:cubicBezTo>
                <a:lnTo>
                  <a:pt x="3039367" y="1411272"/>
                </a:lnTo>
                <a:lnTo>
                  <a:pt x="3048792" y="1430071"/>
                </a:lnTo>
                <a:cubicBezTo>
                  <a:pt x="3020079" y="1438275"/>
                  <a:pt x="2999114" y="1427791"/>
                  <a:pt x="2978148" y="1411840"/>
                </a:cubicBezTo>
                <a:lnTo>
                  <a:pt x="2985911" y="1405979"/>
                </a:lnTo>
                <a:lnTo>
                  <a:pt x="2983618" y="1405681"/>
                </a:lnTo>
                <a:cubicBezTo>
                  <a:pt x="2971312" y="1404314"/>
                  <a:pt x="2961285" y="1395654"/>
                  <a:pt x="2961741" y="1380613"/>
                </a:cubicBezTo>
                <a:cubicBezTo>
                  <a:pt x="2968577" y="1316806"/>
                  <a:pt x="2967666" y="1252087"/>
                  <a:pt x="2973135" y="1187823"/>
                </a:cubicBezTo>
                <a:cubicBezTo>
                  <a:pt x="2974958" y="1169136"/>
                  <a:pt x="2980883" y="1157743"/>
                  <a:pt x="3000481" y="1155919"/>
                </a:cubicBezTo>
                <a:cubicBezTo>
                  <a:pt x="3015066" y="1156375"/>
                  <a:pt x="3024182" y="1171871"/>
                  <a:pt x="3039677" y="1170048"/>
                </a:cubicBezTo>
                <a:cubicBezTo>
                  <a:pt x="3041044" y="1170048"/>
                  <a:pt x="3041956" y="1170504"/>
                  <a:pt x="3043323" y="1170504"/>
                </a:cubicBezTo>
                <a:cubicBezTo>
                  <a:pt x="3042868" y="1174606"/>
                  <a:pt x="3042868" y="1178252"/>
                  <a:pt x="3043323" y="1182354"/>
                </a:cubicBezTo>
                <a:cubicBezTo>
                  <a:pt x="3076594" y="1187367"/>
                  <a:pt x="3109866" y="1194204"/>
                  <a:pt x="3143592" y="1193293"/>
                </a:cubicBezTo>
                <a:cubicBezTo>
                  <a:pt x="3167749" y="1201496"/>
                  <a:pt x="3192360" y="1194204"/>
                  <a:pt x="3216972" y="1197395"/>
                </a:cubicBezTo>
                <a:cubicBezTo>
                  <a:pt x="3246140" y="1203319"/>
                  <a:pt x="3275310" y="1202864"/>
                  <a:pt x="3304479" y="1197850"/>
                </a:cubicBezTo>
                <a:cubicBezTo>
                  <a:pt x="3368742" y="1190102"/>
                  <a:pt x="3396545" y="1166858"/>
                  <a:pt x="3403837" y="1112621"/>
                </a:cubicBezTo>
                <a:cubicBezTo>
                  <a:pt x="3407483" y="1084819"/>
                  <a:pt x="3409762" y="1057017"/>
                  <a:pt x="3407939" y="1029215"/>
                </a:cubicBezTo>
                <a:cubicBezTo>
                  <a:pt x="3401103" y="977714"/>
                  <a:pt x="3361906" y="937606"/>
                  <a:pt x="3305390" y="924389"/>
                </a:cubicBezTo>
                <a:cubicBezTo>
                  <a:pt x="3294908" y="922109"/>
                  <a:pt x="3283970" y="923021"/>
                  <a:pt x="3275766" y="914362"/>
                </a:cubicBezTo>
                <a:cubicBezTo>
                  <a:pt x="3292629" y="882457"/>
                  <a:pt x="3258902" y="869697"/>
                  <a:pt x="3251154" y="846908"/>
                </a:cubicBezTo>
                <a:cubicBezTo>
                  <a:pt x="3253889" y="869241"/>
                  <a:pt x="3252977" y="891573"/>
                  <a:pt x="3252522" y="913906"/>
                </a:cubicBezTo>
                <a:cubicBezTo>
                  <a:pt x="3245229" y="918007"/>
                  <a:pt x="3237481" y="915729"/>
                  <a:pt x="3230189" y="915729"/>
                </a:cubicBezTo>
                <a:cubicBezTo>
                  <a:pt x="3178687" y="917096"/>
                  <a:pt x="3127185" y="914362"/>
                  <a:pt x="3076594" y="926667"/>
                </a:cubicBezTo>
                <a:cubicBezTo>
                  <a:pt x="3046058" y="933960"/>
                  <a:pt x="3026004" y="953102"/>
                  <a:pt x="3015977" y="982271"/>
                </a:cubicBezTo>
                <a:cubicBezTo>
                  <a:pt x="3000481" y="1026937"/>
                  <a:pt x="2993189" y="1072969"/>
                  <a:pt x="2989087" y="1119913"/>
                </a:cubicBezTo>
                <a:cubicBezTo>
                  <a:pt x="2992733" y="1121737"/>
                  <a:pt x="2996379" y="1122648"/>
                  <a:pt x="2999569" y="1123104"/>
                </a:cubicBezTo>
                <a:cubicBezTo>
                  <a:pt x="2999114" y="1124015"/>
                  <a:pt x="2999114" y="1125383"/>
                  <a:pt x="2999114" y="1126294"/>
                </a:cubicBezTo>
                <a:cubicBezTo>
                  <a:pt x="2998202" y="1134954"/>
                  <a:pt x="2999569" y="1145892"/>
                  <a:pt x="2988176" y="1148627"/>
                </a:cubicBezTo>
                <a:cubicBezTo>
                  <a:pt x="2976325" y="1151361"/>
                  <a:pt x="2973591" y="1140423"/>
                  <a:pt x="2969489" y="1133131"/>
                </a:cubicBezTo>
                <a:cubicBezTo>
                  <a:pt x="2955360" y="1107608"/>
                  <a:pt x="2944422" y="1080262"/>
                  <a:pt x="2926646" y="1057017"/>
                </a:cubicBezTo>
                <a:cubicBezTo>
                  <a:pt x="2925280" y="1053372"/>
                  <a:pt x="2923912" y="1049725"/>
                  <a:pt x="2922089" y="1046535"/>
                </a:cubicBezTo>
                <a:cubicBezTo>
                  <a:pt x="2928013" y="1048814"/>
                  <a:pt x="2933939" y="1051548"/>
                  <a:pt x="2939408" y="1054739"/>
                </a:cubicBezTo>
                <a:cubicBezTo>
                  <a:pt x="2915708" y="1003692"/>
                  <a:pt x="2881525" y="964041"/>
                  <a:pt x="2823643" y="951279"/>
                </a:cubicBezTo>
                <a:cubicBezTo>
                  <a:pt x="2797664" y="945809"/>
                  <a:pt x="2771685" y="940340"/>
                  <a:pt x="2745251" y="937150"/>
                </a:cubicBezTo>
                <a:cubicBezTo>
                  <a:pt x="2619002" y="922109"/>
                  <a:pt x="2491387" y="914818"/>
                  <a:pt x="2364227" y="908436"/>
                </a:cubicBezTo>
                <a:cubicBezTo>
                  <a:pt x="2172348" y="898865"/>
                  <a:pt x="1980926" y="887927"/>
                  <a:pt x="1789047" y="878355"/>
                </a:cubicBezTo>
                <a:cubicBezTo>
                  <a:pt x="1645023" y="871064"/>
                  <a:pt x="1501001" y="866050"/>
                  <a:pt x="1356977" y="857846"/>
                </a:cubicBezTo>
                <a:cubicBezTo>
                  <a:pt x="1325529" y="856023"/>
                  <a:pt x="1293170" y="858757"/>
                  <a:pt x="1262177" y="850554"/>
                </a:cubicBezTo>
                <a:cubicBezTo>
                  <a:pt x="1252606" y="846908"/>
                  <a:pt x="1247136" y="854200"/>
                  <a:pt x="1241212" y="859213"/>
                </a:cubicBezTo>
                <a:cubicBezTo>
                  <a:pt x="1238477" y="860581"/>
                  <a:pt x="1234831" y="862404"/>
                  <a:pt x="1231641" y="863315"/>
                </a:cubicBezTo>
                <a:cubicBezTo>
                  <a:pt x="1230729" y="863315"/>
                  <a:pt x="1229818" y="863315"/>
                  <a:pt x="1228906" y="862859"/>
                </a:cubicBezTo>
                <a:cubicBezTo>
                  <a:pt x="1231185" y="860124"/>
                  <a:pt x="1233008" y="856023"/>
                  <a:pt x="1230729" y="851466"/>
                </a:cubicBezTo>
                <a:cubicBezTo>
                  <a:pt x="1150058" y="847819"/>
                  <a:pt x="1069843" y="845540"/>
                  <a:pt x="989627" y="840071"/>
                </a:cubicBezTo>
                <a:cubicBezTo>
                  <a:pt x="955901" y="837793"/>
                  <a:pt x="921262" y="840982"/>
                  <a:pt x="887991" y="832323"/>
                </a:cubicBezTo>
                <a:cubicBezTo>
                  <a:pt x="886623" y="830500"/>
                  <a:pt x="886623" y="827765"/>
                  <a:pt x="883433" y="827765"/>
                </a:cubicBezTo>
                <a:cubicBezTo>
                  <a:pt x="877508" y="834146"/>
                  <a:pt x="870216" y="835513"/>
                  <a:pt x="861100" y="833691"/>
                </a:cubicBezTo>
                <a:cubicBezTo>
                  <a:pt x="851985" y="832323"/>
                  <a:pt x="841502" y="830956"/>
                  <a:pt x="832387" y="835969"/>
                </a:cubicBezTo>
                <a:cubicBezTo>
                  <a:pt x="784987" y="862859"/>
                  <a:pt x="738042" y="891117"/>
                  <a:pt x="702037" y="933048"/>
                </a:cubicBezTo>
                <a:cubicBezTo>
                  <a:pt x="685629" y="945353"/>
                  <a:pt x="666031" y="951735"/>
                  <a:pt x="648256" y="961306"/>
                </a:cubicBezTo>
                <a:cubicBezTo>
                  <a:pt x="635494" y="968143"/>
                  <a:pt x="632760" y="961761"/>
                  <a:pt x="632304" y="950368"/>
                </a:cubicBezTo>
                <a:cubicBezTo>
                  <a:pt x="631392" y="932593"/>
                  <a:pt x="630025" y="914362"/>
                  <a:pt x="628658" y="896587"/>
                </a:cubicBezTo>
                <a:cubicBezTo>
                  <a:pt x="617264" y="827309"/>
                  <a:pt x="597666" y="804977"/>
                  <a:pt x="537048" y="797228"/>
                </a:cubicBezTo>
                <a:cubicBezTo>
                  <a:pt x="499675" y="792671"/>
                  <a:pt x="461847" y="789481"/>
                  <a:pt x="424017" y="788114"/>
                </a:cubicBezTo>
                <a:cubicBezTo>
                  <a:pt x="405331" y="787430"/>
                  <a:pt x="386758" y="786632"/>
                  <a:pt x="368242" y="786917"/>
                </a:cubicBezTo>
                <a:close/>
                <a:moveTo>
                  <a:pt x="1102430" y="702486"/>
                </a:moveTo>
                <a:cubicBezTo>
                  <a:pt x="1098328" y="702771"/>
                  <a:pt x="1094454" y="705391"/>
                  <a:pt x="1086706" y="710632"/>
                </a:cubicBezTo>
                <a:cubicBezTo>
                  <a:pt x="1050245" y="734788"/>
                  <a:pt x="1016517" y="763502"/>
                  <a:pt x="977777" y="783556"/>
                </a:cubicBezTo>
                <a:cubicBezTo>
                  <a:pt x="1026544" y="761679"/>
                  <a:pt x="1073945" y="736611"/>
                  <a:pt x="1119521" y="708354"/>
                </a:cubicBezTo>
                <a:cubicBezTo>
                  <a:pt x="1110862" y="704252"/>
                  <a:pt x="1106532" y="702201"/>
                  <a:pt x="1102430" y="702486"/>
                </a:cubicBezTo>
                <a:close/>
                <a:moveTo>
                  <a:pt x="3166381" y="485084"/>
                </a:moveTo>
                <a:cubicBezTo>
                  <a:pt x="3150088" y="485255"/>
                  <a:pt x="3133794" y="486394"/>
                  <a:pt x="3117614" y="489585"/>
                </a:cubicBezTo>
                <a:cubicBezTo>
                  <a:pt x="3074771" y="497789"/>
                  <a:pt x="3056085" y="516931"/>
                  <a:pt x="3048792" y="559773"/>
                </a:cubicBezTo>
                <a:cubicBezTo>
                  <a:pt x="3042868" y="597602"/>
                  <a:pt x="3041956" y="635431"/>
                  <a:pt x="3044235" y="673260"/>
                </a:cubicBezTo>
                <a:cubicBezTo>
                  <a:pt x="3046514" y="716558"/>
                  <a:pt x="3065656" y="739346"/>
                  <a:pt x="3107587" y="750740"/>
                </a:cubicBezTo>
                <a:cubicBezTo>
                  <a:pt x="3135845" y="758488"/>
                  <a:pt x="3164558" y="760767"/>
                  <a:pt x="3193271" y="762135"/>
                </a:cubicBezTo>
                <a:cubicBezTo>
                  <a:pt x="3243862" y="764413"/>
                  <a:pt x="3294453" y="769427"/>
                  <a:pt x="3345043" y="760767"/>
                </a:cubicBezTo>
                <a:cubicBezTo>
                  <a:pt x="3374668" y="755754"/>
                  <a:pt x="3395633" y="738890"/>
                  <a:pt x="3409306" y="712456"/>
                </a:cubicBezTo>
                <a:cubicBezTo>
                  <a:pt x="3426625" y="680096"/>
                  <a:pt x="3431638" y="645458"/>
                  <a:pt x="3426169" y="609452"/>
                </a:cubicBezTo>
                <a:cubicBezTo>
                  <a:pt x="3422523" y="541543"/>
                  <a:pt x="3388797" y="502802"/>
                  <a:pt x="3321799" y="494142"/>
                </a:cubicBezTo>
                <a:cubicBezTo>
                  <a:pt x="3286249" y="489585"/>
                  <a:pt x="3250698" y="487762"/>
                  <a:pt x="3215148" y="486394"/>
                </a:cubicBezTo>
                <a:cubicBezTo>
                  <a:pt x="3198969" y="485711"/>
                  <a:pt x="3182675" y="484913"/>
                  <a:pt x="3166381" y="485084"/>
                </a:cubicBezTo>
                <a:close/>
                <a:moveTo>
                  <a:pt x="428575" y="350119"/>
                </a:moveTo>
                <a:cubicBezTo>
                  <a:pt x="397925" y="348638"/>
                  <a:pt x="367274" y="348752"/>
                  <a:pt x="336509" y="353765"/>
                </a:cubicBezTo>
                <a:cubicBezTo>
                  <a:pt x="293667" y="360602"/>
                  <a:pt x="275437" y="377465"/>
                  <a:pt x="267233" y="420308"/>
                </a:cubicBezTo>
                <a:cubicBezTo>
                  <a:pt x="260852" y="453579"/>
                  <a:pt x="258117" y="486850"/>
                  <a:pt x="260396" y="520121"/>
                </a:cubicBezTo>
                <a:cubicBezTo>
                  <a:pt x="264042" y="577093"/>
                  <a:pt x="286830" y="604894"/>
                  <a:pt x="342435" y="616744"/>
                </a:cubicBezTo>
                <a:cubicBezTo>
                  <a:pt x="388467" y="626772"/>
                  <a:pt x="435412" y="629961"/>
                  <a:pt x="482811" y="627227"/>
                </a:cubicBezTo>
                <a:cubicBezTo>
                  <a:pt x="506056" y="626772"/>
                  <a:pt x="529756" y="628139"/>
                  <a:pt x="553000" y="626316"/>
                </a:cubicBezTo>
                <a:cubicBezTo>
                  <a:pt x="587183" y="624036"/>
                  <a:pt x="612250" y="606261"/>
                  <a:pt x="626834" y="574358"/>
                </a:cubicBezTo>
                <a:cubicBezTo>
                  <a:pt x="643698" y="537441"/>
                  <a:pt x="648712" y="498700"/>
                  <a:pt x="645978" y="459048"/>
                </a:cubicBezTo>
                <a:cubicBezTo>
                  <a:pt x="644610" y="450845"/>
                  <a:pt x="644154" y="442641"/>
                  <a:pt x="642331" y="434437"/>
                </a:cubicBezTo>
                <a:cubicBezTo>
                  <a:pt x="632760" y="387036"/>
                  <a:pt x="615441" y="369718"/>
                  <a:pt x="568040" y="361058"/>
                </a:cubicBezTo>
                <a:cubicBezTo>
                  <a:pt x="552545" y="358323"/>
                  <a:pt x="536592" y="356956"/>
                  <a:pt x="520641" y="356044"/>
                </a:cubicBezTo>
                <a:cubicBezTo>
                  <a:pt x="489877" y="354677"/>
                  <a:pt x="459226" y="351601"/>
                  <a:pt x="428575" y="350119"/>
                </a:cubicBezTo>
                <a:close/>
                <a:moveTo>
                  <a:pt x="254699" y="1057"/>
                </a:moveTo>
                <a:cubicBezTo>
                  <a:pt x="256294" y="2710"/>
                  <a:pt x="257662" y="5786"/>
                  <a:pt x="259029" y="6470"/>
                </a:cubicBezTo>
                <a:cubicBezTo>
                  <a:pt x="269511" y="32449"/>
                  <a:pt x="274069" y="59795"/>
                  <a:pt x="279539" y="87141"/>
                </a:cubicBezTo>
                <a:cubicBezTo>
                  <a:pt x="286830" y="123602"/>
                  <a:pt x="310531" y="141833"/>
                  <a:pt x="346080" y="147758"/>
                </a:cubicBezTo>
                <a:cubicBezTo>
                  <a:pt x="355196" y="149125"/>
                  <a:pt x="363855" y="150493"/>
                  <a:pt x="372971" y="151860"/>
                </a:cubicBezTo>
                <a:cubicBezTo>
                  <a:pt x="437690" y="153227"/>
                  <a:pt x="502866" y="155050"/>
                  <a:pt x="568040" y="155962"/>
                </a:cubicBezTo>
                <a:cubicBezTo>
                  <a:pt x="617264" y="156873"/>
                  <a:pt x="634583" y="143656"/>
                  <a:pt x="649623" y="97168"/>
                </a:cubicBezTo>
                <a:cubicBezTo>
                  <a:pt x="655549" y="79848"/>
                  <a:pt x="659651" y="62073"/>
                  <a:pt x="666031" y="45209"/>
                </a:cubicBezTo>
                <a:cubicBezTo>
                  <a:pt x="668766" y="37462"/>
                  <a:pt x="669677" y="26523"/>
                  <a:pt x="681983" y="26067"/>
                </a:cubicBezTo>
                <a:cubicBezTo>
                  <a:pt x="694744" y="31081"/>
                  <a:pt x="700670" y="40652"/>
                  <a:pt x="702492" y="53869"/>
                </a:cubicBezTo>
                <a:cubicBezTo>
                  <a:pt x="708874" y="104004"/>
                  <a:pt x="707506" y="153683"/>
                  <a:pt x="704772" y="203818"/>
                </a:cubicBezTo>
                <a:cubicBezTo>
                  <a:pt x="701125" y="273550"/>
                  <a:pt x="699302" y="343283"/>
                  <a:pt x="712063" y="412560"/>
                </a:cubicBezTo>
                <a:cubicBezTo>
                  <a:pt x="723914" y="475911"/>
                  <a:pt x="759464" y="523312"/>
                  <a:pt x="807320" y="563420"/>
                </a:cubicBezTo>
                <a:cubicBezTo>
                  <a:pt x="821449" y="575269"/>
                  <a:pt x="838768" y="579827"/>
                  <a:pt x="856543" y="578915"/>
                </a:cubicBezTo>
                <a:cubicBezTo>
                  <a:pt x="906222" y="576637"/>
                  <a:pt x="953166" y="594411"/>
                  <a:pt x="1001933" y="595323"/>
                </a:cubicBezTo>
                <a:cubicBezTo>
                  <a:pt x="1421241" y="622670"/>
                  <a:pt x="1840548" y="642267"/>
                  <a:pt x="2260312" y="662777"/>
                </a:cubicBezTo>
                <a:cubicBezTo>
                  <a:pt x="2320929" y="665967"/>
                  <a:pt x="2381547" y="666423"/>
                  <a:pt x="2442164" y="668246"/>
                </a:cubicBezTo>
                <a:cubicBezTo>
                  <a:pt x="2492754" y="664144"/>
                  <a:pt x="2543345" y="665056"/>
                  <a:pt x="2593479" y="667335"/>
                </a:cubicBezTo>
                <a:cubicBezTo>
                  <a:pt x="2626294" y="669158"/>
                  <a:pt x="2658198" y="663689"/>
                  <a:pt x="2690558" y="666423"/>
                </a:cubicBezTo>
                <a:cubicBezTo>
                  <a:pt x="2698762" y="667335"/>
                  <a:pt x="2706965" y="665056"/>
                  <a:pt x="2715169" y="668246"/>
                </a:cubicBezTo>
                <a:cubicBezTo>
                  <a:pt x="2840051" y="684198"/>
                  <a:pt x="2976781" y="550658"/>
                  <a:pt x="3002760" y="453579"/>
                </a:cubicBezTo>
                <a:cubicBezTo>
                  <a:pt x="3016433" y="402989"/>
                  <a:pt x="3022358" y="352399"/>
                  <a:pt x="3025548" y="300896"/>
                </a:cubicBezTo>
                <a:cubicBezTo>
                  <a:pt x="3027827" y="258510"/>
                  <a:pt x="3030106" y="216123"/>
                  <a:pt x="3039221" y="174648"/>
                </a:cubicBezTo>
                <a:cubicBezTo>
                  <a:pt x="3041501" y="164621"/>
                  <a:pt x="3044691" y="153227"/>
                  <a:pt x="3056996" y="167812"/>
                </a:cubicBezTo>
                <a:cubicBezTo>
                  <a:pt x="3069758" y="177839"/>
                  <a:pt x="3073405" y="190600"/>
                  <a:pt x="3073860" y="206552"/>
                </a:cubicBezTo>
                <a:cubicBezTo>
                  <a:pt x="3075227" y="243925"/>
                  <a:pt x="3085710" y="257598"/>
                  <a:pt x="3121260" y="268992"/>
                </a:cubicBezTo>
                <a:cubicBezTo>
                  <a:pt x="3132198" y="272639"/>
                  <a:pt x="3140858" y="278563"/>
                  <a:pt x="3149518" y="284945"/>
                </a:cubicBezTo>
                <a:cubicBezTo>
                  <a:pt x="3221074" y="292692"/>
                  <a:pt x="3293085" y="295883"/>
                  <a:pt x="3365097" y="294971"/>
                </a:cubicBezTo>
                <a:cubicBezTo>
                  <a:pt x="3387885" y="294516"/>
                  <a:pt x="3406116" y="285400"/>
                  <a:pt x="3419789" y="267170"/>
                </a:cubicBezTo>
                <a:cubicBezTo>
                  <a:pt x="3436196" y="244381"/>
                  <a:pt x="3452604" y="221593"/>
                  <a:pt x="3457162" y="192879"/>
                </a:cubicBezTo>
                <a:cubicBezTo>
                  <a:pt x="3458529" y="183763"/>
                  <a:pt x="3462175" y="176927"/>
                  <a:pt x="3472202" y="176015"/>
                </a:cubicBezTo>
                <a:cubicBezTo>
                  <a:pt x="3475393" y="256686"/>
                  <a:pt x="3469012" y="336902"/>
                  <a:pt x="3467644" y="417573"/>
                </a:cubicBezTo>
                <a:quadBezTo>
                  <a:pt x="3458073" y="423498"/>
                  <a:pt x="3463087" y="427600"/>
                </a:quadBezTo>
                <a:cubicBezTo>
                  <a:pt x="3469012" y="435804"/>
                  <a:pt x="3467188" y="444919"/>
                  <a:pt x="3466733" y="454034"/>
                </a:cubicBezTo>
                <a:cubicBezTo>
                  <a:pt x="3461264" y="584840"/>
                  <a:pt x="3455339" y="715190"/>
                  <a:pt x="3449869" y="845540"/>
                </a:cubicBezTo>
                <a:cubicBezTo>
                  <a:pt x="3444856" y="961761"/>
                  <a:pt x="3440754" y="1077527"/>
                  <a:pt x="3435285" y="1193748"/>
                </a:cubicBezTo>
                <a:cubicBezTo>
                  <a:pt x="3425714" y="1407959"/>
                  <a:pt x="3414776" y="1622627"/>
                  <a:pt x="3404748" y="1837294"/>
                </a:cubicBezTo>
                <a:cubicBezTo>
                  <a:pt x="3399735" y="1943488"/>
                  <a:pt x="3395177" y="2049683"/>
                  <a:pt x="3390164" y="2155877"/>
                </a:cubicBezTo>
                <a:cubicBezTo>
                  <a:pt x="3380137" y="2362796"/>
                  <a:pt x="3369655" y="2569715"/>
                  <a:pt x="3359171" y="2776634"/>
                </a:cubicBezTo>
                <a:cubicBezTo>
                  <a:pt x="3354158" y="2875080"/>
                  <a:pt x="3349600" y="2973982"/>
                  <a:pt x="3344587" y="3072428"/>
                </a:cubicBezTo>
                <a:cubicBezTo>
                  <a:pt x="3334105" y="3269320"/>
                  <a:pt x="3324077" y="3466669"/>
                  <a:pt x="3313595" y="3663561"/>
                </a:cubicBezTo>
                <a:cubicBezTo>
                  <a:pt x="3308126" y="3767476"/>
                  <a:pt x="3301745" y="3871392"/>
                  <a:pt x="3296731" y="3975307"/>
                </a:cubicBezTo>
                <a:cubicBezTo>
                  <a:pt x="3291262" y="4085603"/>
                  <a:pt x="3286249" y="4195444"/>
                  <a:pt x="3281235" y="4305284"/>
                </a:cubicBezTo>
                <a:cubicBezTo>
                  <a:pt x="3285337" y="4305284"/>
                  <a:pt x="3288983" y="4305284"/>
                  <a:pt x="3291717" y="4304828"/>
                </a:cubicBezTo>
                <a:cubicBezTo>
                  <a:pt x="3283514" y="4340378"/>
                  <a:pt x="3287616" y="4376839"/>
                  <a:pt x="3285337" y="4412845"/>
                </a:cubicBezTo>
                <a:cubicBezTo>
                  <a:pt x="3280779" y="4481211"/>
                  <a:pt x="3276222" y="4550032"/>
                  <a:pt x="3274854" y="4618853"/>
                </a:cubicBezTo>
                <a:cubicBezTo>
                  <a:pt x="3274854" y="4632982"/>
                  <a:pt x="3272120" y="4647110"/>
                  <a:pt x="3269840" y="4661240"/>
                </a:cubicBezTo>
                <a:cubicBezTo>
                  <a:pt x="3257535" y="4662152"/>
                  <a:pt x="3257535" y="4675369"/>
                  <a:pt x="3257535" y="4688130"/>
                </a:cubicBezTo>
                <a:cubicBezTo>
                  <a:pt x="3258447" y="4690409"/>
                  <a:pt x="3258902" y="4693144"/>
                  <a:pt x="3259358" y="4695878"/>
                </a:cubicBezTo>
                <a:cubicBezTo>
                  <a:pt x="3263004" y="4695422"/>
                  <a:pt x="3265739" y="4693600"/>
                  <a:pt x="3268473" y="4691776"/>
                </a:cubicBezTo>
                <a:cubicBezTo>
                  <a:pt x="3268929" y="4693600"/>
                  <a:pt x="3269840" y="4695422"/>
                  <a:pt x="3270296" y="4697246"/>
                </a:cubicBezTo>
                <a:cubicBezTo>
                  <a:pt x="3262549" y="4786576"/>
                  <a:pt x="3258902" y="4875907"/>
                  <a:pt x="3252977" y="4964782"/>
                </a:cubicBezTo>
                <a:cubicBezTo>
                  <a:pt x="3249331" y="5020841"/>
                  <a:pt x="3244774" y="5076446"/>
                  <a:pt x="3242494" y="5132504"/>
                </a:cubicBezTo>
                <a:cubicBezTo>
                  <a:pt x="3241583" y="5153926"/>
                  <a:pt x="3237481" y="5174436"/>
                  <a:pt x="3236570" y="5195856"/>
                </a:cubicBezTo>
                <a:cubicBezTo>
                  <a:pt x="3236570" y="5203604"/>
                  <a:pt x="3232467" y="5209986"/>
                  <a:pt x="3228821" y="5216822"/>
                </a:cubicBezTo>
                <a:cubicBezTo>
                  <a:pt x="3225175" y="5223659"/>
                  <a:pt x="3220617" y="5230040"/>
                  <a:pt x="3211502" y="5229128"/>
                </a:cubicBezTo>
                <a:cubicBezTo>
                  <a:pt x="3203299" y="5228217"/>
                  <a:pt x="3199653" y="5222291"/>
                  <a:pt x="3197829" y="5215455"/>
                </a:cubicBezTo>
                <a:cubicBezTo>
                  <a:pt x="3187802" y="5179905"/>
                  <a:pt x="3160456" y="5163497"/>
                  <a:pt x="3127641" y="5154382"/>
                </a:cubicBezTo>
                <a:cubicBezTo>
                  <a:pt x="3053350" y="5134328"/>
                  <a:pt x="2978604" y="5126580"/>
                  <a:pt x="2902491" y="5138430"/>
                </a:cubicBezTo>
                <a:cubicBezTo>
                  <a:pt x="2846887" y="5147090"/>
                  <a:pt x="2830023" y="5163953"/>
                  <a:pt x="2817262" y="5220013"/>
                </a:cubicBezTo>
                <a:cubicBezTo>
                  <a:pt x="2814071" y="5233230"/>
                  <a:pt x="2812249" y="5252828"/>
                  <a:pt x="2793561" y="5250549"/>
                </a:cubicBezTo>
                <a:cubicBezTo>
                  <a:pt x="2777610" y="5248270"/>
                  <a:pt x="2783079" y="5230040"/>
                  <a:pt x="2781712" y="5218189"/>
                </a:cubicBezTo>
                <a:cubicBezTo>
                  <a:pt x="2780801" y="5208618"/>
                  <a:pt x="2783079" y="5198591"/>
                  <a:pt x="2780344" y="5189020"/>
                </a:cubicBezTo>
                <a:cubicBezTo>
                  <a:pt x="2780344" y="5110628"/>
                  <a:pt x="2779888" y="5031780"/>
                  <a:pt x="2779888" y="4953388"/>
                </a:cubicBezTo>
                <a:cubicBezTo>
                  <a:pt x="2779888" y="4920572"/>
                  <a:pt x="2778977" y="4888213"/>
                  <a:pt x="2770317" y="4856764"/>
                </a:cubicBezTo>
                <a:cubicBezTo>
                  <a:pt x="2743883" y="4792046"/>
                  <a:pt x="2706510" y="4737353"/>
                  <a:pt x="2634043" y="4718667"/>
                </a:cubicBezTo>
                <a:cubicBezTo>
                  <a:pt x="2582085" y="4705449"/>
                  <a:pt x="2528304" y="4699980"/>
                  <a:pt x="2474523" y="4694966"/>
                </a:cubicBezTo>
                <a:cubicBezTo>
                  <a:pt x="2367418" y="4685395"/>
                  <a:pt x="2259856" y="4679015"/>
                  <a:pt x="2152295" y="4673545"/>
                </a:cubicBezTo>
                <a:cubicBezTo>
                  <a:pt x="2078460" y="4669443"/>
                  <a:pt x="2004170" y="4665341"/>
                  <a:pt x="1929879" y="4662152"/>
                </a:cubicBezTo>
                <a:cubicBezTo>
                  <a:pt x="1853310" y="4658961"/>
                  <a:pt x="1777196" y="4655770"/>
                  <a:pt x="1700627" y="4650301"/>
                </a:cubicBezTo>
                <a:cubicBezTo>
                  <a:pt x="1665989" y="4647567"/>
                  <a:pt x="1630895" y="4646199"/>
                  <a:pt x="1596256" y="4645288"/>
                </a:cubicBezTo>
                <a:cubicBezTo>
                  <a:pt x="1516952" y="4643009"/>
                  <a:pt x="1437193" y="4638907"/>
                  <a:pt x="1357889" y="4633437"/>
                </a:cubicBezTo>
                <a:cubicBezTo>
                  <a:pt x="1314590" y="4630248"/>
                  <a:pt x="1270381" y="4632526"/>
                  <a:pt x="1227539" y="4623411"/>
                </a:cubicBezTo>
                <a:cubicBezTo>
                  <a:pt x="1217968" y="4621132"/>
                  <a:pt x="1208852" y="4621132"/>
                  <a:pt x="1199737" y="4622499"/>
                </a:cubicBezTo>
                <a:cubicBezTo>
                  <a:pt x="1150970" y="4630703"/>
                  <a:pt x="1102202" y="4620676"/>
                  <a:pt x="1053890" y="4618397"/>
                </a:cubicBezTo>
                <a:cubicBezTo>
                  <a:pt x="1039306" y="4617030"/>
                  <a:pt x="1026544" y="4606547"/>
                  <a:pt x="1011049" y="4612473"/>
                </a:cubicBezTo>
                <a:cubicBezTo>
                  <a:pt x="968662" y="4620220"/>
                  <a:pt x="925364" y="4617942"/>
                  <a:pt x="882977" y="4615207"/>
                </a:cubicBezTo>
                <a:cubicBezTo>
                  <a:pt x="835122" y="4612017"/>
                  <a:pt x="787721" y="4610193"/>
                  <a:pt x="739866" y="4615662"/>
                </a:cubicBezTo>
                <a:cubicBezTo>
                  <a:pt x="714798" y="4618853"/>
                  <a:pt x="689731" y="4617030"/>
                  <a:pt x="664664" y="4618853"/>
                </a:cubicBezTo>
                <a:cubicBezTo>
                  <a:pt x="605186" y="4622955"/>
                  <a:pt x="564167" y="4650643"/>
                  <a:pt x="533915" y="4692495"/>
                </a:cubicBezTo>
                <a:lnTo>
                  <a:pt x="509557" y="4734278"/>
                </a:lnTo>
                <a:lnTo>
                  <a:pt x="582173" y="4723406"/>
                </a:lnTo>
                <a:cubicBezTo>
                  <a:pt x="590833" y="4722038"/>
                  <a:pt x="601771" y="4719759"/>
                  <a:pt x="603138" y="4732521"/>
                </a:cubicBezTo>
                <a:cubicBezTo>
                  <a:pt x="604506" y="4743915"/>
                  <a:pt x="593111" y="4741180"/>
                  <a:pt x="586731" y="4743003"/>
                </a:cubicBezTo>
                <a:cubicBezTo>
                  <a:pt x="569867" y="4747561"/>
                  <a:pt x="552548" y="4750751"/>
                  <a:pt x="543432" y="4768526"/>
                </a:cubicBezTo>
                <a:cubicBezTo>
                  <a:pt x="539786" y="4775819"/>
                  <a:pt x="531582" y="4773996"/>
                  <a:pt x="525202" y="4774907"/>
                </a:cubicBezTo>
                <a:lnTo>
                  <a:pt x="485705" y="4779000"/>
                </a:lnTo>
                <a:lnTo>
                  <a:pt x="485660" y="4780879"/>
                </a:lnTo>
                <a:cubicBezTo>
                  <a:pt x="483723" y="4785209"/>
                  <a:pt x="480305" y="4789083"/>
                  <a:pt x="476431" y="4792501"/>
                </a:cubicBezTo>
                <a:cubicBezTo>
                  <a:pt x="467771" y="4800705"/>
                  <a:pt x="455010" y="4803440"/>
                  <a:pt x="447718" y="4813922"/>
                </a:cubicBezTo>
                <a:cubicBezTo>
                  <a:pt x="458656" y="4817113"/>
                  <a:pt x="467316" y="4810277"/>
                  <a:pt x="477342" y="4811188"/>
                </a:cubicBezTo>
                <a:cubicBezTo>
                  <a:pt x="479622" y="4810732"/>
                  <a:pt x="481900" y="4810732"/>
                  <a:pt x="484179" y="4810277"/>
                </a:cubicBezTo>
                <a:cubicBezTo>
                  <a:pt x="484179" y="4811188"/>
                  <a:pt x="484635" y="4811643"/>
                  <a:pt x="484635" y="4812099"/>
                </a:cubicBezTo>
                <a:cubicBezTo>
                  <a:pt x="486458" y="4817113"/>
                  <a:pt x="487825" y="4822126"/>
                  <a:pt x="487369" y="4827595"/>
                </a:cubicBezTo>
                <a:cubicBezTo>
                  <a:pt x="478710" y="4919205"/>
                  <a:pt x="475064" y="5011270"/>
                  <a:pt x="457289" y="5101968"/>
                </a:cubicBezTo>
                <a:cubicBezTo>
                  <a:pt x="455010" y="5114729"/>
                  <a:pt x="454554" y="5129771"/>
                  <a:pt x="437235" y="5133872"/>
                </a:cubicBezTo>
                <a:cubicBezTo>
                  <a:pt x="426297" y="5128402"/>
                  <a:pt x="424017" y="5117920"/>
                  <a:pt x="422650" y="5106982"/>
                </a:cubicBezTo>
                <a:cubicBezTo>
                  <a:pt x="411712" y="5056391"/>
                  <a:pt x="382542" y="5023576"/>
                  <a:pt x="330584" y="5012182"/>
                </a:cubicBezTo>
                <a:cubicBezTo>
                  <a:pt x="262219" y="4997141"/>
                  <a:pt x="193398" y="4994407"/>
                  <a:pt x="124577" y="5004889"/>
                </a:cubicBezTo>
                <a:cubicBezTo>
                  <a:pt x="81279" y="5011270"/>
                  <a:pt x="52109" y="5034058"/>
                  <a:pt x="44361" y="5079636"/>
                </a:cubicBezTo>
                <a:cubicBezTo>
                  <a:pt x="42083" y="5092853"/>
                  <a:pt x="37069" y="5104703"/>
                  <a:pt x="29321" y="5115186"/>
                </a:cubicBezTo>
                <a:cubicBezTo>
                  <a:pt x="22485" y="5124301"/>
                  <a:pt x="14737" y="5128402"/>
                  <a:pt x="4254" y="5120199"/>
                </a:cubicBezTo>
                <a:cubicBezTo>
                  <a:pt x="-1216" y="5107893"/>
                  <a:pt x="152" y="5095132"/>
                  <a:pt x="152" y="5082370"/>
                </a:cubicBezTo>
                <a:cubicBezTo>
                  <a:pt x="5621" y="4697246"/>
                  <a:pt x="26586" y="4312576"/>
                  <a:pt x="43905" y="3927907"/>
                </a:cubicBezTo>
                <a:cubicBezTo>
                  <a:pt x="55756" y="3666751"/>
                  <a:pt x="68973" y="3406051"/>
                  <a:pt x="80367" y="3144895"/>
                </a:cubicBezTo>
                <a:cubicBezTo>
                  <a:pt x="81279" y="3122563"/>
                  <a:pt x="86292" y="3109346"/>
                  <a:pt x="108169" y="3103876"/>
                </a:cubicBezTo>
                <a:cubicBezTo>
                  <a:pt x="110904" y="3102965"/>
                  <a:pt x="113183" y="3100686"/>
                  <a:pt x="115461" y="3098863"/>
                </a:cubicBezTo>
                <a:cubicBezTo>
                  <a:pt x="115917" y="3098407"/>
                  <a:pt x="115461" y="3097496"/>
                  <a:pt x="115461" y="3096129"/>
                </a:cubicBezTo>
                <a:cubicBezTo>
                  <a:pt x="104067" y="3093849"/>
                  <a:pt x="96775" y="3105244"/>
                  <a:pt x="87659" y="3104788"/>
                </a:cubicBezTo>
                <a:cubicBezTo>
                  <a:pt x="87659" y="3067415"/>
                  <a:pt x="86292" y="3030042"/>
                  <a:pt x="88115" y="2992669"/>
                </a:cubicBezTo>
                <a:cubicBezTo>
                  <a:pt x="96319" y="2817654"/>
                  <a:pt x="104979" y="2642183"/>
                  <a:pt x="113639" y="2467167"/>
                </a:cubicBezTo>
                <a:cubicBezTo>
                  <a:pt x="114550" y="2453039"/>
                  <a:pt x="111815" y="2436630"/>
                  <a:pt x="135059" y="2440277"/>
                </a:cubicBezTo>
                <a:cubicBezTo>
                  <a:pt x="139161" y="2441188"/>
                  <a:pt x="142807" y="2438453"/>
                  <a:pt x="144175" y="2434808"/>
                </a:cubicBezTo>
                <a:cubicBezTo>
                  <a:pt x="151011" y="2417033"/>
                  <a:pt x="166507" y="2416121"/>
                  <a:pt x="181548" y="2414298"/>
                </a:cubicBezTo>
                <a:cubicBezTo>
                  <a:pt x="193854" y="2436175"/>
                  <a:pt x="212996" y="2448481"/>
                  <a:pt x="236240" y="2455772"/>
                </a:cubicBezTo>
                <a:cubicBezTo>
                  <a:pt x="267688" y="2465344"/>
                  <a:pt x="299592" y="2470357"/>
                  <a:pt x="332407" y="2468079"/>
                </a:cubicBezTo>
                <a:cubicBezTo>
                  <a:pt x="371604" y="2470357"/>
                  <a:pt x="410800" y="2470813"/>
                  <a:pt x="449996" y="2470357"/>
                </a:cubicBezTo>
                <a:cubicBezTo>
                  <a:pt x="498764" y="2469445"/>
                  <a:pt x="529756" y="2446657"/>
                  <a:pt x="547076" y="2402903"/>
                </a:cubicBezTo>
                <a:cubicBezTo>
                  <a:pt x="551177" y="2392421"/>
                  <a:pt x="555735" y="2382394"/>
                  <a:pt x="560293" y="2371912"/>
                </a:cubicBezTo>
                <a:cubicBezTo>
                  <a:pt x="565762" y="2370999"/>
                  <a:pt x="571231" y="2370543"/>
                  <a:pt x="576700" y="2370543"/>
                </a:cubicBezTo>
                <a:cubicBezTo>
                  <a:pt x="571687" y="2370088"/>
                  <a:pt x="566218" y="2369177"/>
                  <a:pt x="560749" y="2367810"/>
                </a:cubicBezTo>
                <a:cubicBezTo>
                  <a:pt x="560749" y="2364619"/>
                  <a:pt x="561204" y="2361884"/>
                  <a:pt x="561204" y="2359150"/>
                </a:cubicBezTo>
                <a:cubicBezTo>
                  <a:pt x="568952" y="2328157"/>
                  <a:pt x="572598" y="2296709"/>
                  <a:pt x="565306" y="2264806"/>
                </a:cubicBezTo>
                <a:cubicBezTo>
                  <a:pt x="558469" y="2235636"/>
                  <a:pt x="541606" y="2214671"/>
                  <a:pt x="511526" y="2210114"/>
                </a:cubicBezTo>
                <a:cubicBezTo>
                  <a:pt x="425841" y="2196440"/>
                  <a:pt x="339700" y="2188692"/>
                  <a:pt x="253560" y="2198719"/>
                </a:cubicBezTo>
                <a:cubicBezTo>
                  <a:pt x="204336" y="2204188"/>
                  <a:pt x="187017" y="2223787"/>
                  <a:pt x="177446" y="2272097"/>
                </a:cubicBezTo>
                <a:cubicBezTo>
                  <a:pt x="176535" y="2273010"/>
                  <a:pt x="175167" y="2273010"/>
                  <a:pt x="174255" y="2273465"/>
                </a:cubicBezTo>
                <a:cubicBezTo>
                  <a:pt x="157392" y="2276199"/>
                  <a:pt x="140529" y="2278479"/>
                  <a:pt x="123665" y="2281213"/>
                </a:cubicBezTo>
                <a:cubicBezTo>
                  <a:pt x="130046" y="2148129"/>
                  <a:pt x="136427" y="2014588"/>
                  <a:pt x="143263" y="1881048"/>
                </a:cubicBezTo>
                <a:cubicBezTo>
                  <a:pt x="151011" y="1721073"/>
                  <a:pt x="159671" y="1561098"/>
                  <a:pt x="167875" y="1401123"/>
                </a:cubicBezTo>
                <a:cubicBezTo>
                  <a:pt x="171065" y="1333669"/>
                  <a:pt x="174255" y="1266215"/>
                  <a:pt x="177902" y="1196482"/>
                </a:cubicBezTo>
                <a:cubicBezTo>
                  <a:pt x="198412" y="1211523"/>
                  <a:pt x="217098" y="1197850"/>
                  <a:pt x="236240" y="1196939"/>
                </a:cubicBezTo>
                <a:cubicBezTo>
                  <a:pt x="238063" y="1189646"/>
                  <a:pt x="230771" y="1189191"/>
                  <a:pt x="229404" y="1185544"/>
                </a:cubicBezTo>
                <a:cubicBezTo>
                  <a:pt x="222567" y="1166858"/>
                  <a:pt x="210717" y="1169136"/>
                  <a:pt x="196588" y="1176429"/>
                </a:cubicBezTo>
                <a:cubicBezTo>
                  <a:pt x="183826" y="1182809"/>
                  <a:pt x="177446" y="1180075"/>
                  <a:pt x="178357" y="1163667"/>
                </a:cubicBezTo>
                <a:cubicBezTo>
                  <a:pt x="185650" y="1041066"/>
                  <a:pt x="192486" y="918007"/>
                  <a:pt x="199323" y="795406"/>
                </a:cubicBezTo>
                <a:cubicBezTo>
                  <a:pt x="203881" y="707898"/>
                  <a:pt x="208438" y="620846"/>
                  <a:pt x="212996" y="533794"/>
                </a:cubicBezTo>
                <a:cubicBezTo>
                  <a:pt x="217098" y="459504"/>
                  <a:pt x="221656" y="385669"/>
                  <a:pt x="225758" y="311835"/>
                </a:cubicBezTo>
                <a:cubicBezTo>
                  <a:pt x="226669" y="297250"/>
                  <a:pt x="224846" y="281754"/>
                  <a:pt x="248546" y="276741"/>
                </a:cubicBezTo>
                <a:cubicBezTo>
                  <a:pt x="224390" y="279019"/>
                  <a:pt x="228492" y="266258"/>
                  <a:pt x="229404" y="253952"/>
                </a:cubicBezTo>
                <a:cubicBezTo>
                  <a:pt x="234873" y="177839"/>
                  <a:pt x="239887" y="102181"/>
                  <a:pt x="245356" y="26523"/>
                </a:cubicBezTo>
                <a:cubicBezTo>
                  <a:pt x="245811" y="18775"/>
                  <a:pt x="245811" y="10572"/>
                  <a:pt x="249002" y="4190"/>
                </a:cubicBezTo>
                <a:cubicBezTo>
                  <a:pt x="251281" y="-823"/>
                  <a:pt x="253104" y="-595"/>
                  <a:pt x="254699" y="1057"/>
                </a:cubicBezTo>
                <a:close/>
              </a:path>
            </a:pathLst>
          </a:custGeom>
          <a:solidFill>
            <a:srgbClr val="3A3A3A"/>
          </a:solidFill>
          <a:ln w="5823" cap="flat">
            <a:noFill/>
            <a:prstDash val="solid"/>
            <a:miter/>
          </a:ln>
        </p:spPr>
        <p:txBody>
          <a:bodyPr wrap="square" anchor="ctr">
            <a:noAutofit/>
          </a:bodyPr>
          <a:lstStyle/>
          <a:p>
            <a:pPr lvl="0">
              <a:defRPr/>
            </a:pPr>
            <a:endParaRPr lang="en-US">
              <a:latin typeface="나눔스퀘어 Bold" pitchFamily="50" charset="-127"/>
              <a:ea typeface="나눔스퀘어 Bold" pitchFamily="50" charset="-127"/>
            </a:endParaRPr>
          </a:p>
        </p:txBody>
      </p:sp>
      <p:grpSp>
        <p:nvGrpSpPr>
          <p:cNvPr id="85" name="Group 12"/>
          <p:cNvGrpSpPr/>
          <p:nvPr/>
        </p:nvGrpSpPr>
        <p:grpSpPr>
          <a:xfrm>
            <a:off x="5511147" y="3127377"/>
            <a:ext cx="5718412" cy="688345"/>
            <a:chOff x="2551702" y="4319146"/>
            <a:chExt cx="3683697" cy="688345"/>
          </a:xfrm>
        </p:grpSpPr>
        <p:sp>
          <p:nvSpPr>
            <p:cNvPr id="86" name="TextBox 85"/>
            <p:cNvSpPr txBox="1"/>
            <p:nvPr/>
          </p:nvSpPr>
          <p:spPr>
            <a:xfrm>
              <a:off x="2551704" y="4515048"/>
              <a:ext cx="3683695" cy="49244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3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Bold" pitchFamily="50" charset="-127"/>
                  <a:ea typeface="나눔스퀘어 Bold" pitchFamily="50" charset="-127"/>
                </a:rPr>
                <a:t>구분 코드</a:t>
              </a:r>
              <a:r>
                <a:rPr lang="en-US" altLang="ko-KR" sz="13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Bold" pitchFamily="50" charset="-127"/>
                  <a:ea typeface="나눔스퀘어 Bold" pitchFamily="50" charset="-127"/>
                </a:rPr>
                <a:t>,</a:t>
              </a:r>
              <a:r>
                <a:rPr lang="ko-KR" altLang="en-US" sz="13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Bold" pitchFamily="50" charset="-127"/>
                  <a:ea typeface="나눔스퀘어 Bold" pitchFamily="50" charset="-127"/>
                </a:rPr>
                <a:t> 제목</a:t>
              </a:r>
              <a:r>
                <a:rPr lang="en-US" altLang="ko-KR" sz="13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Bold" pitchFamily="50" charset="-127"/>
                  <a:ea typeface="나눔스퀘어 Bold" pitchFamily="50" charset="-127"/>
                </a:rPr>
                <a:t>,</a:t>
              </a:r>
              <a:r>
                <a:rPr lang="ko-KR" altLang="en-US" sz="13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Bold" pitchFamily="50" charset="-127"/>
                  <a:ea typeface="나눔스퀘어 Bold" pitchFamily="50" charset="-127"/>
                </a:rPr>
                <a:t> 관객수</a:t>
              </a:r>
              <a:r>
                <a:rPr lang="en-US" altLang="ko-KR" sz="13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Bold" pitchFamily="50" charset="-127"/>
                  <a:ea typeface="나눔스퀘어 Bold" pitchFamily="50" charset="-127"/>
                </a:rPr>
                <a:t>,</a:t>
              </a:r>
              <a:r>
                <a:rPr lang="ko-KR" altLang="en-US" sz="13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Bold" pitchFamily="50" charset="-127"/>
                  <a:ea typeface="나눔스퀘어 Bold" pitchFamily="50" charset="-127"/>
                </a:rPr>
                <a:t> 개봉일</a:t>
              </a:r>
              <a:r>
                <a:rPr lang="en-US" altLang="ko-KR" sz="13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Bold" pitchFamily="50" charset="-127"/>
                  <a:ea typeface="나눔스퀘어 Bold" pitchFamily="50" charset="-127"/>
                </a:rPr>
                <a:t>,</a:t>
              </a:r>
              <a:r>
                <a:rPr lang="ko-KR" altLang="en-US" sz="13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Bold" pitchFamily="50" charset="-127"/>
                  <a:ea typeface="나눔스퀘어 Bold" pitchFamily="50" charset="-127"/>
                </a:rPr>
                <a:t> 국가</a:t>
              </a:r>
              <a:r>
                <a:rPr lang="en-US" altLang="ko-KR" sz="13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Bold" pitchFamily="50" charset="-127"/>
                  <a:ea typeface="나눔스퀘어 Bold" pitchFamily="50" charset="-127"/>
                </a:rPr>
                <a:t>,</a:t>
              </a:r>
              <a:r>
                <a:rPr lang="ko-KR" altLang="en-US" sz="13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Bold" pitchFamily="50" charset="-127"/>
                  <a:ea typeface="나눔스퀘어 Bold" pitchFamily="50" charset="-127"/>
                </a:rPr>
                <a:t> 감독</a:t>
              </a:r>
              <a:r>
                <a:rPr lang="en-US" altLang="ko-KR" sz="13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Bold" pitchFamily="50" charset="-127"/>
                  <a:ea typeface="나눔스퀘어 Bold" pitchFamily="50" charset="-127"/>
                </a:rPr>
                <a:t>,</a:t>
              </a:r>
              <a:r>
                <a:rPr lang="ko-KR" altLang="en-US" sz="13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Bold" pitchFamily="50" charset="-127"/>
                  <a:ea typeface="나눔스퀘어 Bold" pitchFamily="50" charset="-127"/>
                </a:rPr>
                <a:t> 배급사</a:t>
              </a:r>
              <a:r>
                <a:rPr lang="en-US" altLang="ko-KR" sz="13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Bold" pitchFamily="50" charset="-127"/>
                  <a:ea typeface="나눔스퀘어 Bold" pitchFamily="50" charset="-127"/>
                </a:rPr>
                <a:t>,</a:t>
              </a:r>
              <a:r>
                <a:rPr lang="ko-KR" altLang="en-US" sz="13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Bold" pitchFamily="50" charset="-127"/>
                  <a:ea typeface="나눔스퀘어 Bold" pitchFamily="50" charset="-127"/>
                </a:rPr>
                <a:t> 주연배우</a:t>
              </a:r>
              <a:r>
                <a:rPr lang="en-US" altLang="ko-KR" sz="13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Bold" pitchFamily="50" charset="-127"/>
                  <a:ea typeface="나눔스퀘어 Bold" pitchFamily="50" charset="-127"/>
                </a:rPr>
                <a:t>,</a:t>
              </a:r>
              <a:endParaRPr lang="ko-KR" alt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endParaRPr>
            </a:p>
            <a:p>
              <a:pPr lvl="0">
                <a:defRPr/>
              </a:pPr>
              <a:r>
                <a:rPr lang="ko-KR" altLang="en-US" sz="13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Bold" pitchFamily="50" charset="-127"/>
                  <a:ea typeface="나눔스퀘어 Bold" pitchFamily="50" charset="-127"/>
                </a:rPr>
                <a:t>장르</a:t>
              </a:r>
              <a:r>
                <a:rPr lang="en-US" altLang="ko-KR" sz="13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Bold" pitchFamily="50" charset="-127"/>
                  <a:ea typeface="나눔스퀘어 Bold" pitchFamily="50" charset="-127"/>
                </a:rPr>
                <a:t>,</a:t>
              </a:r>
              <a:r>
                <a:rPr lang="ko-KR" altLang="en-US" sz="13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Bold" pitchFamily="50" charset="-127"/>
                  <a:ea typeface="나눔스퀘어 Bold" pitchFamily="50" charset="-127"/>
                </a:rPr>
                <a:t> 스크린 수</a:t>
              </a:r>
              <a:r>
                <a:rPr lang="en-US" altLang="ko-KR" sz="13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Bold" pitchFamily="50" charset="-127"/>
                  <a:ea typeface="나눔스퀘어 Bold" pitchFamily="50" charset="-127"/>
                </a:rPr>
                <a:t>,</a:t>
              </a:r>
              <a:r>
                <a:rPr lang="ko-KR" altLang="en-US" sz="13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Bold" pitchFamily="50" charset="-127"/>
                  <a:ea typeface="나눔스퀘어 Bold" pitchFamily="50" charset="-127"/>
                </a:rPr>
                <a:t> 상영 시간</a:t>
              </a:r>
              <a:r>
                <a:rPr lang="en-US" altLang="ko-KR" sz="13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Bold" pitchFamily="50" charset="-127"/>
                  <a:ea typeface="나눔스퀘어 Bold" pitchFamily="50" charset="-127"/>
                </a:rPr>
                <a:t>,</a:t>
              </a:r>
              <a:r>
                <a:rPr lang="ko-KR" altLang="en-US" sz="13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Bold" pitchFamily="50" charset="-127"/>
                  <a:ea typeface="나눔스퀘어 Bold" pitchFamily="50" charset="-127"/>
                </a:rPr>
                <a:t> 등급</a:t>
              </a: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2551702" y="4319146"/>
              <a:ext cx="3683696" cy="29019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300" b="1">
                  <a:solidFill>
                    <a:schemeClr val="accent4"/>
                  </a:solidFill>
                  <a:latin typeface="나눔스퀘어 Bold" pitchFamily="50" charset="-127"/>
                  <a:ea typeface="나눔스퀘어 Bold" pitchFamily="50" charset="-127"/>
                </a:rPr>
                <a:t>KOBIS</a:t>
              </a:r>
            </a:p>
          </p:txBody>
        </p:sp>
      </p:grpSp>
      <p:grpSp>
        <p:nvGrpSpPr>
          <p:cNvPr id="88" name="Group 15"/>
          <p:cNvGrpSpPr/>
          <p:nvPr/>
        </p:nvGrpSpPr>
        <p:grpSpPr>
          <a:xfrm>
            <a:off x="5511150" y="3855234"/>
            <a:ext cx="5217945" cy="495786"/>
            <a:chOff x="2551704" y="4296699"/>
            <a:chExt cx="3552135" cy="495786"/>
          </a:xfrm>
        </p:grpSpPr>
        <p:sp>
          <p:nvSpPr>
            <p:cNvPr id="89" name="TextBox 88"/>
            <p:cNvSpPr txBox="1"/>
            <p:nvPr/>
          </p:nvSpPr>
          <p:spPr>
            <a:xfrm>
              <a:off x="2551705" y="4501653"/>
              <a:ext cx="3552134" cy="29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3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Bold" pitchFamily="50" charset="-127"/>
                  <a:ea typeface="나눔스퀘어 Bold" pitchFamily="50" charset="-127"/>
                </a:rPr>
                <a:t>시리즈 영화 제목</a:t>
              </a:r>
              <a:r>
                <a:rPr lang="en-US" altLang="ko-KR" sz="13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Bold" pitchFamily="50" charset="-127"/>
                  <a:ea typeface="나눔스퀘어 Bold" pitchFamily="50" charset="-127"/>
                </a:rPr>
                <a:t>,</a:t>
              </a:r>
              <a:r>
                <a:rPr lang="ko-KR" altLang="en-US" sz="13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Bold" pitchFamily="50" charset="-127"/>
                  <a:ea typeface="나눔스퀘어 Bold" pitchFamily="50" charset="-127"/>
                </a:rPr>
                <a:t> 휴일 수</a:t>
              </a: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2551704" y="4296699"/>
              <a:ext cx="3552134" cy="29238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300" b="1">
                  <a:solidFill>
                    <a:schemeClr val="accent3"/>
                  </a:solidFill>
                  <a:latin typeface="나눔스퀘어 Bold" pitchFamily="50" charset="-127"/>
                  <a:ea typeface="나눔스퀘어 Bold" pitchFamily="50" charset="-127"/>
                </a:rPr>
                <a:t>NAVER</a:t>
              </a:r>
            </a:p>
          </p:txBody>
        </p:sp>
      </p:grpSp>
      <p:sp>
        <p:nvSpPr>
          <p:cNvPr id="111" name="TextBox 110"/>
          <p:cNvSpPr txBox="1"/>
          <p:nvPr/>
        </p:nvSpPr>
        <p:spPr>
          <a:xfrm>
            <a:off x="5509590" y="382905"/>
            <a:ext cx="5368326" cy="91837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 algn="r">
              <a:defRPr/>
            </a:pPr>
            <a:r>
              <a:rPr lang="ko-KR" altLang="en-US" sz="5400">
                <a:latin typeface="나눔스퀘어 Bold" pitchFamily="50" charset="-127"/>
                <a:ea typeface="나눔스퀘어 Bold" pitchFamily="50" charset="-127"/>
              </a:rPr>
              <a:t>데이터 수집</a:t>
            </a:r>
          </a:p>
        </p:txBody>
      </p:sp>
      <p:grpSp>
        <p:nvGrpSpPr>
          <p:cNvPr id="113" name="Group 112"/>
          <p:cNvGrpSpPr/>
          <p:nvPr/>
        </p:nvGrpSpPr>
        <p:grpSpPr>
          <a:xfrm>
            <a:off x="10956308" y="759853"/>
            <a:ext cx="427751" cy="272215"/>
            <a:chOff x="4411405" y="1607745"/>
            <a:chExt cx="520434" cy="272215"/>
          </a:xfrm>
        </p:grpSpPr>
        <p:sp>
          <p:nvSpPr>
            <p:cNvPr id="114" name="Graphic 167"/>
            <p:cNvSpPr/>
            <p:nvPr/>
          </p:nvSpPr>
          <p:spPr>
            <a:xfrm rot="5400000">
              <a:off x="4674366" y="1622488"/>
              <a:ext cx="272215" cy="242730"/>
            </a:xfrm>
            <a:custGeom>
              <a:avLst/>
              <a:gdLst>
                <a:gd name="connsiteX0" fmla="*/ 2219216 w 3781425"/>
                <a:gd name="connsiteY0" fmla="*/ 189309 h 3371850"/>
                <a:gd name="connsiteX1" fmla="*/ 3731786 w 3781425"/>
                <a:gd name="connsiteY1" fmla="*/ 2808684 h 3371850"/>
                <a:gd name="connsiteX2" fmla="*/ 3404126 w 3781425"/>
                <a:gd name="connsiteY2" fmla="*/ 3376375 h 3371850"/>
                <a:gd name="connsiteX3" fmla="*/ 378986 w 3781425"/>
                <a:gd name="connsiteY3" fmla="*/ 3376375 h 3371850"/>
                <a:gd name="connsiteX4" fmla="*/ 51326 w 3781425"/>
                <a:gd name="connsiteY4" fmla="*/ 2808684 h 3371850"/>
                <a:gd name="connsiteX5" fmla="*/ 1563896 w 3781425"/>
                <a:gd name="connsiteY5" fmla="*/ 189309 h 3371850"/>
                <a:gd name="connsiteX6" fmla="*/ 2219216 w 3781425"/>
                <a:gd name="connsiteY6" fmla="*/ 189309 h 3371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81425" h="3371850">
                  <a:moveTo>
                    <a:pt x="2219216" y="189309"/>
                  </a:moveTo>
                  <a:lnTo>
                    <a:pt x="3731786" y="2808684"/>
                  </a:lnTo>
                  <a:cubicBezTo>
                    <a:pt x="3877519" y="3061097"/>
                    <a:pt x="3695591" y="3376375"/>
                    <a:pt x="3404126" y="3376375"/>
                  </a:cubicBezTo>
                  <a:lnTo>
                    <a:pt x="378986" y="3376375"/>
                  </a:lnTo>
                  <a:cubicBezTo>
                    <a:pt x="87521" y="3376375"/>
                    <a:pt x="-94407" y="3061097"/>
                    <a:pt x="51326" y="2808684"/>
                  </a:cubicBezTo>
                  <a:lnTo>
                    <a:pt x="1563896" y="189309"/>
                  </a:lnTo>
                  <a:cubicBezTo>
                    <a:pt x="1710581" y="-63103"/>
                    <a:pt x="2074436" y="-63103"/>
                    <a:pt x="2219216" y="189309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lvl="0">
                <a:defRPr/>
              </a:pPr>
              <a:endParaRPr lang="en-US">
                <a:latin typeface="나눔스퀘어 Bold" pitchFamily="50" charset="-127"/>
                <a:ea typeface="나눔스퀘어 Bold" pitchFamily="50" charset="-127"/>
              </a:endParaRPr>
            </a:p>
          </p:txBody>
        </p:sp>
        <p:sp>
          <p:nvSpPr>
            <p:cNvPr id="115" name="Graphic 167"/>
            <p:cNvSpPr/>
            <p:nvPr/>
          </p:nvSpPr>
          <p:spPr>
            <a:xfrm rot="5400000">
              <a:off x="4396662" y="1622488"/>
              <a:ext cx="272215" cy="242730"/>
            </a:xfrm>
            <a:custGeom>
              <a:avLst/>
              <a:gdLst>
                <a:gd name="connsiteX0" fmla="*/ 2219216 w 3781425"/>
                <a:gd name="connsiteY0" fmla="*/ 189309 h 3371850"/>
                <a:gd name="connsiteX1" fmla="*/ 3731786 w 3781425"/>
                <a:gd name="connsiteY1" fmla="*/ 2808684 h 3371850"/>
                <a:gd name="connsiteX2" fmla="*/ 3404126 w 3781425"/>
                <a:gd name="connsiteY2" fmla="*/ 3376375 h 3371850"/>
                <a:gd name="connsiteX3" fmla="*/ 378986 w 3781425"/>
                <a:gd name="connsiteY3" fmla="*/ 3376375 h 3371850"/>
                <a:gd name="connsiteX4" fmla="*/ 51326 w 3781425"/>
                <a:gd name="connsiteY4" fmla="*/ 2808684 h 3371850"/>
                <a:gd name="connsiteX5" fmla="*/ 1563896 w 3781425"/>
                <a:gd name="connsiteY5" fmla="*/ 189309 h 3371850"/>
                <a:gd name="connsiteX6" fmla="*/ 2219216 w 3781425"/>
                <a:gd name="connsiteY6" fmla="*/ 189309 h 3371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81425" h="3371850">
                  <a:moveTo>
                    <a:pt x="2219216" y="189309"/>
                  </a:moveTo>
                  <a:lnTo>
                    <a:pt x="3731786" y="2808684"/>
                  </a:lnTo>
                  <a:cubicBezTo>
                    <a:pt x="3877519" y="3061097"/>
                    <a:pt x="3695591" y="3376375"/>
                    <a:pt x="3404126" y="3376375"/>
                  </a:cubicBezTo>
                  <a:lnTo>
                    <a:pt x="378986" y="3376375"/>
                  </a:lnTo>
                  <a:cubicBezTo>
                    <a:pt x="87521" y="3376375"/>
                    <a:pt x="-94407" y="3061097"/>
                    <a:pt x="51326" y="2808684"/>
                  </a:cubicBezTo>
                  <a:lnTo>
                    <a:pt x="1563896" y="189309"/>
                  </a:lnTo>
                  <a:cubicBezTo>
                    <a:pt x="1710581" y="-63103"/>
                    <a:pt x="2074436" y="-63103"/>
                    <a:pt x="2219216" y="189309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lvl="0">
                <a:defRPr/>
              </a:pPr>
              <a:endParaRPr lang="en-US">
                <a:latin typeface="나눔스퀘어 Bold" pitchFamily="50" charset="-127"/>
                <a:ea typeface="나눔스퀘어 Bold" pitchFamily="50" charset="-127"/>
              </a:endParaRPr>
            </a:p>
          </p:txBody>
        </p:sp>
      </p:grpSp>
      <p:sp>
        <p:nvSpPr>
          <p:cNvPr id="116" name="TextBox 115"/>
          <p:cNvSpPr txBox="1"/>
          <p:nvPr/>
        </p:nvSpPr>
        <p:spPr>
          <a:xfrm>
            <a:off x="5509591" y="1796086"/>
            <a:ext cx="615893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800" b="1">
                <a:solidFill>
                  <a:schemeClr val="accent4"/>
                </a:solidFill>
                <a:latin typeface="나눔스퀘어 Bold" pitchFamily="50" charset="-127"/>
                <a:ea typeface="나눔스퀘어 Bold" pitchFamily="50" charset="-127"/>
              </a:rPr>
              <a:t>영화 정보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5509591" y="2319435"/>
            <a:ext cx="619167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200" b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약 </a:t>
            </a:r>
            <a:r>
              <a:rPr lang="en-US" altLang="ko-KR" sz="1200" b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23000</a:t>
            </a:r>
            <a:r>
              <a:rPr lang="ko-KR" altLang="en-US" sz="1200" b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개 영화에 대한 데이터</a:t>
            </a:r>
          </a:p>
        </p:txBody>
      </p:sp>
      <p:pic>
        <p:nvPicPr>
          <p:cNvPr id="123" name="그림 12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 rot="241774">
            <a:off x="2051264" y="1950609"/>
            <a:ext cx="2000250" cy="1285875"/>
          </a:xfrm>
          <a:prstGeom prst="rect">
            <a:avLst/>
          </a:prstGeom>
        </p:spPr>
      </p:pic>
      <p:pic>
        <p:nvPicPr>
          <p:cNvPr id="125" name="그림 12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 rot="274804">
            <a:off x="2170571" y="3864003"/>
            <a:ext cx="1619250" cy="12668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:dsp="http://schemas.microsoft.com/office/drawing/2008/diagram" xmlns:dgm="http://schemas.openxmlformats.org/drawingml/2006/diagram" xmlns:c="http://schemas.openxmlformats.org/drawingml/2006/chart" xmlns="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6299783" y="2954655"/>
            <a:ext cx="4777152" cy="92333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>
              <a:defRPr/>
            </a:pPr>
            <a:r>
              <a:rPr lang="en-US" altLang="ko-KR" sz="5400" b="1">
                <a:solidFill>
                  <a:schemeClr val="accent1"/>
                </a:solidFill>
                <a:latin typeface="나눔스퀘어 Bold" pitchFamily="50" charset="-127"/>
                <a:ea typeface="나눔스퀘어 Bold" pitchFamily="50" charset="-127"/>
              </a:rPr>
              <a:t>02</a:t>
            </a:r>
            <a:r>
              <a:rPr lang="ko-KR" altLang="en-US" sz="5400" b="1">
                <a:solidFill>
                  <a:schemeClr val="accent1"/>
                </a:solidFill>
                <a:latin typeface="나눔스퀘어 Bold" pitchFamily="50" charset="-127"/>
                <a:ea typeface="나눔스퀘어 Bold" pitchFamily="50" charset="-127"/>
              </a:rPr>
              <a:t> </a:t>
            </a:r>
            <a:r>
              <a:rPr lang="ko-KR" altLang="en-US" sz="5400" b="1">
                <a:solidFill>
                  <a:schemeClr val="bg1"/>
                </a:solidFill>
                <a:latin typeface="나눔스퀘어 Bold" pitchFamily="50" charset="-127"/>
                <a:ea typeface="나눔스퀘어 Bold" pitchFamily="50" charset="-127"/>
              </a:rPr>
              <a:t>데이터 탐색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:dsp="http://schemas.microsoft.com/office/drawing/2008/diagram" xmlns:dgm="http://schemas.openxmlformats.org/drawingml/2006/diagram" xmlns:c="http://schemas.openxmlformats.org/drawingml/2006/chart" xmlns="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ko-KR" altLang="en-US" sz="5200">
                <a:latin typeface="나눔스퀘어 Bold" pitchFamily="50" charset="-127"/>
                <a:ea typeface="나눔스퀘어 Bold" pitchFamily="50" charset="-127"/>
              </a:rPr>
              <a:t>데이터 탐색</a:t>
            </a:r>
            <a:r>
              <a:rPr lang="en-US" altLang="ko-KR" sz="5200">
                <a:latin typeface="나눔스퀘어 Bold" pitchFamily="50" charset="-127"/>
                <a:ea typeface="나눔스퀘어 Bold" pitchFamily="50" charset="-127"/>
              </a:rPr>
              <a:t>(EDA)</a:t>
            </a:r>
          </a:p>
        </p:txBody>
      </p:sp>
      <p:sp>
        <p:nvSpPr>
          <p:cNvPr id="211" name="Freeform: Shape 210"/>
          <p:cNvSpPr/>
          <p:nvPr/>
        </p:nvSpPr>
        <p:spPr>
          <a:xfrm flipH="1">
            <a:off x="7698972" y="1814289"/>
            <a:ext cx="4343938" cy="5043711"/>
          </a:xfrm>
          <a:custGeom>
            <a:avLst/>
            <a:gdLst>
              <a:gd name="connsiteX0" fmla="*/ 3066932 w 4343938"/>
              <a:gd name="connsiteY0" fmla="*/ 3180482 h 5043711"/>
              <a:gd name="connsiteX1" fmla="*/ 1614780 w 4343938"/>
              <a:gd name="connsiteY1" fmla="*/ 3180482 h 5043711"/>
              <a:gd name="connsiteX2" fmla="*/ 1614780 w 4343938"/>
              <a:gd name="connsiteY2" fmla="*/ 3486501 h 5043711"/>
              <a:gd name="connsiteX3" fmla="*/ 1690805 w 4343938"/>
              <a:gd name="connsiteY3" fmla="*/ 3486501 h 5043711"/>
              <a:gd name="connsiteX4" fmla="*/ 1591687 w 4343938"/>
              <a:gd name="connsiteY4" fmla="*/ 3984023 h 5043711"/>
              <a:gd name="connsiteX5" fmla="*/ 1377066 w 4343938"/>
              <a:gd name="connsiteY5" fmla="*/ 5043711 h 5043711"/>
              <a:gd name="connsiteX6" fmla="*/ 1496731 w 4343938"/>
              <a:gd name="connsiteY6" fmla="*/ 5043711 h 5043711"/>
              <a:gd name="connsiteX7" fmla="*/ 1564741 w 4343938"/>
              <a:gd name="connsiteY7" fmla="*/ 4707693 h 5043711"/>
              <a:gd name="connsiteX8" fmla="*/ 1759130 w 4343938"/>
              <a:gd name="connsiteY8" fmla="*/ 3743441 h 5043711"/>
              <a:gd name="connsiteX9" fmla="*/ 1806284 w 4343938"/>
              <a:gd name="connsiteY9" fmla="*/ 3509597 h 5043711"/>
              <a:gd name="connsiteX10" fmla="*/ 1825531 w 4343938"/>
              <a:gd name="connsiteY10" fmla="*/ 3489389 h 5043711"/>
              <a:gd name="connsiteX11" fmla="*/ 1971805 w 4343938"/>
              <a:gd name="connsiteY11" fmla="*/ 3488426 h 5043711"/>
              <a:gd name="connsiteX12" fmla="*/ 1961218 w 4343938"/>
              <a:gd name="connsiteY12" fmla="*/ 3687628 h 5043711"/>
              <a:gd name="connsiteX13" fmla="*/ 1592453 w 4343938"/>
              <a:gd name="connsiteY13" fmla="*/ 5043711 h 5043711"/>
              <a:gd name="connsiteX14" fmla="*/ 1709516 w 4343938"/>
              <a:gd name="connsiteY14" fmla="*/ 5043711 h 5043711"/>
              <a:gd name="connsiteX15" fmla="*/ 1995863 w 4343938"/>
              <a:gd name="connsiteY15" fmla="*/ 3989797 h 5043711"/>
              <a:gd name="connsiteX16" fmla="*/ 2013185 w 4343938"/>
              <a:gd name="connsiteY16" fmla="*/ 4179375 h 5043711"/>
              <a:gd name="connsiteX17" fmla="*/ 2034357 w 4343938"/>
              <a:gd name="connsiteY17" fmla="*/ 4532548 h 5043711"/>
              <a:gd name="connsiteX18" fmla="*/ 2066113 w 4343938"/>
              <a:gd name="connsiteY18" fmla="*/ 5019485 h 5043711"/>
              <a:gd name="connsiteX19" fmla="*/ 2067587 w 4343938"/>
              <a:gd name="connsiteY19" fmla="*/ 5043711 h 5043711"/>
              <a:gd name="connsiteX20" fmla="*/ 2204394 w 4343938"/>
              <a:gd name="connsiteY20" fmla="*/ 5043711 h 5043711"/>
              <a:gd name="connsiteX21" fmla="*/ 2173893 w 4343938"/>
              <a:gd name="connsiteY21" fmla="*/ 4561418 h 5043711"/>
              <a:gd name="connsiteX22" fmla="*/ 2151760 w 4343938"/>
              <a:gd name="connsiteY22" fmla="*/ 4194773 h 5043711"/>
              <a:gd name="connsiteX23" fmla="*/ 2121926 w 4343938"/>
              <a:gd name="connsiteY23" fmla="*/ 3714573 h 5043711"/>
              <a:gd name="connsiteX24" fmla="*/ 2125776 w 4343938"/>
              <a:gd name="connsiteY24" fmla="*/ 3513447 h 5043711"/>
              <a:gd name="connsiteX25" fmla="*/ 2148872 w 4343938"/>
              <a:gd name="connsiteY25" fmla="*/ 3489389 h 5043711"/>
              <a:gd name="connsiteX26" fmla="*/ 2528030 w 4343938"/>
              <a:gd name="connsiteY26" fmla="*/ 3488426 h 5043711"/>
              <a:gd name="connsiteX27" fmla="*/ 2448720 w 4343938"/>
              <a:gd name="connsiteY27" fmla="*/ 5043711 h 5043711"/>
              <a:gd name="connsiteX28" fmla="*/ 2581812 w 4343938"/>
              <a:gd name="connsiteY28" fmla="*/ 5043711 h 5043711"/>
              <a:gd name="connsiteX29" fmla="*/ 2608864 w 4343938"/>
              <a:gd name="connsiteY29" fmla="*/ 4500792 h 5043711"/>
              <a:gd name="connsiteX30" fmla="*/ 2641584 w 4343938"/>
              <a:gd name="connsiteY30" fmla="*/ 3856035 h 5043711"/>
              <a:gd name="connsiteX31" fmla="*/ 2644470 w 4343938"/>
              <a:gd name="connsiteY31" fmla="*/ 3833902 h 5043711"/>
              <a:gd name="connsiteX32" fmla="*/ 2652168 w 4343938"/>
              <a:gd name="connsiteY32" fmla="*/ 3839676 h 5043711"/>
              <a:gd name="connsiteX33" fmla="*/ 2979480 w 4343938"/>
              <a:gd name="connsiteY33" fmla="*/ 5043711 h 5043711"/>
              <a:gd name="connsiteX34" fmla="*/ 3099439 w 4343938"/>
              <a:gd name="connsiteY34" fmla="*/ 5043711 h 5043711"/>
              <a:gd name="connsiteX35" fmla="*/ 2687774 w 4343938"/>
              <a:gd name="connsiteY35" fmla="*/ 3524995 h 5043711"/>
              <a:gd name="connsiteX36" fmla="*/ 2679114 w 4343938"/>
              <a:gd name="connsiteY36" fmla="*/ 3490350 h 5043711"/>
              <a:gd name="connsiteX37" fmla="*/ 2886012 w 4343938"/>
              <a:gd name="connsiteY37" fmla="*/ 3490350 h 5043711"/>
              <a:gd name="connsiteX38" fmla="*/ 3198708 w 4343938"/>
              <a:gd name="connsiteY38" fmla="*/ 5043711 h 5043711"/>
              <a:gd name="connsiteX39" fmla="*/ 3314546 w 4343938"/>
              <a:gd name="connsiteY39" fmla="*/ 5043711 h 5043711"/>
              <a:gd name="connsiteX40" fmla="*/ 3000531 w 4343938"/>
              <a:gd name="connsiteY40" fmla="*/ 3484576 h 5043711"/>
              <a:gd name="connsiteX41" fmla="*/ 3066932 w 4343938"/>
              <a:gd name="connsiteY41" fmla="*/ 3484576 h 5043711"/>
              <a:gd name="connsiteX42" fmla="*/ 3066932 w 4343938"/>
              <a:gd name="connsiteY42" fmla="*/ 3180482 h 5043711"/>
              <a:gd name="connsiteX43" fmla="*/ 3249770 w 4343938"/>
              <a:gd name="connsiteY43" fmla="*/ 2814800 h 5043711"/>
              <a:gd name="connsiteX44" fmla="*/ 3328683 w 4343938"/>
              <a:gd name="connsiteY44" fmla="*/ 2893713 h 5043711"/>
              <a:gd name="connsiteX45" fmla="*/ 3248810 w 4343938"/>
              <a:gd name="connsiteY45" fmla="*/ 2975511 h 5043711"/>
              <a:gd name="connsiteX46" fmla="*/ 3168936 w 4343938"/>
              <a:gd name="connsiteY46" fmla="*/ 2893713 h 5043711"/>
              <a:gd name="connsiteX47" fmla="*/ 3249770 w 4343938"/>
              <a:gd name="connsiteY47" fmla="*/ 2814800 h 5043711"/>
              <a:gd name="connsiteX48" fmla="*/ 4342977 w 4343938"/>
              <a:gd name="connsiteY48" fmla="*/ 1488715 h 5043711"/>
              <a:gd name="connsiteX49" fmla="*/ 3901267 w 4343938"/>
              <a:gd name="connsiteY49" fmla="*/ 1757204 h 5043711"/>
              <a:gd name="connsiteX50" fmla="*/ 3867586 w 4343938"/>
              <a:gd name="connsiteY50" fmla="*/ 1764903 h 5043711"/>
              <a:gd name="connsiteX51" fmla="*/ 3664534 w 4343938"/>
              <a:gd name="connsiteY51" fmla="*/ 1764903 h 5043711"/>
              <a:gd name="connsiteX52" fmla="*/ 3536545 w 4343938"/>
              <a:gd name="connsiteY52" fmla="*/ 1764903 h 5043711"/>
              <a:gd name="connsiteX53" fmla="*/ 3536545 w 4343938"/>
              <a:gd name="connsiteY53" fmla="*/ 2452003 h 5043711"/>
              <a:gd name="connsiteX54" fmla="*/ 3574075 w 4343938"/>
              <a:gd name="connsiteY54" fmla="*/ 2452003 h 5043711"/>
              <a:gd name="connsiteX55" fmla="*/ 3862776 w 4343938"/>
              <a:gd name="connsiteY55" fmla="*/ 2452964 h 5043711"/>
              <a:gd name="connsiteX56" fmla="*/ 3914740 w 4343938"/>
              <a:gd name="connsiteY56" fmla="*/ 2467401 h 5043711"/>
              <a:gd name="connsiteX57" fmla="*/ 4216910 w 4343938"/>
              <a:gd name="connsiteY57" fmla="*/ 2650240 h 5043711"/>
              <a:gd name="connsiteX58" fmla="*/ 4343938 w 4343938"/>
              <a:gd name="connsiteY58" fmla="*/ 2722415 h 5043711"/>
              <a:gd name="connsiteX59" fmla="*/ 4342977 w 4343938"/>
              <a:gd name="connsiteY59" fmla="*/ 1488715 h 5043711"/>
              <a:gd name="connsiteX60" fmla="*/ 1938784 w 4343938"/>
              <a:gd name="connsiteY60" fmla="*/ 1343046 h 5043711"/>
              <a:gd name="connsiteX61" fmla="*/ 1989127 w 4343938"/>
              <a:gd name="connsiteY61" fmla="*/ 1380936 h 5043711"/>
              <a:gd name="connsiteX62" fmla="*/ 2138287 w 4343938"/>
              <a:gd name="connsiteY62" fmla="*/ 1558006 h 5043711"/>
              <a:gd name="connsiteX63" fmla="*/ 2167157 w 4343938"/>
              <a:gd name="connsiteY63" fmla="*/ 1584949 h 5043711"/>
              <a:gd name="connsiteX64" fmla="*/ 1711976 w 4343938"/>
              <a:gd name="connsiteY64" fmla="*/ 1584949 h 5043711"/>
              <a:gd name="connsiteX65" fmla="*/ 1787036 w 4343938"/>
              <a:gd name="connsiteY65" fmla="*/ 1443488 h 5043711"/>
              <a:gd name="connsiteX66" fmla="*/ 1790886 w 4343938"/>
              <a:gd name="connsiteY66" fmla="*/ 1434828 h 5043711"/>
              <a:gd name="connsiteX67" fmla="*/ 1896744 w 4343938"/>
              <a:gd name="connsiteY67" fmla="*/ 1351105 h 5043711"/>
              <a:gd name="connsiteX68" fmla="*/ 1909253 w 4343938"/>
              <a:gd name="connsiteY68" fmla="*/ 1348220 h 5043711"/>
              <a:gd name="connsiteX69" fmla="*/ 1938784 w 4343938"/>
              <a:gd name="connsiteY69" fmla="*/ 1343046 h 5043711"/>
              <a:gd name="connsiteX70" fmla="*/ 1018141 w 4343938"/>
              <a:gd name="connsiteY70" fmla="*/ 1208678 h 5043711"/>
              <a:gd name="connsiteX71" fmla="*/ 959438 w 4343938"/>
              <a:gd name="connsiteY71" fmla="*/ 1267381 h 5043711"/>
              <a:gd name="connsiteX72" fmla="*/ 1020066 w 4343938"/>
              <a:gd name="connsiteY72" fmla="*/ 1327048 h 5043711"/>
              <a:gd name="connsiteX73" fmla="*/ 1076845 w 4343938"/>
              <a:gd name="connsiteY73" fmla="*/ 1265457 h 5043711"/>
              <a:gd name="connsiteX74" fmla="*/ 1018141 w 4343938"/>
              <a:gd name="connsiteY74" fmla="*/ 1208678 h 5043711"/>
              <a:gd name="connsiteX75" fmla="*/ 1237552 w 4343938"/>
              <a:gd name="connsiteY75" fmla="*/ 1174037 h 5043711"/>
              <a:gd name="connsiteX76" fmla="*/ 1180773 w 4343938"/>
              <a:gd name="connsiteY76" fmla="*/ 1231776 h 5043711"/>
              <a:gd name="connsiteX77" fmla="*/ 1239476 w 4343938"/>
              <a:gd name="connsiteY77" fmla="*/ 1291443 h 5043711"/>
              <a:gd name="connsiteX78" fmla="*/ 1298180 w 4343938"/>
              <a:gd name="connsiteY78" fmla="*/ 1232740 h 5043711"/>
              <a:gd name="connsiteX79" fmla="*/ 1237552 w 4343938"/>
              <a:gd name="connsiteY79" fmla="*/ 1174037 h 5043711"/>
              <a:gd name="connsiteX80" fmla="*/ 937307 w 4343938"/>
              <a:gd name="connsiteY80" fmla="*/ 1010440 h 5043711"/>
              <a:gd name="connsiteX81" fmla="*/ 878604 w 4343938"/>
              <a:gd name="connsiteY81" fmla="*/ 1071068 h 5043711"/>
              <a:gd name="connsiteX82" fmla="*/ 936344 w 4343938"/>
              <a:gd name="connsiteY82" fmla="*/ 1128807 h 5043711"/>
              <a:gd name="connsiteX83" fmla="*/ 996011 w 4343938"/>
              <a:gd name="connsiteY83" fmla="*/ 1069143 h 5043711"/>
              <a:gd name="connsiteX84" fmla="*/ 937307 w 4343938"/>
              <a:gd name="connsiteY84" fmla="*/ 1010440 h 5043711"/>
              <a:gd name="connsiteX85" fmla="*/ 2610788 w 4343938"/>
              <a:gd name="connsiteY85" fmla="*/ 996967 h 5043711"/>
              <a:gd name="connsiteX86" fmla="*/ 2539575 w 4343938"/>
              <a:gd name="connsiteY86" fmla="*/ 1071069 h 5043711"/>
              <a:gd name="connsiteX87" fmla="*/ 2613676 w 4343938"/>
              <a:gd name="connsiteY87" fmla="*/ 1142281 h 5043711"/>
              <a:gd name="connsiteX88" fmla="*/ 2684889 w 4343938"/>
              <a:gd name="connsiteY88" fmla="*/ 1067219 h 5043711"/>
              <a:gd name="connsiteX89" fmla="*/ 2610788 w 4343938"/>
              <a:gd name="connsiteY89" fmla="*/ 996967 h 5043711"/>
              <a:gd name="connsiteX90" fmla="*/ 1261609 w 4343938"/>
              <a:gd name="connsiteY90" fmla="*/ 965211 h 5043711"/>
              <a:gd name="connsiteX91" fmla="*/ 1200020 w 4343938"/>
              <a:gd name="connsiteY91" fmla="*/ 1022950 h 5043711"/>
              <a:gd name="connsiteX92" fmla="*/ 1259684 w 4343938"/>
              <a:gd name="connsiteY92" fmla="*/ 1082617 h 5043711"/>
              <a:gd name="connsiteX93" fmla="*/ 1318388 w 4343938"/>
              <a:gd name="connsiteY93" fmla="*/ 1024875 h 5043711"/>
              <a:gd name="connsiteX94" fmla="*/ 1261609 w 4343938"/>
              <a:gd name="connsiteY94" fmla="*/ 965211 h 5043711"/>
              <a:gd name="connsiteX95" fmla="*/ 2883127 w 4343938"/>
              <a:gd name="connsiteY95" fmla="*/ 950778 h 5043711"/>
              <a:gd name="connsiteX96" fmla="*/ 2809025 w 4343938"/>
              <a:gd name="connsiteY96" fmla="*/ 1021991 h 5043711"/>
              <a:gd name="connsiteX97" fmla="*/ 2884088 w 4343938"/>
              <a:gd name="connsiteY97" fmla="*/ 1096092 h 5043711"/>
              <a:gd name="connsiteX98" fmla="*/ 2956264 w 4343938"/>
              <a:gd name="connsiteY98" fmla="*/ 1022954 h 5043711"/>
              <a:gd name="connsiteX99" fmla="*/ 2883127 w 4343938"/>
              <a:gd name="connsiteY99" fmla="*/ 950778 h 5043711"/>
              <a:gd name="connsiteX100" fmla="*/ 1074918 w 4343938"/>
              <a:gd name="connsiteY100" fmla="*/ 852617 h 5043711"/>
              <a:gd name="connsiteX101" fmla="*/ 1016215 w 4343938"/>
              <a:gd name="connsiteY101" fmla="*/ 914209 h 5043711"/>
              <a:gd name="connsiteX102" fmla="*/ 1076843 w 4343938"/>
              <a:gd name="connsiteY102" fmla="*/ 970024 h 5043711"/>
              <a:gd name="connsiteX103" fmla="*/ 1134583 w 4343938"/>
              <a:gd name="connsiteY103" fmla="*/ 908435 h 5043711"/>
              <a:gd name="connsiteX104" fmla="*/ 1074918 w 4343938"/>
              <a:gd name="connsiteY104" fmla="*/ 852617 h 5043711"/>
              <a:gd name="connsiteX105" fmla="*/ 2509743 w 4343938"/>
              <a:gd name="connsiteY105" fmla="*/ 749651 h 5043711"/>
              <a:gd name="connsiteX106" fmla="*/ 2437566 w 4343938"/>
              <a:gd name="connsiteY106" fmla="*/ 824713 h 5043711"/>
              <a:gd name="connsiteX107" fmla="*/ 2511668 w 4343938"/>
              <a:gd name="connsiteY107" fmla="*/ 897854 h 5043711"/>
              <a:gd name="connsiteX108" fmla="*/ 2583844 w 4343938"/>
              <a:gd name="connsiteY108" fmla="*/ 822788 h 5043711"/>
              <a:gd name="connsiteX109" fmla="*/ 2509743 w 4343938"/>
              <a:gd name="connsiteY109" fmla="*/ 749651 h 5043711"/>
              <a:gd name="connsiteX110" fmla="*/ 1110523 w 4343938"/>
              <a:gd name="connsiteY110" fmla="*/ 744839 h 5043711"/>
              <a:gd name="connsiteX111" fmla="*/ 1476207 w 4343938"/>
              <a:gd name="connsiteY111" fmla="*/ 1106674 h 5043711"/>
              <a:gd name="connsiteX112" fmla="*/ 1114372 w 4343938"/>
              <a:gd name="connsiteY112" fmla="*/ 1476208 h 5043711"/>
              <a:gd name="connsiteX113" fmla="*/ 746763 w 4343938"/>
              <a:gd name="connsiteY113" fmla="*/ 1112448 h 5043711"/>
              <a:gd name="connsiteX114" fmla="*/ 1110523 w 4343938"/>
              <a:gd name="connsiteY114" fmla="*/ 744839 h 5043711"/>
              <a:gd name="connsiteX115" fmla="*/ 2911997 w 4343938"/>
              <a:gd name="connsiteY115" fmla="*/ 693835 h 5043711"/>
              <a:gd name="connsiteX116" fmla="*/ 2835971 w 4343938"/>
              <a:gd name="connsiteY116" fmla="*/ 763125 h 5043711"/>
              <a:gd name="connsiteX117" fmla="*/ 2909109 w 4343938"/>
              <a:gd name="connsiteY117" fmla="*/ 840112 h 5043711"/>
              <a:gd name="connsiteX118" fmla="*/ 2983210 w 4343938"/>
              <a:gd name="connsiteY118" fmla="*/ 767936 h 5043711"/>
              <a:gd name="connsiteX119" fmla="*/ 2911997 w 4343938"/>
              <a:gd name="connsiteY119" fmla="*/ 693835 h 5043711"/>
              <a:gd name="connsiteX120" fmla="*/ 2683924 w 4343938"/>
              <a:gd name="connsiteY120" fmla="*/ 556223 h 5043711"/>
              <a:gd name="connsiteX121" fmla="*/ 2610787 w 4343938"/>
              <a:gd name="connsiteY121" fmla="*/ 626475 h 5043711"/>
              <a:gd name="connsiteX122" fmla="*/ 2682963 w 4343938"/>
              <a:gd name="connsiteY122" fmla="*/ 700576 h 5043711"/>
              <a:gd name="connsiteX123" fmla="*/ 2756101 w 4343938"/>
              <a:gd name="connsiteY123" fmla="*/ 628399 h 5043711"/>
              <a:gd name="connsiteX124" fmla="*/ 2683924 w 4343938"/>
              <a:gd name="connsiteY124" fmla="*/ 556223 h 5043711"/>
              <a:gd name="connsiteX125" fmla="*/ 2726266 w 4343938"/>
              <a:gd name="connsiteY125" fmla="*/ 421498 h 5043711"/>
              <a:gd name="connsiteX126" fmla="*/ 3177598 w 4343938"/>
              <a:gd name="connsiteY126" fmla="*/ 874755 h 5043711"/>
              <a:gd name="connsiteX127" fmla="*/ 2726266 w 4343938"/>
              <a:gd name="connsiteY127" fmla="*/ 1327048 h 5043711"/>
              <a:gd name="connsiteX128" fmla="*/ 2274938 w 4343938"/>
              <a:gd name="connsiteY128" fmla="*/ 874755 h 5043711"/>
              <a:gd name="connsiteX129" fmla="*/ 2726266 w 4343938"/>
              <a:gd name="connsiteY129" fmla="*/ 421498 h 5043711"/>
              <a:gd name="connsiteX130" fmla="*/ 2814800 w 4343938"/>
              <a:gd name="connsiteY130" fmla="*/ 0 h 5043711"/>
              <a:gd name="connsiteX131" fmla="*/ 2663715 w 4343938"/>
              <a:gd name="connsiteY131" fmla="*/ 961 h 5043711"/>
              <a:gd name="connsiteX132" fmla="*/ 2539576 w 4343938"/>
              <a:gd name="connsiteY132" fmla="*/ 25021 h 5043711"/>
              <a:gd name="connsiteX133" fmla="*/ 1875572 w 4343938"/>
              <a:gd name="connsiteY133" fmla="*/ 673628 h 5043711"/>
              <a:gd name="connsiteX134" fmla="*/ 1775491 w 4343938"/>
              <a:gd name="connsiteY134" fmla="*/ 764086 h 5043711"/>
              <a:gd name="connsiteX135" fmla="*/ 1731223 w 4343938"/>
              <a:gd name="connsiteY135" fmla="*/ 744839 h 5043711"/>
              <a:gd name="connsiteX136" fmla="*/ 1082616 w 4343938"/>
              <a:gd name="connsiteY136" fmla="*/ 406100 h 5043711"/>
              <a:gd name="connsiteX137" fmla="*/ 382043 w 4343938"/>
              <a:gd name="connsiteY137" fmla="*/ 1002743 h 5043711"/>
              <a:gd name="connsiteX138" fmla="*/ 894962 w 4343938"/>
              <a:gd name="connsiteY138" fmla="*/ 1854402 h 5043711"/>
              <a:gd name="connsiteX139" fmla="*/ 929607 w 4343938"/>
              <a:gd name="connsiteY139" fmla="*/ 1864986 h 5043711"/>
              <a:gd name="connsiteX140" fmla="*/ 929607 w 4343938"/>
              <a:gd name="connsiteY140" fmla="*/ 1948709 h 5043711"/>
              <a:gd name="connsiteX141" fmla="*/ 757351 w 4343938"/>
              <a:gd name="connsiteY141" fmla="*/ 1933311 h 5043711"/>
              <a:gd name="connsiteX142" fmla="*/ 622624 w 4343938"/>
              <a:gd name="connsiteY142" fmla="*/ 1884233 h 5043711"/>
              <a:gd name="connsiteX143" fmla="*/ 477314 w 4343938"/>
              <a:gd name="connsiteY143" fmla="*/ 1872685 h 5043711"/>
              <a:gd name="connsiteX144" fmla="*/ 673628 w 4343938"/>
              <a:gd name="connsiteY144" fmla="*/ 2281673 h 5043711"/>
              <a:gd name="connsiteX145" fmla="*/ 778522 w 4343938"/>
              <a:gd name="connsiteY145" fmla="*/ 2215273 h 5043711"/>
              <a:gd name="connsiteX146" fmla="*/ 802580 w 4343938"/>
              <a:gd name="connsiteY146" fmla="*/ 2198914 h 5043711"/>
              <a:gd name="connsiteX147" fmla="*/ 930568 w 4343938"/>
              <a:gd name="connsiteY147" fmla="*/ 2197951 h 5043711"/>
              <a:gd name="connsiteX148" fmla="*/ 930568 w 4343938"/>
              <a:gd name="connsiteY148" fmla="*/ 3122746 h 5043711"/>
              <a:gd name="connsiteX149" fmla="*/ 1169225 w 4343938"/>
              <a:gd name="connsiteY149" fmla="*/ 3122746 h 5043711"/>
              <a:gd name="connsiteX150" fmla="*/ 1141318 w 4343938"/>
              <a:gd name="connsiteY150" fmla="*/ 3330608 h 5043711"/>
              <a:gd name="connsiteX151" fmla="*/ 648607 w 4343938"/>
              <a:gd name="connsiteY151" fmla="*/ 3425877 h 5043711"/>
              <a:gd name="connsiteX152" fmla="*/ 505221 w 4343938"/>
              <a:gd name="connsiteY152" fmla="*/ 3400858 h 5043711"/>
              <a:gd name="connsiteX153" fmla="*/ 403214 w 4343938"/>
              <a:gd name="connsiteY153" fmla="*/ 3384497 h 5043711"/>
              <a:gd name="connsiteX154" fmla="*/ 8660 w 4343938"/>
              <a:gd name="connsiteY154" fmla="*/ 3460521 h 5043711"/>
              <a:gd name="connsiteX155" fmla="*/ 0 w 4343938"/>
              <a:gd name="connsiteY155" fmla="*/ 3464371 h 5043711"/>
              <a:gd name="connsiteX156" fmla="*/ 0 w 4343938"/>
              <a:gd name="connsiteY156" fmla="*/ 3490353 h 5043711"/>
              <a:gd name="connsiteX157" fmla="*/ 13473 w 4343938"/>
              <a:gd name="connsiteY157" fmla="*/ 3567341 h 5043711"/>
              <a:gd name="connsiteX158" fmla="*/ 32720 w 4343938"/>
              <a:gd name="connsiteY158" fmla="*/ 3714576 h 5043711"/>
              <a:gd name="connsiteX159" fmla="*/ 57738 w 4343938"/>
              <a:gd name="connsiteY159" fmla="*/ 3712651 h 5043711"/>
              <a:gd name="connsiteX160" fmla="*/ 375308 w 4343938"/>
              <a:gd name="connsiteY160" fmla="*/ 3653949 h 5043711"/>
              <a:gd name="connsiteX161" fmla="*/ 576432 w 4343938"/>
              <a:gd name="connsiteY161" fmla="*/ 3543280 h 5043711"/>
              <a:gd name="connsiteX162" fmla="*/ 619736 w 4343938"/>
              <a:gd name="connsiteY162" fmla="*/ 3518262 h 5043711"/>
              <a:gd name="connsiteX163" fmla="*/ 1136505 w 4343938"/>
              <a:gd name="connsiteY163" fmla="*/ 3405669 h 5043711"/>
              <a:gd name="connsiteX164" fmla="*/ 1220228 w 4343938"/>
              <a:gd name="connsiteY164" fmla="*/ 3315211 h 5043711"/>
              <a:gd name="connsiteX165" fmla="*/ 1251984 w 4343938"/>
              <a:gd name="connsiteY165" fmla="*/ 3123707 h 5043711"/>
              <a:gd name="connsiteX166" fmla="*/ 3503825 w 4343938"/>
              <a:gd name="connsiteY166" fmla="*/ 3123707 h 5043711"/>
              <a:gd name="connsiteX167" fmla="*/ 3503825 w 4343938"/>
              <a:gd name="connsiteY167" fmla="*/ 1585913 h 5043711"/>
              <a:gd name="connsiteX168" fmla="*/ 3310397 w 4343938"/>
              <a:gd name="connsiteY168" fmla="*/ 1585913 h 5043711"/>
              <a:gd name="connsiteX169" fmla="*/ 3337343 w 4343938"/>
              <a:gd name="connsiteY169" fmla="*/ 1559931 h 5043711"/>
              <a:gd name="connsiteX170" fmla="*/ 3624118 w 4343938"/>
              <a:gd name="connsiteY170" fmla="*/ 781408 h 5043711"/>
              <a:gd name="connsiteX171" fmla="*/ 2973583 w 4343938"/>
              <a:gd name="connsiteY171" fmla="*/ 32719 h 5043711"/>
              <a:gd name="connsiteX172" fmla="*/ 2814800 w 4343938"/>
              <a:gd name="connsiteY172" fmla="*/ 0 h 5043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</a:cxnLst>
            <a:rect l="l" t="t" r="r" b="b"/>
            <a:pathLst>
              <a:path w="4343938" h="5043711">
                <a:moveTo>
                  <a:pt x="3066932" y="3180482"/>
                </a:moveTo>
                <a:cubicBezTo>
                  <a:pt x="2581918" y="3180482"/>
                  <a:pt x="2099794" y="3180482"/>
                  <a:pt x="1614780" y="3180482"/>
                </a:cubicBezTo>
                <a:cubicBezTo>
                  <a:pt x="1614780" y="3282488"/>
                  <a:pt x="1614780" y="3382570"/>
                  <a:pt x="1614780" y="3486501"/>
                </a:cubicBezTo>
                <a:cubicBezTo>
                  <a:pt x="1639802" y="3486501"/>
                  <a:pt x="1664823" y="3486501"/>
                  <a:pt x="1690805" y="3486501"/>
                </a:cubicBezTo>
                <a:cubicBezTo>
                  <a:pt x="1657124" y="3654908"/>
                  <a:pt x="1624404" y="3819465"/>
                  <a:pt x="1591687" y="3984023"/>
                </a:cubicBezTo>
                <a:lnTo>
                  <a:pt x="1377066" y="5043711"/>
                </a:lnTo>
                <a:lnTo>
                  <a:pt x="1496731" y="5043711"/>
                </a:lnTo>
                <a:lnTo>
                  <a:pt x="1564741" y="4707693"/>
                </a:lnTo>
                <a:cubicBezTo>
                  <a:pt x="1630178" y="4386276"/>
                  <a:pt x="1694654" y="4064860"/>
                  <a:pt x="1759130" y="3743441"/>
                </a:cubicBezTo>
                <a:cubicBezTo>
                  <a:pt x="1774528" y="3665495"/>
                  <a:pt x="1789925" y="3587546"/>
                  <a:pt x="1806284" y="3509597"/>
                </a:cubicBezTo>
                <a:cubicBezTo>
                  <a:pt x="1807248" y="3500938"/>
                  <a:pt x="1818796" y="3489389"/>
                  <a:pt x="1825531" y="3489389"/>
                </a:cubicBezTo>
                <a:cubicBezTo>
                  <a:pt x="1872685" y="3487465"/>
                  <a:pt x="1920802" y="3488426"/>
                  <a:pt x="1971805" y="3488426"/>
                </a:cubicBezTo>
                <a:cubicBezTo>
                  <a:pt x="1975655" y="3556751"/>
                  <a:pt x="1979504" y="3621227"/>
                  <a:pt x="1961218" y="3687628"/>
                </a:cubicBezTo>
                <a:lnTo>
                  <a:pt x="1592453" y="5043711"/>
                </a:lnTo>
                <a:lnTo>
                  <a:pt x="1709516" y="5043711"/>
                </a:lnTo>
                <a:lnTo>
                  <a:pt x="1995863" y="3989797"/>
                </a:lnTo>
                <a:cubicBezTo>
                  <a:pt x="2005486" y="4053312"/>
                  <a:pt x="2009336" y="4115863"/>
                  <a:pt x="2013185" y="4179375"/>
                </a:cubicBezTo>
                <a:cubicBezTo>
                  <a:pt x="2020884" y="4296779"/>
                  <a:pt x="2026658" y="4415144"/>
                  <a:pt x="2034357" y="4532548"/>
                </a:cubicBezTo>
                <a:cubicBezTo>
                  <a:pt x="2044941" y="4695181"/>
                  <a:pt x="2056489" y="4856852"/>
                  <a:pt x="2066113" y="5019485"/>
                </a:cubicBezTo>
                <a:lnTo>
                  <a:pt x="2067587" y="5043711"/>
                </a:lnTo>
                <a:lnTo>
                  <a:pt x="2204394" y="5043711"/>
                </a:lnTo>
                <a:lnTo>
                  <a:pt x="2173893" y="4561418"/>
                </a:lnTo>
                <a:cubicBezTo>
                  <a:pt x="2166194" y="4439204"/>
                  <a:pt x="2159457" y="4316987"/>
                  <a:pt x="2151760" y="4194773"/>
                </a:cubicBezTo>
                <a:cubicBezTo>
                  <a:pt x="2141173" y="4035026"/>
                  <a:pt x="2128664" y="3875282"/>
                  <a:pt x="2121926" y="3714573"/>
                </a:cubicBezTo>
                <a:cubicBezTo>
                  <a:pt x="2119041" y="3647209"/>
                  <a:pt x="2099794" y="3579847"/>
                  <a:pt x="2125776" y="3513447"/>
                </a:cubicBezTo>
                <a:cubicBezTo>
                  <a:pt x="2129625" y="3503823"/>
                  <a:pt x="2141173" y="3489389"/>
                  <a:pt x="2148872" y="3489389"/>
                </a:cubicBezTo>
                <a:cubicBezTo>
                  <a:pt x="2273975" y="3488426"/>
                  <a:pt x="2398114" y="3488426"/>
                  <a:pt x="2528030" y="3488426"/>
                </a:cubicBezTo>
                <a:lnTo>
                  <a:pt x="2448720" y="5043711"/>
                </a:lnTo>
                <a:lnTo>
                  <a:pt x="2581812" y="5043711"/>
                </a:lnTo>
                <a:lnTo>
                  <a:pt x="2608864" y="4500792"/>
                </a:lnTo>
                <a:cubicBezTo>
                  <a:pt x="2619449" y="4286195"/>
                  <a:pt x="2630997" y="4070634"/>
                  <a:pt x="2641584" y="3856035"/>
                </a:cubicBezTo>
                <a:cubicBezTo>
                  <a:pt x="2641584" y="3849299"/>
                  <a:pt x="2643509" y="3842562"/>
                  <a:pt x="2644470" y="3833902"/>
                </a:cubicBezTo>
                <a:cubicBezTo>
                  <a:pt x="2649283" y="3836788"/>
                  <a:pt x="2652168" y="3837751"/>
                  <a:pt x="2652168" y="3839676"/>
                </a:cubicBezTo>
                <a:lnTo>
                  <a:pt x="2979480" y="5043711"/>
                </a:lnTo>
                <a:lnTo>
                  <a:pt x="3099439" y="5043711"/>
                </a:lnTo>
                <a:lnTo>
                  <a:pt x="2687774" y="3524995"/>
                </a:lnTo>
                <a:cubicBezTo>
                  <a:pt x="2684888" y="3514410"/>
                  <a:pt x="2682000" y="3503823"/>
                  <a:pt x="2679114" y="3490350"/>
                </a:cubicBezTo>
                <a:cubicBezTo>
                  <a:pt x="2748401" y="3490350"/>
                  <a:pt x="2814802" y="3490350"/>
                  <a:pt x="2886012" y="3490350"/>
                </a:cubicBezTo>
                <a:lnTo>
                  <a:pt x="3198708" y="5043711"/>
                </a:lnTo>
                <a:lnTo>
                  <a:pt x="3314546" y="5043711"/>
                </a:lnTo>
                <a:lnTo>
                  <a:pt x="3000531" y="3484576"/>
                </a:lnTo>
                <a:cubicBezTo>
                  <a:pt x="3027476" y="3484576"/>
                  <a:pt x="3047684" y="3484576"/>
                  <a:pt x="3066932" y="3484576"/>
                </a:cubicBezTo>
                <a:cubicBezTo>
                  <a:pt x="3066932" y="3380645"/>
                  <a:pt x="3066932" y="3280564"/>
                  <a:pt x="3066932" y="3180482"/>
                </a:cubicBezTo>
                <a:close/>
                <a:moveTo>
                  <a:pt x="3249770" y="2814800"/>
                </a:moveTo>
                <a:cubicBezTo>
                  <a:pt x="3294039" y="2814800"/>
                  <a:pt x="3327720" y="2849444"/>
                  <a:pt x="3328683" y="2893713"/>
                </a:cubicBezTo>
                <a:cubicBezTo>
                  <a:pt x="3328683" y="2938942"/>
                  <a:pt x="3293078" y="2975511"/>
                  <a:pt x="3248810" y="2975511"/>
                </a:cubicBezTo>
                <a:cubicBezTo>
                  <a:pt x="3203580" y="2975511"/>
                  <a:pt x="3168936" y="2939903"/>
                  <a:pt x="3168936" y="2893713"/>
                </a:cubicBezTo>
                <a:cubicBezTo>
                  <a:pt x="3168936" y="2848483"/>
                  <a:pt x="3204542" y="2813839"/>
                  <a:pt x="3249770" y="2814800"/>
                </a:cubicBezTo>
                <a:close/>
                <a:moveTo>
                  <a:pt x="4342977" y="1488715"/>
                </a:moveTo>
                <a:cubicBezTo>
                  <a:pt x="4195741" y="1578213"/>
                  <a:pt x="4048503" y="1668670"/>
                  <a:pt x="3901267" y="1757204"/>
                </a:cubicBezTo>
                <a:cubicBezTo>
                  <a:pt x="3892607" y="1762978"/>
                  <a:pt x="3879134" y="1764903"/>
                  <a:pt x="3867586" y="1764903"/>
                </a:cubicBezTo>
                <a:cubicBezTo>
                  <a:pt x="3800224" y="1764903"/>
                  <a:pt x="3731899" y="1764903"/>
                  <a:pt x="3664534" y="1764903"/>
                </a:cubicBezTo>
                <a:cubicBezTo>
                  <a:pt x="3622193" y="1764903"/>
                  <a:pt x="3579849" y="1764903"/>
                  <a:pt x="3536545" y="1764903"/>
                </a:cubicBezTo>
                <a:cubicBezTo>
                  <a:pt x="3536545" y="1994900"/>
                  <a:pt x="3536545" y="2222006"/>
                  <a:pt x="3536545" y="2452003"/>
                </a:cubicBezTo>
                <a:cubicBezTo>
                  <a:pt x="3550979" y="2452003"/>
                  <a:pt x="3562527" y="2452003"/>
                  <a:pt x="3574075" y="2452003"/>
                </a:cubicBezTo>
                <a:cubicBezTo>
                  <a:pt x="3670308" y="2452003"/>
                  <a:pt x="3766540" y="2452003"/>
                  <a:pt x="3862776" y="2452964"/>
                </a:cubicBezTo>
                <a:cubicBezTo>
                  <a:pt x="3880095" y="2452964"/>
                  <a:pt x="3899342" y="2458738"/>
                  <a:pt x="3914740" y="2467401"/>
                </a:cubicBezTo>
                <a:cubicBezTo>
                  <a:pt x="4015785" y="2528027"/>
                  <a:pt x="4115867" y="2589614"/>
                  <a:pt x="4216910" y="2650240"/>
                </a:cubicBezTo>
                <a:cubicBezTo>
                  <a:pt x="4258293" y="2675261"/>
                  <a:pt x="4301597" y="2698358"/>
                  <a:pt x="4343938" y="2722415"/>
                </a:cubicBezTo>
                <a:cubicBezTo>
                  <a:pt x="4343938" y="2311503"/>
                  <a:pt x="4343938" y="1900590"/>
                  <a:pt x="4342977" y="1488715"/>
                </a:cubicBezTo>
                <a:close/>
                <a:moveTo>
                  <a:pt x="1938784" y="1343046"/>
                </a:moveTo>
                <a:cubicBezTo>
                  <a:pt x="1960977" y="1341060"/>
                  <a:pt x="1965308" y="1349902"/>
                  <a:pt x="1989127" y="1380936"/>
                </a:cubicBezTo>
                <a:cubicBezTo>
                  <a:pt x="2036280" y="1441563"/>
                  <a:pt x="2088244" y="1499304"/>
                  <a:pt x="2138287" y="1558006"/>
                </a:cubicBezTo>
                <a:cubicBezTo>
                  <a:pt x="2145986" y="1566666"/>
                  <a:pt x="2154645" y="1573401"/>
                  <a:pt x="2167157" y="1584949"/>
                </a:cubicBezTo>
                <a:cubicBezTo>
                  <a:pt x="2012220" y="1584949"/>
                  <a:pt x="1863060" y="1584949"/>
                  <a:pt x="1711976" y="1584949"/>
                </a:cubicBezTo>
                <a:cubicBezTo>
                  <a:pt x="1737958" y="1536834"/>
                  <a:pt x="1762018" y="1490642"/>
                  <a:pt x="1787036" y="1443488"/>
                </a:cubicBezTo>
                <a:cubicBezTo>
                  <a:pt x="1788000" y="1440602"/>
                  <a:pt x="1789925" y="1437714"/>
                  <a:pt x="1790886" y="1434828"/>
                </a:cubicBezTo>
                <a:cubicBezTo>
                  <a:pt x="1800509" y="1374202"/>
                  <a:pt x="1838042" y="1350141"/>
                  <a:pt x="1896744" y="1351105"/>
                </a:cubicBezTo>
                <a:cubicBezTo>
                  <a:pt x="1900591" y="1351105"/>
                  <a:pt x="1905404" y="1349180"/>
                  <a:pt x="1909253" y="1348220"/>
                </a:cubicBezTo>
                <a:cubicBezTo>
                  <a:pt x="1922004" y="1345573"/>
                  <a:pt x="1931386" y="1343708"/>
                  <a:pt x="1938784" y="1343046"/>
                </a:cubicBezTo>
                <a:close/>
                <a:moveTo>
                  <a:pt x="1018141" y="1208678"/>
                </a:moveTo>
                <a:cubicBezTo>
                  <a:pt x="987345" y="1209642"/>
                  <a:pt x="960402" y="1236589"/>
                  <a:pt x="959438" y="1267381"/>
                </a:cubicBezTo>
                <a:cubicBezTo>
                  <a:pt x="959438" y="1300102"/>
                  <a:pt x="986384" y="1327048"/>
                  <a:pt x="1020066" y="1327048"/>
                </a:cubicBezTo>
                <a:cubicBezTo>
                  <a:pt x="1053748" y="1326085"/>
                  <a:pt x="1078769" y="1300102"/>
                  <a:pt x="1076845" y="1265457"/>
                </a:cubicBezTo>
                <a:cubicBezTo>
                  <a:pt x="1075881" y="1233700"/>
                  <a:pt x="1048937" y="1207717"/>
                  <a:pt x="1018141" y="1208678"/>
                </a:cubicBezTo>
                <a:close/>
                <a:moveTo>
                  <a:pt x="1237552" y="1174037"/>
                </a:moveTo>
                <a:cubicBezTo>
                  <a:pt x="1204831" y="1174037"/>
                  <a:pt x="1180773" y="1199058"/>
                  <a:pt x="1180773" y="1231776"/>
                </a:cubicBezTo>
                <a:cubicBezTo>
                  <a:pt x="1179809" y="1265461"/>
                  <a:pt x="1206756" y="1292404"/>
                  <a:pt x="1239476" y="1291443"/>
                </a:cubicBezTo>
                <a:cubicBezTo>
                  <a:pt x="1270272" y="1290480"/>
                  <a:pt x="1298180" y="1263536"/>
                  <a:pt x="1298180" y="1232740"/>
                </a:cubicBezTo>
                <a:cubicBezTo>
                  <a:pt x="1299141" y="1200983"/>
                  <a:pt x="1270272" y="1174037"/>
                  <a:pt x="1237552" y="1174037"/>
                </a:cubicBezTo>
                <a:close/>
                <a:moveTo>
                  <a:pt x="937307" y="1010440"/>
                </a:moveTo>
                <a:cubicBezTo>
                  <a:pt x="904587" y="1010440"/>
                  <a:pt x="878604" y="1037386"/>
                  <a:pt x="878604" y="1071068"/>
                </a:cubicBezTo>
                <a:cubicBezTo>
                  <a:pt x="878604" y="1104749"/>
                  <a:pt x="902662" y="1128807"/>
                  <a:pt x="936344" y="1128807"/>
                </a:cubicBezTo>
                <a:cubicBezTo>
                  <a:pt x="969064" y="1128807"/>
                  <a:pt x="996972" y="1101863"/>
                  <a:pt x="996011" y="1069143"/>
                </a:cubicBezTo>
                <a:cubicBezTo>
                  <a:pt x="995047" y="1038347"/>
                  <a:pt x="968103" y="1010440"/>
                  <a:pt x="937307" y="1010440"/>
                </a:cubicBezTo>
                <a:close/>
                <a:moveTo>
                  <a:pt x="2610788" y="996967"/>
                </a:moveTo>
                <a:cubicBezTo>
                  <a:pt x="2570368" y="997931"/>
                  <a:pt x="2538612" y="1030649"/>
                  <a:pt x="2539575" y="1071069"/>
                </a:cubicBezTo>
                <a:cubicBezTo>
                  <a:pt x="2540536" y="1110524"/>
                  <a:pt x="2574218" y="1143245"/>
                  <a:pt x="2613676" y="1142281"/>
                </a:cubicBezTo>
                <a:cubicBezTo>
                  <a:pt x="2654093" y="1141320"/>
                  <a:pt x="2685850" y="1107638"/>
                  <a:pt x="2684889" y="1067219"/>
                </a:cubicBezTo>
                <a:cubicBezTo>
                  <a:pt x="2683925" y="1025838"/>
                  <a:pt x="2652168" y="996006"/>
                  <a:pt x="2610788" y="996967"/>
                </a:cubicBezTo>
                <a:close/>
                <a:moveTo>
                  <a:pt x="1261609" y="965211"/>
                </a:moveTo>
                <a:cubicBezTo>
                  <a:pt x="1228888" y="963286"/>
                  <a:pt x="1200981" y="990233"/>
                  <a:pt x="1200020" y="1022950"/>
                </a:cubicBezTo>
                <a:cubicBezTo>
                  <a:pt x="1199056" y="1055671"/>
                  <a:pt x="1226964" y="1082617"/>
                  <a:pt x="1259684" y="1082617"/>
                </a:cubicBezTo>
                <a:cubicBezTo>
                  <a:pt x="1292405" y="1082617"/>
                  <a:pt x="1317427" y="1056635"/>
                  <a:pt x="1318388" y="1024875"/>
                </a:cubicBezTo>
                <a:cubicBezTo>
                  <a:pt x="1319351" y="993118"/>
                  <a:pt x="1294330" y="966172"/>
                  <a:pt x="1261609" y="965211"/>
                </a:cubicBezTo>
                <a:close/>
                <a:moveTo>
                  <a:pt x="2883127" y="950778"/>
                </a:moveTo>
                <a:cubicBezTo>
                  <a:pt x="2843671" y="950778"/>
                  <a:pt x="2809989" y="983498"/>
                  <a:pt x="2809025" y="1021991"/>
                </a:cubicBezTo>
                <a:cubicBezTo>
                  <a:pt x="2808065" y="1062410"/>
                  <a:pt x="2842707" y="1096092"/>
                  <a:pt x="2884088" y="1096092"/>
                </a:cubicBezTo>
                <a:cubicBezTo>
                  <a:pt x="2924507" y="1095131"/>
                  <a:pt x="2956264" y="1063371"/>
                  <a:pt x="2956264" y="1022954"/>
                </a:cubicBezTo>
                <a:cubicBezTo>
                  <a:pt x="2955303" y="983498"/>
                  <a:pt x="2923543" y="950778"/>
                  <a:pt x="2883127" y="950778"/>
                </a:cubicBezTo>
                <a:close/>
                <a:moveTo>
                  <a:pt x="1074918" y="852617"/>
                </a:moveTo>
                <a:cubicBezTo>
                  <a:pt x="1042198" y="853581"/>
                  <a:pt x="1015251" y="882452"/>
                  <a:pt x="1016215" y="914209"/>
                </a:cubicBezTo>
                <a:cubicBezTo>
                  <a:pt x="1018140" y="945002"/>
                  <a:pt x="1045086" y="970988"/>
                  <a:pt x="1076843" y="970024"/>
                </a:cubicBezTo>
                <a:cubicBezTo>
                  <a:pt x="1110525" y="969063"/>
                  <a:pt x="1135546" y="942117"/>
                  <a:pt x="1134583" y="908435"/>
                </a:cubicBezTo>
                <a:cubicBezTo>
                  <a:pt x="1133622" y="877639"/>
                  <a:pt x="1106675" y="851656"/>
                  <a:pt x="1074918" y="852617"/>
                </a:cubicBezTo>
                <a:close/>
                <a:moveTo>
                  <a:pt x="2509743" y="749651"/>
                </a:moveTo>
                <a:cubicBezTo>
                  <a:pt x="2469326" y="750612"/>
                  <a:pt x="2436606" y="784297"/>
                  <a:pt x="2437566" y="824713"/>
                </a:cubicBezTo>
                <a:cubicBezTo>
                  <a:pt x="2438530" y="865133"/>
                  <a:pt x="2473176" y="898814"/>
                  <a:pt x="2511668" y="897854"/>
                </a:cubicBezTo>
                <a:cubicBezTo>
                  <a:pt x="2550162" y="896890"/>
                  <a:pt x="2584808" y="861283"/>
                  <a:pt x="2583844" y="822788"/>
                </a:cubicBezTo>
                <a:cubicBezTo>
                  <a:pt x="2582883" y="783332"/>
                  <a:pt x="2548238" y="749651"/>
                  <a:pt x="2509743" y="749651"/>
                </a:cubicBezTo>
                <a:close/>
                <a:moveTo>
                  <a:pt x="1110523" y="744839"/>
                </a:moveTo>
                <a:cubicBezTo>
                  <a:pt x="1311650" y="743878"/>
                  <a:pt x="1475244" y="906510"/>
                  <a:pt x="1476207" y="1106674"/>
                </a:cubicBezTo>
                <a:cubicBezTo>
                  <a:pt x="1477168" y="1311650"/>
                  <a:pt x="1317424" y="1475244"/>
                  <a:pt x="1114372" y="1476208"/>
                </a:cubicBezTo>
                <a:cubicBezTo>
                  <a:pt x="911321" y="1477168"/>
                  <a:pt x="748688" y="1316461"/>
                  <a:pt x="746763" y="1112448"/>
                </a:cubicBezTo>
                <a:cubicBezTo>
                  <a:pt x="744839" y="909396"/>
                  <a:pt x="906510" y="745803"/>
                  <a:pt x="1110523" y="744839"/>
                </a:cubicBezTo>
                <a:close/>
                <a:moveTo>
                  <a:pt x="2911997" y="693835"/>
                </a:moveTo>
                <a:cubicBezTo>
                  <a:pt x="2871578" y="692874"/>
                  <a:pt x="2837896" y="722706"/>
                  <a:pt x="2835971" y="763125"/>
                </a:cubicBezTo>
                <a:cubicBezTo>
                  <a:pt x="2834046" y="802581"/>
                  <a:pt x="2869653" y="840112"/>
                  <a:pt x="2909109" y="840112"/>
                </a:cubicBezTo>
                <a:cubicBezTo>
                  <a:pt x="2947603" y="840112"/>
                  <a:pt x="2982246" y="807392"/>
                  <a:pt x="2983210" y="767936"/>
                </a:cubicBezTo>
                <a:cubicBezTo>
                  <a:pt x="2984171" y="728480"/>
                  <a:pt x="2952414" y="694798"/>
                  <a:pt x="2911997" y="693835"/>
                </a:cubicBezTo>
                <a:close/>
                <a:moveTo>
                  <a:pt x="2683924" y="556223"/>
                </a:moveTo>
                <a:cubicBezTo>
                  <a:pt x="2642544" y="556223"/>
                  <a:pt x="2610787" y="587019"/>
                  <a:pt x="2610787" y="626475"/>
                </a:cubicBezTo>
                <a:cubicBezTo>
                  <a:pt x="2610787" y="667855"/>
                  <a:pt x="2642544" y="700576"/>
                  <a:pt x="2682963" y="700576"/>
                </a:cubicBezTo>
                <a:cubicBezTo>
                  <a:pt x="2723383" y="701537"/>
                  <a:pt x="2756101" y="668816"/>
                  <a:pt x="2756101" y="628399"/>
                </a:cubicBezTo>
                <a:cubicBezTo>
                  <a:pt x="2756101" y="587980"/>
                  <a:pt x="2725308" y="556223"/>
                  <a:pt x="2683924" y="556223"/>
                </a:cubicBezTo>
                <a:close/>
                <a:moveTo>
                  <a:pt x="2726266" y="421498"/>
                </a:moveTo>
                <a:cubicBezTo>
                  <a:pt x="2975508" y="421498"/>
                  <a:pt x="3178560" y="625510"/>
                  <a:pt x="3177598" y="874755"/>
                </a:cubicBezTo>
                <a:cubicBezTo>
                  <a:pt x="3177598" y="1125920"/>
                  <a:pt x="2976472" y="1326084"/>
                  <a:pt x="2726266" y="1327048"/>
                </a:cubicBezTo>
                <a:cubicBezTo>
                  <a:pt x="2475100" y="1326084"/>
                  <a:pt x="2274938" y="1124958"/>
                  <a:pt x="2274938" y="874755"/>
                </a:cubicBezTo>
                <a:cubicBezTo>
                  <a:pt x="2274938" y="624549"/>
                  <a:pt x="2477986" y="421498"/>
                  <a:pt x="2726266" y="421498"/>
                </a:cubicBezTo>
                <a:close/>
                <a:moveTo>
                  <a:pt x="2814800" y="0"/>
                </a:moveTo>
                <a:cubicBezTo>
                  <a:pt x="2764760" y="0"/>
                  <a:pt x="2713758" y="0"/>
                  <a:pt x="2663715" y="961"/>
                </a:cubicBezTo>
                <a:cubicBezTo>
                  <a:pt x="2622336" y="8659"/>
                  <a:pt x="2579992" y="14433"/>
                  <a:pt x="2539576" y="25021"/>
                </a:cubicBezTo>
                <a:cubicBezTo>
                  <a:pt x="2193139" y="113554"/>
                  <a:pt x="1970841" y="331040"/>
                  <a:pt x="1875572" y="673628"/>
                </a:cubicBezTo>
                <a:cubicBezTo>
                  <a:pt x="1858250" y="735215"/>
                  <a:pt x="1836117" y="761200"/>
                  <a:pt x="1775491" y="764086"/>
                </a:cubicBezTo>
                <a:cubicBezTo>
                  <a:pt x="1753355" y="765050"/>
                  <a:pt x="1743732" y="763124"/>
                  <a:pt x="1731223" y="744839"/>
                </a:cubicBezTo>
                <a:cubicBezTo>
                  <a:pt x="1575325" y="515805"/>
                  <a:pt x="1360728" y="400326"/>
                  <a:pt x="1082616" y="406100"/>
                </a:cubicBezTo>
                <a:cubicBezTo>
                  <a:pt x="744839" y="412838"/>
                  <a:pt x="448444" y="658230"/>
                  <a:pt x="382043" y="1002743"/>
                </a:cubicBezTo>
                <a:cubicBezTo>
                  <a:pt x="307943" y="1384786"/>
                  <a:pt x="534091" y="1744696"/>
                  <a:pt x="894962" y="1854402"/>
                </a:cubicBezTo>
                <a:cubicBezTo>
                  <a:pt x="906510" y="1857287"/>
                  <a:pt x="918059" y="1861137"/>
                  <a:pt x="929607" y="1864986"/>
                </a:cubicBezTo>
                <a:cubicBezTo>
                  <a:pt x="929607" y="1891932"/>
                  <a:pt x="929607" y="1917914"/>
                  <a:pt x="929607" y="1948709"/>
                </a:cubicBezTo>
                <a:cubicBezTo>
                  <a:pt x="871866" y="1941974"/>
                  <a:pt x="814128" y="1960257"/>
                  <a:pt x="757351" y="1933311"/>
                </a:cubicBezTo>
                <a:cubicBezTo>
                  <a:pt x="714046" y="1913103"/>
                  <a:pt x="668814" y="1894820"/>
                  <a:pt x="622624" y="1884233"/>
                </a:cubicBezTo>
                <a:cubicBezTo>
                  <a:pt x="578356" y="1874609"/>
                  <a:pt x="530242" y="1876534"/>
                  <a:pt x="477314" y="1872685"/>
                </a:cubicBezTo>
                <a:cubicBezTo>
                  <a:pt x="545639" y="2014149"/>
                  <a:pt x="610115" y="2148872"/>
                  <a:pt x="673628" y="2281673"/>
                </a:cubicBezTo>
                <a:cubicBezTo>
                  <a:pt x="722706" y="2277824"/>
                  <a:pt x="760236" y="2262426"/>
                  <a:pt x="778522" y="2215273"/>
                </a:cubicBezTo>
                <a:cubicBezTo>
                  <a:pt x="781408" y="2207574"/>
                  <a:pt x="793917" y="2198914"/>
                  <a:pt x="802580" y="2198914"/>
                </a:cubicBezTo>
                <a:cubicBezTo>
                  <a:pt x="843959" y="2196990"/>
                  <a:pt x="885339" y="2197951"/>
                  <a:pt x="930568" y="2197951"/>
                </a:cubicBezTo>
                <a:cubicBezTo>
                  <a:pt x="930568" y="2505897"/>
                  <a:pt x="930568" y="2812875"/>
                  <a:pt x="930568" y="3122746"/>
                </a:cubicBezTo>
                <a:cubicBezTo>
                  <a:pt x="1010441" y="3122746"/>
                  <a:pt x="1087427" y="3122746"/>
                  <a:pt x="1169225" y="3122746"/>
                </a:cubicBezTo>
                <a:cubicBezTo>
                  <a:pt x="1159601" y="3194921"/>
                  <a:pt x="1150942" y="3262283"/>
                  <a:pt x="1141318" y="3330608"/>
                </a:cubicBezTo>
                <a:cubicBezTo>
                  <a:pt x="974836" y="3362364"/>
                  <a:pt x="811239" y="3391235"/>
                  <a:pt x="648607" y="3425877"/>
                </a:cubicBezTo>
                <a:cubicBezTo>
                  <a:pt x="594718" y="3437425"/>
                  <a:pt x="549489" y="3431651"/>
                  <a:pt x="505221" y="3400858"/>
                </a:cubicBezTo>
                <a:cubicBezTo>
                  <a:pt x="473465" y="3379687"/>
                  <a:pt x="441708" y="3376798"/>
                  <a:pt x="403214" y="3384497"/>
                </a:cubicBezTo>
                <a:cubicBezTo>
                  <a:pt x="272338" y="3412406"/>
                  <a:pt x="140500" y="3435500"/>
                  <a:pt x="8660" y="3460521"/>
                </a:cubicBezTo>
                <a:cubicBezTo>
                  <a:pt x="5774" y="3460521"/>
                  <a:pt x="2886" y="3463410"/>
                  <a:pt x="0" y="3464371"/>
                </a:cubicBezTo>
                <a:cubicBezTo>
                  <a:pt x="0" y="3473033"/>
                  <a:pt x="0" y="3481693"/>
                  <a:pt x="0" y="3490353"/>
                </a:cubicBezTo>
                <a:cubicBezTo>
                  <a:pt x="4810" y="3516337"/>
                  <a:pt x="9623" y="3541356"/>
                  <a:pt x="13473" y="3567341"/>
                </a:cubicBezTo>
                <a:cubicBezTo>
                  <a:pt x="20208" y="3616419"/>
                  <a:pt x="25982" y="3665497"/>
                  <a:pt x="32720" y="3714576"/>
                </a:cubicBezTo>
                <a:cubicBezTo>
                  <a:pt x="44268" y="3713612"/>
                  <a:pt x="51003" y="3713612"/>
                  <a:pt x="57738" y="3712651"/>
                </a:cubicBezTo>
                <a:cubicBezTo>
                  <a:pt x="163597" y="3693404"/>
                  <a:pt x="268488" y="3667422"/>
                  <a:pt x="375308" y="3653949"/>
                </a:cubicBezTo>
                <a:cubicBezTo>
                  <a:pt x="459028" y="3643365"/>
                  <a:pt x="524468" y="3608720"/>
                  <a:pt x="576432" y="3543280"/>
                </a:cubicBezTo>
                <a:cubicBezTo>
                  <a:pt x="586055" y="3530771"/>
                  <a:pt x="604341" y="3522112"/>
                  <a:pt x="619736" y="3518262"/>
                </a:cubicBezTo>
                <a:cubicBezTo>
                  <a:pt x="791992" y="3479768"/>
                  <a:pt x="964249" y="3443199"/>
                  <a:pt x="1136505" y="3405669"/>
                </a:cubicBezTo>
                <a:cubicBezTo>
                  <a:pt x="1210604" y="3390271"/>
                  <a:pt x="1209644" y="3390271"/>
                  <a:pt x="1220228" y="3315211"/>
                </a:cubicBezTo>
                <a:cubicBezTo>
                  <a:pt x="1229852" y="3252659"/>
                  <a:pt x="1241400" y="3189147"/>
                  <a:pt x="1251984" y="3123707"/>
                </a:cubicBezTo>
                <a:cubicBezTo>
                  <a:pt x="2003561" y="3123707"/>
                  <a:pt x="2753212" y="3123707"/>
                  <a:pt x="3503825" y="3123707"/>
                </a:cubicBezTo>
                <a:cubicBezTo>
                  <a:pt x="3503825" y="2609826"/>
                  <a:pt x="3503825" y="2099793"/>
                  <a:pt x="3503825" y="1585913"/>
                </a:cubicBezTo>
                <a:cubicBezTo>
                  <a:pt x="3440313" y="1585913"/>
                  <a:pt x="3378722" y="1585913"/>
                  <a:pt x="3310397" y="1585913"/>
                </a:cubicBezTo>
                <a:cubicBezTo>
                  <a:pt x="3321945" y="1574365"/>
                  <a:pt x="3329644" y="1566666"/>
                  <a:pt x="3337343" y="1559931"/>
                </a:cubicBezTo>
                <a:cubicBezTo>
                  <a:pt x="3562527" y="1348220"/>
                  <a:pt x="3668383" y="1086465"/>
                  <a:pt x="3624118" y="781408"/>
                </a:cubicBezTo>
                <a:cubicBezTo>
                  <a:pt x="3569262" y="397440"/>
                  <a:pt x="3345042" y="147235"/>
                  <a:pt x="2973583" y="32719"/>
                </a:cubicBezTo>
                <a:cubicBezTo>
                  <a:pt x="2922580" y="17322"/>
                  <a:pt x="2867728" y="10584"/>
                  <a:pt x="2814800" y="0"/>
                </a:cubicBezTo>
                <a:close/>
              </a:path>
            </a:pathLst>
          </a:custGeom>
          <a:solidFill>
            <a:schemeClr val="accent4"/>
          </a:solidFill>
          <a:ln w="3443" cap="flat">
            <a:noFill/>
            <a:prstDash val="solid"/>
            <a:miter/>
          </a:ln>
        </p:spPr>
        <p:txBody>
          <a:bodyPr anchor="ctr"/>
          <a:lstStyle/>
          <a:p>
            <a:pPr lvl="0">
              <a:defRPr/>
            </a:pPr>
            <a:endParaRPr lang="en-US"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171" name="Freeform: Shape 170"/>
          <p:cNvSpPr/>
          <p:nvPr/>
        </p:nvSpPr>
        <p:spPr>
          <a:xfrm>
            <a:off x="0" y="3303103"/>
            <a:ext cx="7715072" cy="1232453"/>
          </a:xfrm>
          <a:custGeom>
            <a:avLst/>
            <a:gdLst>
              <a:gd name="connsiteX0" fmla="*/ 7501273 w 7715072"/>
              <a:gd name="connsiteY0" fmla="*/ 1041585 h 1232453"/>
              <a:gd name="connsiteX1" fmla="*/ 7486079 w 7715072"/>
              <a:gd name="connsiteY1" fmla="*/ 1056608 h 1232453"/>
              <a:gd name="connsiteX2" fmla="*/ 7485568 w 7715072"/>
              <a:gd name="connsiteY2" fmla="*/ 1147261 h 1232453"/>
              <a:gd name="connsiteX3" fmla="*/ 7500592 w 7715072"/>
              <a:gd name="connsiteY3" fmla="*/ 1162455 h 1232453"/>
              <a:gd name="connsiteX4" fmla="*/ 7561026 w 7715072"/>
              <a:gd name="connsiteY4" fmla="*/ 1162795 h 1232453"/>
              <a:gd name="connsiteX5" fmla="*/ 7576220 w 7715072"/>
              <a:gd name="connsiteY5" fmla="*/ 1147771 h 1232453"/>
              <a:gd name="connsiteX6" fmla="*/ 7576731 w 7715072"/>
              <a:gd name="connsiteY6" fmla="*/ 1057118 h 1232453"/>
              <a:gd name="connsiteX7" fmla="*/ 7561707 w 7715072"/>
              <a:gd name="connsiteY7" fmla="*/ 1041925 h 1232453"/>
              <a:gd name="connsiteX8" fmla="*/ 6671821 w 7715072"/>
              <a:gd name="connsiteY8" fmla="*/ 1041585 h 1232453"/>
              <a:gd name="connsiteX9" fmla="*/ 6656627 w 7715072"/>
              <a:gd name="connsiteY9" fmla="*/ 1056608 h 1232453"/>
              <a:gd name="connsiteX10" fmla="*/ 6656117 w 7715072"/>
              <a:gd name="connsiteY10" fmla="*/ 1147261 h 1232453"/>
              <a:gd name="connsiteX11" fmla="*/ 6671140 w 7715072"/>
              <a:gd name="connsiteY11" fmla="*/ 1162455 h 1232453"/>
              <a:gd name="connsiteX12" fmla="*/ 6731574 w 7715072"/>
              <a:gd name="connsiteY12" fmla="*/ 1162795 h 1232453"/>
              <a:gd name="connsiteX13" fmla="*/ 6746768 w 7715072"/>
              <a:gd name="connsiteY13" fmla="*/ 1147771 h 1232453"/>
              <a:gd name="connsiteX14" fmla="*/ 6747278 w 7715072"/>
              <a:gd name="connsiteY14" fmla="*/ 1057119 h 1232453"/>
              <a:gd name="connsiteX15" fmla="*/ 6732255 w 7715072"/>
              <a:gd name="connsiteY15" fmla="*/ 1041925 h 1232453"/>
              <a:gd name="connsiteX16" fmla="*/ 5704127 w 7715072"/>
              <a:gd name="connsiteY16" fmla="*/ 1041585 h 1232453"/>
              <a:gd name="connsiteX17" fmla="*/ 5688933 w 7715072"/>
              <a:gd name="connsiteY17" fmla="*/ 1056608 h 1232453"/>
              <a:gd name="connsiteX18" fmla="*/ 5688423 w 7715072"/>
              <a:gd name="connsiteY18" fmla="*/ 1147261 h 1232453"/>
              <a:gd name="connsiteX19" fmla="*/ 5703446 w 7715072"/>
              <a:gd name="connsiteY19" fmla="*/ 1162455 h 1232453"/>
              <a:gd name="connsiteX20" fmla="*/ 5763880 w 7715072"/>
              <a:gd name="connsiteY20" fmla="*/ 1162795 h 1232453"/>
              <a:gd name="connsiteX21" fmla="*/ 5779074 w 7715072"/>
              <a:gd name="connsiteY21" fmla="*/ 1147771 h 1232453"/>
              <a:gd name="connsiteX22" fmla="*/ 5779585 w 7715072"/>
              <a:gd name="connsiteY22" fmla="*/ 1057118 h 1232453"/>
              <a:gd name="connsiteX23" fmla="*/ 5764561 w 7715072"/>
              <a:gd name="connsiteY23" fmla="*/ 1041925 h 1232453"/>
              <a:gd name="connsiteX24" fmla="*/ 4874675 w 7715072"/>
              <a:gd name="connsiteY24" fmla="*/ 1041585 h 1232453"/>
              <a:gd name="connsiteX25" fmla="*/ 4859481 w 7715072"/>
              <a:gd name="connsiteY25" fmla="*/ 1056608 h 1232453"/>
              <a:gd name="connsiteX26" fmla="*/ 4858971 w 7715072"/>
              <a:gd name="connsiteY26" fmla="*/ 1147261 h 1232453"/>
              <a:gd name="connsiteX27" fmla="*/ 4873994 w 7715072"/>
              <a:gd name="connsiteY27" fmla="*/ 1162455 h 1232453"/>
              <a:gd name="connsiteX28" fmla="*/ 4934428 w 7715072"/>
              <a:gd name="connsiteY28" fmla="*/ 1162795 h 1232453"/>
              <a:gd name="connsiteX29" fmla="*/ 4949622 w 7715072"/>
              <a:gd name="connsiteY29" fmla="*/ 1147771 h 1232453"/>
              <a:gd name="connsiteX30" fmla="*/ 4950133 w 7715072"/>
              <a:gd name="connsiteY30" fmla="*/ 1057118 h 1232453"/>
              <a:gd name="connsiteX31" fmla="*/ 4935109 w 7715072"/>
              <a:gd name="connsiteY31" fmla="*/ 1041925 h 1232453"/>
              <a:gd name="connsiteX32" fmla="*/ 4045223 w 7715072"/>
              <a:gd name="connsiteY32" fmla="*/ 1041585 h 1232453"/>
              <a:gd name="connsiteX33" fmla="*/ 4030029 w 7715072"/>
              <a:gd name="connsiteY33" fmla="*/ 1056608 h 1232453"/>
              <a:gd name="connsiteX34" fmla="*/ 4029518 w 7715072"/>
              <a:gd name="connsiteY34" fmla="*/ 1147261 h 1232453"/>
              <a:gd name="connsiteX35" fmla="*/ 4044542 w 7715072"/>
              <a:gd name="connsiteY35" fmla="*/ 1162455 h 1232453"/>
              <a:gd name="connsiteX36" fmla="*/ 4104976 w 7715072"/>
              <a:gd name="connsiteY36" fmla="*/ 1162795 h 1232453"/>
              <a:gd name="connsiteX37" fmla="*/ 4120170 w 7715072"/>
              <a:gd name="connsiteY37" fmla="*/ 1147771 h 1232453"/>
              <a:gd name="connsiteX38" fmla="*/ 4120681 w 7715072"/>
              <a:gd name="connsiteY38" fmla="*/ 1057119 h 1232453"/>
              <a:gd name="connsiteX39" fmla="*/ 4105657 w 7715072"/>
              <a:gd name="connsiteY39" fmla="*/ 1041925 h 1232453"/>
              <a:gd name="connsiteX40" fmla="*/ 3215773 w 7715072"/>
              <a:gd name="connsiteY40" fmla="*/ 1041585 h 1232453"/>
              <a:gd name="connsiteX41" fmla="*/ 3200579 w 7715072"/>
              <a:gd name="connsiteY41" fmla="*/ 1056608 h 1232453"/>
              <a:gd name="connsiteX42" fmla="*/ 3200069 w 7715072"/>
              <a:gd name="connsiteY42" fmla="*/ 1147261 h 1232453"/>
              <a:gd name="connsiteX43" fmla="*/ 3215092 w 7715072"/>
              <a:gd name="connsiteY43" fmla="*/ 1162455 h 1232453"/>
              <a:gd name="connsiteX44" fmla="*/ 3275526 w 7715072"/>
              <a:gd name="connsiteY44" fmla="*/ 1162795 h 1232453"/>
              <a:gd name="connsiteX45" fmla="*/ 3290721 w 7715072"/>
              <a:gd name="connsiteY45" fmla="*/ 1147771 h 1232453"/>
              <a:gd name="connsiteX46" fmla="*/ 3291231 w 7715072"/>
              <a:gd name="connsiteY46" fmla="*/ 1057119 h 1232453"/>
              <a:gd name="connsiteX47" fmla="*/ 3276208 w 7715072"/>
              <a:gd name="connsiteY47" fmla="*/ 1041925 h 1232453"/>
              <a:gd name="connsiteX48" fmla="*/ 2248078 w 7715072"/>
              <a:gd name="connsiteY48" fmla="*/ 1041585 h 1232453"/>
              <a:gd name="connsiteX49" fmla="*/ 2232884 w 7715072"/>
              <a:gd name="connsiteY49" fmla="*/ 1056608 h 1232453"/>
              <a:gd name="connsiteX50" fmla="*/ 2232373 w 7715072"/>
              <a:gd name="connsiteY50" fmla="*/ 1147261 h 1232453"/>
              <a:gd name="connsiteX51" fmla="*/ 2247397 w 7715072"/>
              <a:gd name="connsiteY51" fmla="*/ 1162455 h 1232453"/>
              <a:gd name="connsiteX52" fmla="*/ 2307831 w 7715072"/>
              <a:gd name="connsiteY52" fmla="*/ 1162795 h 1232453"/>
              <a:gd name="connsiteX53" fmla="*/ 2323026 w 7715072"/>
              <a:gd name="connsiteY53" fmla="*/ 1147771 h 1232453"/>
              <a:gd name="connsiteX54" fmla="*/ 2323536 w 7715072"/>
              <a:gd name="connsiteY54" fmla="*/ 1057118 h 1232453"/>
              <a:gd name="connsiteX55" fmla="*/ 2308511 w 7715072"/>
              <a:gd name="connsiteY55" fmla="*/ 1041925 h 1232453"/>
              <a:gd name="connsiteX56" fmla="*/ 1418626 w 7715072"/>
              <a:gd name="connsiteY56" fmla="*/ 1041585 h 1232453"/>
              <a:gd name="connsiteX57" fmla="*/ 1403432 w 7715072"/>
              <a:gd name="connsiteY57" fmla="*/ 1056608 h 1232453"/>
              <a:gd name="connsiteX58" fmla="*/ 1402923 w 7715072"/>
              <a:gd name="connsiteY58" fmla="*/ 1147261 h 1232453"/>
              <a:gd name="connsiteX59" fmla="*/ 1417946 w 7715072"/>
              <a:gd name="connsiteY59" fmla="*/ 1162455 h 1232453"/>
              <a:gd name="connsiteX60" fmla="*/ 1478380 w 7715072"/>
              <a:gd name="connsiteY60" fmla="*/ 1162795 h 1232453"/>
              <a:gd name="connsiteX61" fmla="*/ 1493574 w 7715072"/>
              <a:gd name="connsiteY61" fmla="*/ 1147771 h 1232453"/>
              <a:gd name="connsiteX62" fmla="*/ 1494085 w 7715072"/>
              <a:gd name="connsiteY62" fmla="*/ 1057118 h 1232453"/>
              <a:gd name="connsiteX63" fmla="*/ 1479061 w 7715072"/>
              <a:gd name="connsiteY63" fmla="*/ 1041925 h 1232453"/>
              <a:gd name="connsiteX64" fmla="*/ 589174 w 7715072"/>
              <a:gd name="connsiteY64" fmla="*/ 1041585 h 1232453"/>
              <a:gd name="connsiteX65" fmla="*/ 573980 w 7715072"/>
              <a:gd name="connsiteY65" fmla="*/ 1056608 h 1232453"/>
              <a:gd name="connsiteX66" fmla="*/ 573470 w 7715072"/>
              <a:gd name="connsiteY66" fmla="*/ 1147261 h 1232453"/>
              <a:gd name="connsiteX67" fmla="*/ 588493 w 7715072"/>
              <a:gd name="connsiteY67" fmla="*/ 1162455 h 1232453"/>
              <a:gd name="connsiteX68" fmla="*/ 648927 w 7715072"/>
              <a:gd name="connsiteY68" fmla="*/ 1162795 h 1232453"/>
              <a:gd name="connsiteX69" fmla="*/ 664121 w 7715072"/>
              <a:gd name="connsiteY69" fmla="*/ 1147771 h 1232453"/>
              <a:gd name="connsiteX70" fmla="*/ 664632 w 7715072"/>
              <a:gd name="connsiteY70" fmla="*/ 1057119 h 1232453"/>
              <a:gd name="connsiteX71" fmla="*/ 649608 w 7715072"/>
              <a:gd name="connsiteY71" fmla="*/ 1041925 h 1232453"/>
              <a:gd name="connsiteX72" fmla="*/ 7639528 w 7715072"/>
              <a:gd name="connsiteY72" fmla="*/ 1041584 h 1232453"/>
              <a:gd name="connsiteX73" fmla="*/ 7624334 w 7715072"/>
              <a:gd name="connsiteY73" fmla="*/ 1056608 h 1232453"/>
              <a:gd name="connsiteX74" fmla="*/ 7623823 w 7715072"/>
              <a:gd name="connsiteY74" fmla="*/ 1147261 h 1232453"/>
              <a:gd name="connsiteX75" fmla="*/ 7638847 w 7715072"/>
              <a:gd name="connsiteY75" fmla="*/ 1162455 h 1232453"/>
              <a:gd name="connsiteX76" fmla="*/ 7699281 w 7715072"/>
              <a:gd name="connsiteY76" fmla="*/ 1162795 h 1232453"/>
              <a:gd name="connsiteX77" fmla="*/ 7714475 w 7715072"/>
              <a:gd name="connsiteY77" fmla="*/ 1147772 h 1232453"/>
              <a:gd name="connsiteX78" fmla="*/ 7714986 w 7715072"/>
              <a:gd name="connsiteY78" fmla="*/ 1057119 h 1232453"/>
              <a:gd name="connsiteX79" fmla="*/ 7699962 w 7715072"/>
              <a:gd name="connsiteY79" fmla="*/ 1041925 h 1232453"/>
              <a:gd name="connsiteX80" fmla="*/ 6810063 w 7715072"/>
              <a:gd name="connsiteY80" fmla="*/ 1041584 h 1232453"/>
              <a:gd name="connsiteX81" fmla="*/ 6794869 w 7715072"/>
              <a:gd name="connsiteY81" fmla="*/ 1056608 h 1232453"/>
              <a:gd name="connsiteX82" fmla="*/ 6794358 w 7715072"/>
              <a:gd name="connsiteY82" fmla="*/ 1147261 h 1232453"/>
              <a:gd name="connsiteX83" fmla="*/ 6809382 w 7715072"/>
              <a:gd name="connsiteY83" fmla="*/ 1162455 h 1232453"/>
              <a:gd name="connsiteX84" fmla="*/ 6869816 w 7715072"/>
              <a:gd name="connsiteY84" fmla="*/ 1162795 h 1232453"/>
              <a:gd name="connsiteX85" fmla="*/ 6885010 w 7715072"/>
              <a:gd name="connsiteY85" fmla="*/ 1147771 h 1232453"/>
              <a:gd name="connsiteX86" fmla="*/ 6885521 w 7715072"/>
              <a:gd name="connsiteY86" fmla="*/ 1057119 h 1232453"/>
              <a:gd name="connsiteX87" fmla="*/ 6870497 w 7715072"/>
              <a:gd name="connsiteY87" fmla="*/ 1041925 h 1232453"/>
              <a:gd name="connsiteX88" fmla="*/ 5980611 w 7715072"/>
              <a:gd name="connsiteY88" fmla="*/ 1041584 h 1232453"/>
              <a:gd name="connsiteX89" fmla="*/ 5965417 w 7715072"/>
              <a:gd name="connsiteY89" fmla="*/ 1056608 h 1232453"/>
              <a:gd name="connsiteX90" fmla="*/ 5964906 w 7715072"/>
              <a:gd name="connsiteY90" fmla="*/ 1147261 h 1232453"/>
              <a:gd name="connsiteX91" fmla="*/ 5979930 w 7715072"/>
              <a:gd name="connsiteY91" fmla="*/ 1162455 h 1232453"/>
              <a:gd name="connsiteX92" fmla="*/ 6040364 w 7715072"/>
              <a:gd name="connsiteY92" fmla="*/ 1162795 h 1232453"/>
              <a:gd name="connsiteX93" fmla="*/ 6055558 w 7715072"/>
              <a:gd name="connsiteY93" fmla="*/ 1147771 h 1232453"/>
              <a:gd name="connsiteX94" fmla="*/ 6056068 w 7715072"/>
              <a:gd name="connsiteY94" fmla="*/ 1057119 h 1232453"/>
              <a:gd name="connsiteX95" fmla="*/ 6041045 w 7715072"/>
              <a:gd name="connsiteY95" fmla="*/ 1041925 h 1232453"/>
              <a:gd name="connsiteX96" fmla="*/ 5842370 w 7715072"/>
              <a:gd name="connsiteY96" fmla="*/ 1041584 h 1232453"/>
              <a:gd name="connsiteX97" fmla="*/ 5827175 w 7715072"/>
              <a:gd name="connsiteY97" fmla="*/ 1056608 h 1232453"/>
              <a:gd name="connsiteX98" fmla="*/ 5826665 w 7715072"/>
              <a:gd name="connsiteY98" fmla="*/ 1147261 h 1232453"/>
              <a:gd name="connsiteX99" fmla="*/ 5841689 w 7715072"/>
              <a:gd name="connsiteY99" fmla="*/ 1162455 h 1232453"/>
              <a:gd name="connsiteX100" fmla="*/ 5902123 w 7715072"/>
              <a:gd name="connsiteY100" fmla="*/ 1162795 h 1232453"/>
              <a:gd name="connsiteX101" fmla="*/ 5917316 w 7715072"/>
              <a:gd name="connsiteY101" fmla="*/ 1147772 h 1232453"/>
              <a:gd name="connsiteX102" fmla="*/ 5917826 w 7715072"/>
              <a:gd name="connsiteY102" fmla="*/ 1057119 h 1232453"/>
              <a:gd name="connsiteX103" fmla="*/ 5902804 w 7715072"/>
              <a:gd name="connsiteY103" fmla="*/ 1041925 h 1232453"/>
              <a:gd name="connsiteX104" fmla="*/ 5151160 w 7715072"/>
              <a:gd name="connsiteY104" fmla="*/ 1041584 h 1232453"/>
              <a:gd name="connsiteX105" fmla="*/ 5135965 w 7715072"/>
              <a:gd name="connsiteY105" fmla="*/ 1056608 h 1232453"/>
              <a:gd name="connsiteX106" fmla="*/ 5135455 w 7715072"/>
              <a:gd name="connsiteY106" fmla="*/ 1147261 h 1232453"/>
              <a:gd name="connsiteX107" fmla="*/ 5150479 w 7715072"/>
              <a:gd name="connsiteY107" fmla="*/ 1162454 h 1232453"/>
              <a:gd name="connsiteX108" fmla="*/ 5210912 w 7715072"/>
              <a:gd name="connsiteY108" fmla="*/ 1162795 h 1232453"/>
              <a:gd name="connsiteX109" fmla="*/ 5226107 w 7715072"/>
              <a:gd name="connsiteY109" fmla="*/ 1147771 h 1232453"/>
              <a:gd name="connsiteX110" fmla="*/ 5226616 w 7715072"/>
              <a:gd name="connsiteY110" fmla="*/ 1057119 h 1232453"/>
              <a:gd name="connsiteX111" fmla="*/ 5211593 w 7715072"/>
              <a:gd name="connsiteY111" fmla="*/ 1041925 h 1232453"/>
              <a:gd name="connsiteX112" fmla="*/ 5012917 w 7715072"/>
              <a:gd name="connsiteY112" fmla="*/ 1041584 h 1232453"/>
              <a:gd name="connsiteX113" fmla="*/ 4997723 w 7715072"/>
              <a:gd name="connsiteY113" fmla="*/ 1056608 h 1232453"/>
              <a:gd name="connsiteX114" fmla="*/ 4997213 w 7715072"/>
              <a:gd name="connsiteY114" fmla="*/ 1147261 h 1232453"/>
              <a:gd name="connsiteX115" fmla="*/ 5012236 w 7715072"/>
              <a:gd name="connsiteY115" fmla="*/ 1162455 h 1232453"/>
              <a:gd name="connsiteX116" fmla="*/ 5072670 w 7715072"/>
              <a:gd name="connsiteY116" fmla="*/ 1162795 h 1232453"/>
              <a:gd name="connsiteX117" fmla="*/ 5087864 w 7715072"/>
              <a:gd name="connsiteY117" fmla="*/ 1147771 h 1232453"/>
              <a:gd name="connsiteX118" fmla="*/ 5088375 w 7715072"/>
              <a:gd name="connsiteY118" fmla="*/ 1057119 h 1232453"/>
              <a:gd name="connsiteX119" fmla="*/ 5073351 w 7715072"/>
              <a:gd name="connsiteY119" fmla="*/ 1041925 h 1232453"/>
              <a:gd name="connsiteX120" fmla="*/ 4183465 w 7715072"/>
              <a:gd name="connsiteY120" fmla="*/ 1041584 h 1232453"/>
              <a:gd name="connsiteX121" fmla="*/ 4168271 w 7715072"/>
              <a:gd name="connsiteY121" fmla="*/ 1056608 h 1232453"/>
              <a:gd name="connsiteX122" fmla="*/ 4167760 w 7715072"/>
              <a:gd name="connsiteY122" fmla="*/ 1147261 h 1232453"/>
              <a:gd name="connsiteX123" fmla="*/ 4182784 w 7715072"/>
              <a:gd name="connsiteY123" fmla="*/ 1162455 h 1232453"/>
              <a:gd name="connsiteX124" fmla="*/ 4243218 w 7715072"/>
              <a:gd name="connsiteY124" fmla="*/ 1162795 h 1232453"/>
              <a:gd name="connsiteX125" fmla="*/ 4258412 w 7715072"/>
              <a:gd name="connsiteY125" fmla="*/ 1147771 h 1232453"/>
              <a:gd name="connsiteX126" fmla="*/ 4258923 w 7715072"/>
              <a:gd name="connsiteY126" fmla="*/ 1057119 h 1232453"/>
              <a:gd name="connsiteX127" fmla="*/ 4243899 w 7715072"/>
              <a:gd name="connsiteY127" fmla="*/ 1041925 h 1232453"/>
              <a:gd name="connsiteX128" fmla="*/ 3354016 w 7715072"/>
              <a:gd name="connsiteY128" fmla="*/ 1041584 h 1232453"/>
              <a:gd name="connsiteX129" fmla="*/ 3338820 w 7715072"/>
              <a:gd name="connsiteY129" fmla="*/ 1056608 h 1232453"/>
              <a:gd name="connsiteX130" fmla="*/ 3338311 w 7715072"/>
              <a:gd name="connsiteY130" fmla="*/ 1147261 h 1232453"/>
              <a:gd name="connsiteX131" fmla="*/ 3353335 w 7715072"/>
              <a:gd name="connsiteY131" fmla="*/ 1162455 h 1232453"/>
              <a:gd name="connsiteX132" fmla="*/ 3413768 w 7715072"/>
              <a:gd name="connsiteY132" fmla="*/ 1162795 h 1232453"/>
              <a:gd name="connsiteX133" fmla="*/ 3428962 w 7715072"/>
              <a:gd name="connsiteY133" fmla="*/ 1147771 h 1232453"/>
              <a:gd name="connsiteX134" fmla="*/ 3429473 w 7715072"/>
              <a:gd name="connsiteY134" fmla="*/ 1057119 h 1232453"/>
              <a:gd name="connsiteX135" fmla="*/ 3414449 w 7715072"/>
              <a:gd name="connsiteY135" fmla="*/ 1041925 h 1232453"/>
              <a:gd name="connsiteX136" fmla="*/ 2524563 w 7715072"/>
              <a:gd name="connsiteY136" fmla="*/ 1041584 h 1232453"/>
              <a:gd name="connsiteX137" fmla="*/ 2509368 w 7715072"/>
              <a:gd name="connsiteY137" fmla="*/ 1056608 h 1232453"/>
              <a:gd name="connsiteX138" fmla="*/ 2508858 w 7715072"/>
              <a:gd name="connsiteY138" fmla="*/ 1147261 h 1232453"/>
              <a:gd name="connsiteX139" fmla="*/ 2523881 w 7715072"/>
              <a:gd name="connsiteY139" fmla="*/ 1162455 h 1232453"/>
              <a:gd name="connsiteX140" fmla="*/ 2584316 w 7715072"/>
              <a:gd name="connsiteY140" fmla="*/ 1162795 h 1232453"/>
              <a:gd name="connsiteX141" fmla="*/ 2599510 w 7715072"/>
              <a:gd name="connsiteY141" fmla="*/ 1147771 h 1232453"/>
              <a:gd name="connsiteX142" fmla="*/ 2600020 w 7715072"/>
              <a:gd name="connsiteY142" fmla="*/ 1057119 h 1232453"/>
              <a:gd name="connsiteX143" fmla="*/ 2584997 w 7715072"/>
              <a:gd name="connsiteY143" fmla="*/ 1041925 h 1232453"/>
              <a:gd name="connsiteX144" fmla="*/ 2386320 w 7715072"/>
              <a:gd name="connsiteY144" fmla="*/ 1041584 h 1232453"/>
              <a:gd name="connsiteX145" fmla="*/ 2371126 w 7715072"/>
              <a:gd name="connsiteY145" fmla="*/ 1056608 h 1232453"/>
              <a:gd name="connsiteX146" fmla="*/ 2370615 w 7715072"/>
              <a:gd name="connsiteY146" fmla="*/ 1147261 h 1232453"/>
              <a:gd name="connsiteX147" fmla="*/ 2385639 w 7715072"/>
              <a:gd name="connsiteY147" fmla="*/ 1162455 h 1232453"/>
              <a:gd name="connsiteX148" fmla="*/ 2446073 w 7715072"/>
              <a:gd name="connsiteY148" fmla="*/ 1162795 h 1232453"/>
              <a:gd name="connsiteX149" fmla="*/ 2461267 w 7715072"/>
              <a:gd name="connsiteY149" fmla="*/ 1147772 h 1232453"/>
              <a:gd name="connsiteX150" fmla="*/ 2461777 w 7715072"/>
              <a:gd name="connsiteY150" fmla="*/ 1057119 h 1232453"/>
              <a:gd name="connsiteX151" fmla="*/ 2446754 w 7715072"/>
              <a:gd name="connsiteY151" fmla="*/ 1041925 h 1232453"/>
              <a:gd name="connsiteX152" fmla="*/ 1695111 w 7715072"/>
              <a:gd name="connsiteY152" fmla="*/ 1041584 h 1232453"/>
              <a:gd name="connsiteX153" fmla="*/ 1679917 w 7715072"/>
              <a:gd name="connsiteY153" fmla="*/ 1056608 h 1232453"/>
              <a:gd name="connsiteX154" fmla="*/ 1679406 w 7715072"/>
              <a:gd name="connsiteY154" fmla="*/ 1147261 h 1232453"/>
              <a:gd name="connsiteX155" fmla="*/ 1694430 w 7715072"/>
              <a:gd name="connsiteY155" fmla="*/ 1162454 h 1232453"/>
              <a:gd name="connsiteX156" fmla="*/ 1754864 w 7715072"/>
              <a:gd name="connsiteY156" fmla="*/ 1162795 h 1232453"/>
              <a:gd name="connsiteX157" fmla="*/ 1770058 w 7715072"/>
              <a:gd name="connsiteY157" fmla="*/ 1147771 h 1232453"/>
              <a:gd name="connsiteX158" fmla="*/ 1770568 w 7715072"/>
              <a:gd name="connsiteY158" fmla="*/ 1057119 h 1232453"/>
              <a:gd name="connsiteX159" fmla="*/ 1755545 w 7715072"/>
              <a:gd name="connsiteY159" fmla="*/ 1041925 h 1232453"/>
              <a:gd name="connsiteX160" fmla="*/ 1556867 w 7715072"/>
              <a:gd name="connsiteY160" fmla="*/ 1041584 h 1232453"/>
              <a:gd name="connsiteX161" fmla="*/ 1541674 w 7715072"/>
              <a:gd name="connsiteY161" fmla="*/ 1056608 h 1232453"/>
              <a:gd name="connsiteX162" fmla="*/ 1541163 w 7715072"/>
              <a:gd name="connsiteY162" fmla="*/ 1147261 h 1232453"/>
              <a:gd name="connsiteX163" fmla="*/ 1556186 w 7715072"/>
              <a:gd name="connsiteY163" fmla="*/ 1162455 h 1232453"/>
              <a:gd name="connsiteX164" fmla="*/ 1616621 w 7715072"/>
              <a:gd name="connsiteY164" fmla="*/ 1162795 h 1232453"/>
              <a:gd name="connsiteX165" fmla="*/ 1631814 w 7715072"/>
              <a:gd name="connsiteY165" fmla="*/ 1147771 h 1232453"/>
              <a:gd name="connsiteX166" fmla="*/ 1632325 w 7715072"/>
              <a:gd name="connsiteY166" fmla="*/ 1057119 h 1232453"/>
              <a:gd name="connsiteX167" fmla="*/ 1617301 w 7715072"/>
              <a:gd name="connsiteY167" fmla="*/ 1041925 h 1232453"/>
              <a:gd name="connsiteX168" fmla="*/ 727416 w 7715072"/>
              <a:gd name="connsiteY168" fmla="*/ 1041584 h 1232453"/>
              <a:gd name="connsiteX169" fmla="*/ 712222 w 7715072"/>
              <a:gd name="connsiteY169" fmla="*/ 1056608 h 1232453"/>
              <a:gd name="connsiteX170" fmla="*/ 711712 w 7715072"/>
              <a:gd name="connsiteY170" fmla="*/ 1147261 h 1232453"/>
              <a:gd name="connsiteX171" fmla="*/ 726735 w 7715072"/>
              <a:gd name="connsiteY171" fmla="*/ 1162455 h 1232453"/>
              <a:gd name="connsiteX172" fmla="*/ 787168 w 7715072"/>
              <a:gd name="connsiteY172" fmla="*/ 1162795 h 1232453"/>
              <a:gd name="connsiteX173" fmla="*/ 802363 w 7715072"/>
              <a:gd name="connsiteY173" fmla="*/ 1147771 h 1232453"/>
              <a:gd name="connsiteX174" fmla="*/ 802874 w 7715072"/>
              <a:gd name="connsiteY174" fmla="*/ 1057119 h 1232453"/>
              <a:gd name="connsiteX175" fmla="*/ 787850 w 7715072"/>
              <a:gd name="connsiteY175" fmla="*/ 1041925 h 1232453"/>
              <a:gd name="connsiteX176" fmla="*/ 7086547 w 7715072"/>
              <a:gd name="connsiteY176" fmla="*/ 1041584 h 1232453"/>
              <a:gd name="connsiteX177" fmla="*/ 7071353 w 7715072"/>
              <a:gd name="connsiteY177" fmla="*/ 1056608 h 1232453"/>
              <a:gd name="connsiteX178" fmla="*/ 7070843 w 7715072"/>
              <a:gd name="connsiteY178" fmla="*/ 1147260 h 1232453"/>
              <a:gd name="connsiteX179" fmla="*/ 7085866 w 7715072"/>
              <a:gd name="connsiteY179" fmla="*/ 1162454 h 1232453"/>
              <a:gd name="connsiteX180" fmla="*/ 7146300 w 7715072"/>
              <a:gd name="connsiteY180" fmla="*/ 1162795 h 1232453"/>
              <a:gd name="connsiteX181" fmla="*/ 7161494 w 7715072"/>
              <a:gd name="connsiteY181" fmla="*/ 1147771 h 1232453"/>
              <a:gd name="connsiteX182" fmla="*/ 7162005 w 7715072"/>
              <a:gd name="connsiteY182" fmla="*/ 1057119 h 1232453"/>
              <a:gd name="connsiteX183" fmla="*/ 7146981 w 7715072"/>
              <a:gd name="connsiteY183" fmla="*/ 1041925 h 1232453"/>
              <a:gd name="connsiteX184" fmla="*/ 6948305 w 7715072"/>
              <a:gd name="connsiteY184" fmla="*/ 1041584 h 1232453"/>
              <a:gd name="connsiteX185" fmla="*/ 6933111 w 7715072"/>
              <a:gd name="connsiteY185" fmla="*/ 1056608 h 1232453"/>
              <a:gd name="connsiteX186" fmla="*/ 6932600 w 7715072"/>
              <a:gd name="connsiteY186" fmla="*/ 1147261 h 1232453"/>
              <a:gd name="connsiteX187" fmla="*/ 6947624 w 7715072"/>
              <a:gd name="connsiteY187" fmla="*/ 1162454 h 1232453"/>
              <a:gd name="connsiteX188" fmla="*/ 7008058 w 7715072"/>
              <a:gd name="connsiteY188" fmla="*/ 1162795 h 1232453"/>
              <a:gd name="connsiteX189" fmla="*/ 7023252 w 7715072"/>
              <a:gd name="connsiteY189" fmla="*/ 1147771 h 1232453"/>
              <a:gd name="connsiteX190" fmla="*/ 7023763 w 7715072"/>
              <a:gd name="connsiteY190" fmla="*/ 1057119 h 1232453"/>
              <a:gd name="connsiteX191" fmla="*/ 7008739 w 7715072"/>
              <a:gd name="connsiteY191" fmla="*/ 1041925 h 1232453"/>
              <a:gd name="connsiteX192" fmla="*/ 6257095 w 7715072"/>
              <a:gd name="connsiteY192" fmla="*/ 1041584 h 1232453"/>
              <a:gd name="connsiteX193" fmla="*/ 6241901 w 7715072"/>
              <a:gd name="connsiteY193" fmla="*/ 1056608 h 1232453"/>
              <a:gd name="connsiteX194" fmla="*/ 6241390 w 7715072"/>
              <a:gd name="connsiteY194" fmla="*/ 1147260 h 1232453"/>
              <a:gd name="connsiteX195" fmla="*/ 6256414 w 7715072"/>
              <a:gd name="connsiteY195" fmla="*/ 1162454 h 1232453"/>
              <a:gd name="connsiteX196" fmla="*/ 6316848 w 7715072"/>
              <a:gd name="connsiteY196" fmla="*/ 1162795 h 1232453"/>
              <a:gd name="connsiteX197" fmla="*/ 6332042 w 7715072"/>
              <a:gd name="connsiteY197" fmla="*/ 1147771 h 1232453"/>
              <a:gd name="connsiteX198" fmla="*/ 6332553 w 7715072"/>
              <a:gd name="connsiteY198" fmla="*/ 1057119 h 1232453"/>
              <a:gd name="connsiteX199" fmla="*/ 6317529 w 7715072"/>
              <a:gd name="connsiteY199" fmla="*/ 1041924 h 1232453"/>
              <a:gd name="connsiteX200" fmla="*/ 6118853 w 7715072"/>
              <a:gd name="connsiteY200" fmla="*/ 1041584 h 1232453"/>
              <a:gd name="connsiteX201" fmla="*/ 6103659 w 7715072"/>
              <a:gd name="connsiteY201" fmla="*/ 1056608 h 1232453"/>
              <a:gd name="connsiteX202" fmla="*/ 6103148 w 7715072"/>
              <a:gd name="connsiteY202" fmla="*/ 1147260 h 1232453"/>
              <a:gd name="connsiteX203" fmla="*/ 6118172 w 7715072"/>
              <a:gd name="connsiteY203" fmla="*/ 1162454 h 1232453"/>
              <a:gd name="connsiteX204" fmla="*/ 6178606 w 7715072"/>
              <a:gd name="connsiteY204" fmla="*/ 1162795 h 1232453"/>
              <a:gd name="connsiteX205" fmla="*/ 6193800 w 7715072"/>
              <a:gd name="connsiteY205" fmla="*/ 1147771 h 1232453"/>
              <a:gd name="connsiteX206" fmla="*/ 6194311 w 7715072"/>
              <a:gd name="connsiteY206" fmla="*/ 1057119 h 1232453"/>
              <a:gd name="connsiteX207" fmla="*/ 6179287 w 7715072"/>
              <a:gd name="connsiteY207" fmla="*/ 1041925 h 1232453"/>
              <a:gd name="connsiteX208" fmla="*/ 5289401 w 7715072"/>
              <a:gd name="connsiteY208" fmla="*/ 1041584 h 1232453"/>
              <a:gd name="connsiteX209" fmla="*/ 5274207 w 7715072"/>
              <a:gd name="connsiteY209" fmla="*/ 1056608 h 1232453"/>
              <a:gd name="connsiteX210" fmla="*/ 5273696 w 7715072"/>
              <a:gd name="connsiteY210" fmla="*/ 1147260 h 1232453"/>
              <a:gd name="connsiteX211" fmla="*/ 5288720 w 7715072"/>
              <a:gd name="connsiteY211" fmla="*/ 1162454 h 1232453"/>
              <a:gd name="connsiteX212" fmla="*/ 5349154 w 7715072"/>
              <a:gd name="connsiteY212" fmla="*/ 1162795 h 1232453"/>
              <a:gd name="connsiteX213" fmla="*/ 5364348 w 7715072"/>
              <a:gd name="connsiteY213" fmla="*/ 1147771 h 1232453"/>
              <a:gd name="connsiteX214" fmla="*/ 5364858 w 7715072"/>
              <a:gd name="connsiteY214" fmla="*/ 1057119 h 1232453"/>
              <a:gd name="connsiteX215" fmla="*/ 5349835 w 7715072"/>
              <a:gd name="connsiteY215" fmla="*/ 1041925 h 1232453"/>
              <a:gd name="connsiteX216" fmla="*/ 4459950 w 7715072"/>
              <a:gd name="connsiteY216" fmla="*/ 1041584 h 1232453"/>
              <a:gd name="connsiteX217" fmla="*/ 4444755 w 7715072"/>
              <a:gd name="connsiteY217" fmla="*/ 1056608 h 1232453"/>
              <a:gd name="connsiteX218" fmla="*/ 4444245 w 7715072"/>
              <a:gd name="connsiteY218" fmla="*/ 1147260 h 1232453"/>
              <a:gd name="connsiteX219" fmla="*/ 4459268 w 7715072"/>
              <a:gd name="connsiteY219" fmla="*/ 1162454 h 1232453"/>
              <a:gd name="connsiteX220" fmla="*/ 4519702 w 7715072"/>
              <a:gd name="connsiteY220" fmla="*/ 1162795 h 1232453"/>
              <a:gd name="connsiteX221" fmla="*/ 4534897 w 7715072"/>
              <a:gd name="connsiteY221" fmla="*/ 1147771 h 1232453"/>
              <a:gd name="connsiteX222" fmla="*/ 4535406 w 7715072"/>
              <a:gd name="connsiteY222" fmla="*/ 1057119 h 1232453"/>
              <a:gd name="connsiteX223" fmla="*/ 4520383 w 7715072"/>
              <a:gd name="connsiteY223" fmla="*/ 1041925 h 1232453"/>
              <a:gd name="connsiteX224" fmla="*/ 4321707 w 7715072"/>
              <a:gd name="connsiteY224" fmla="*/ 1041584 h 1232453"/>
              <a:gd name="connsiteX225" fmla="*/ 4306514 w 7715072"/>
              <a:gd name="connsiteY225" fmla="*/ 1056608 h 1232453"/>
              <a:gd name="connsiteX226" fmla="*/ 4306003 w 7715072"/>
              <a:gd name="connsiteY226" fmla="*/ 1147261 h 1232453"/>
              <a:gd name="connsiteX227" fmla="*/ 4321026 w 7715072"/>
              <a:gd name="connsiteY227" fmla="*/ 1162454 h 1232453"/>
              <a:gd name="connsiteX228" fmla="*/ 4381460 w 7715072"/>
              <a:gd name="connsiteY228" fmla="*/ 1162795 h 1232453"/>
              <a:gd name="connsiteX229" fmla="*/ 4396654 w 7715072"/>
              <a:gd name="connsiteY229" fmla="*/ 1147771 h 1232453"/>
              <a:gd name="connsiteX230" fmla="*/ 4397165 w 7715072"/>
              <a:gd name="connsiteY230" fmla="*/ 1057119 h 1232453"/>
              <a:gd name="connsiteX231" fmla="*/ 4382141 w 7715072"/>
              <a:gd name="connsiteY231" fmla="*/ 1041925 h 1232453"/>
              <a:gd name="connsiteX232" fmla="*/ 3630500 w 7715072"/>
              <a:gd name="connsiteY232" fmla="*/ 1041584 h 1232453"/>
              <a:gd name="connsiteX233" fmla="*/ 3615305 w 7715072"/>
              <a:gd name="connsiteY233" fmla="*/ 1056608 h 1232453"/>
              <a:gd name="connsiteX234" fmla="*/ 3614795 w 7715072"/>
              <a:gd name="connsiteY234" fmla="*/ 1147260 h 1232453"/>
              <a:gd name="connsiteX235" fmla="*/ 3629818 w 7715072"/>
              <a:gd name="connsiteY235" fmla="*/ 1162454 h 1232453"/>
              <a:gd name="connsiteX236" fmla="*/ 3690253 w 7715072"/>
              <a:gd name="connsiteY236" fmla="*/ 1162795 h 1232453"/>
              <a:gd name="connsiteX237" fmla="*/ 3705445 w 7715072"/>
              <a:gd name="connsiteY237" fmla="*/ 1147771 h 1232453"/>
              <a:gd name="connsiteX238" fmla="*/ 3705957 w 7715072"/>
              <a:gd name="connsiteY238" fmla="*/ 1057119 h 1232453"/>
              <a:gd name="connsiteX239" fmla="*/ 3690933 w 7715072"/>
              <a:gd name="connsiteY239" fmla="*/ 1041925 h 1232453"/>
              <a:gd name="connsiteX240" fmla="*/ 3492257 w 7715072"/>
              <a:gd name="connsiteY240" fmla="*/ 1041584 h 1232453"/>
              <a:gd name="connsiteX241" fmla="*/ 3477063 w 7715072"/>
              <a:gd name="connsiteY241" fmla="*/ 1056608 h 1232453"/>
              <a:gd name="connsiteX242" fmla="*/ 3476552 w 7715072"/>
              <a:gd name="connsiteY242" fmla="*/ 1147261 h 1232453"/>
              <a:gd name="connsiteX243" fmla="*/ 3491577 w 7715072"/>
              <a:gd name="connsiteY243" fmla="*/ 1162454 h 1232453"/>
              <a:gd name="connsiteX244" fmla="*/ 3552011 w 7715072"/>
              <a:gd name="connsiteY244" fmla="*/ 1162795 h 1232453"/>
              <a:gd name="connsiteX245" fmla="*/ 3567204 w 7715072"/>
              <a:gd name="connsiteY245" fmla="*/ 1147771 h 1232453"/>
              <a:gd name="connsiteX246" fmla="*/ 3567715 w 7715072"/>
              <a:gd name="connsiteY246" fmla="*/ 1057119 h 1232453"/>
              <a:gd name="connsiteX247" fmla="*/ 3552691 w 7715072"/>
              <a:gd name="connsiteY247" fmla="*/ 1041925 h 1232453"/>
              <a:gd name="connsiteX248" fmla="*/ 2801047 w 7715072"/>
              <a:gd name="connsiteY248" fmla="*/ 1041584 h 1232453"/>
              <a:gd name="connsiteX249" fmla="*/ 2785854 w 7715072"/>
              <a:gd name="connsiteY249" fmla="*/ 1056608 h 1232453"/>
              <a:gd name="connsiteX250" fmla="*/ 2785343 w 7715072"/>
              <a:gd name="connsiteY250" fmla="*/ 1147260 h 1232453"/>
              <a:gd name="connsiteX251" fmla="*/ 2800366 w 7715072"/>
              <a:gd name="connsiteY251" fmla="*/ 1162454 h 1232453"/>
              <a:gd name="connsiteX252" fmla="*/ 2860800 w 7715072"/>
              <a:gd name="connsiteY252" fmla="*/ 1162795 h 1232453"/>
              <a:gd name="connsiteX253" fmla="*/ 2875994 w 7715072"/>
              <a:gd name="connsiteY253" fmla="*/ 1147771 h 1232453"/>
              <a:gd name="connsiteX254" fmla="*/ 2876505 w 7715072"/>
              <a:gd name="connsiteY254" fmla="*/ 1057118 h 1232453"/>
              <a:gd name="connsiteX255" fmla="*/ 2861481 w 7715072"/>
              <a:gd name="connsiteY255" fmla="*/ 1041924 h 1232453"/>
              <a:gd name="connsiteX256" fmla="*/ 2662805 w 7715072"/>
              <a:gd name="connsiteY256" fmla="*/ 1041584 h 1232453"/>
              <a:gd name="connsiteX257" fmla="*/ 2647611 w 7715072"/>
              <a:gd name="connsiteY257" fmla="*/ 1056608 h 1232453"/>
              <a:gd name="connsiteX258" fmla="*/ 2647100 w 7715072"/>
              <a:gd name="connsiteY258" fmla="*/ 1147260 h 1232453"/>
              <a:gd name="connsiteX259" fmla="*/ 2662124 w 7715072"/>
              <a:gd name="connsiteY259" fmla="*/ 1162454 h 1232453"/>
              <a:gd name="connsiteX260" fmla="*/ 2722558 w 7715072"/>
              <a:gd name="connsiteY260" fmla="*/ 1162795 h 1232453"/>
              <a:gd name="connsiteX261" fmla="*/ 2737752 w 7715072"/>
              <a:gd name="connsiteY261" fmla="*/ 1147771 h 1232453"/>
              <a:gd name="connsiteX262" fmla="*/ 2738263 w 7715072"/>
              <a:gd name="connsiteY262" fmla="*/ 1057119 h 1232453"/>
              <a:gd name="connsiteX263" fmla="*/ 2723239 w 7715072"/>
              <a:gd name="connsiteY263" fmla="*/ 1041925 h 1232453"/>
              <a:gd name="connsiteX264" fmla="*/ 1833352 w 7715072"/>
              <a:gd name="connsiteY264" fmla="*/ 1041584 h 1232453"/>
              <a:gd name="connsiteX265" fmla="*/ 1818158 w 7715072"/>
              <a:gd name="connsiteY265" fmla="*/ 1056608 h 1232453"/>
              <a:gd name="connsiteX266" fmla="*/ 1817647 w 7715072"/>
              <a:gd name="connsiteY266" fmla="*/ 1147260 h 1232453"/>
              <a:gd name="connsiteX267" fmla="*/ 1832671 w 7715072"/>
              <a:gd name="connsiteY267" fmla="*/ 1162454 h 1232453"/>
              <a:gd name="connsiteX268" fmla="*/ 1893105 w 7715072"/>
              <a:gd name="connsiteY268" fmla="*/ 1162795 h 1232453"/>
              <a:gd name="connsiteX269" fmla="*/ 1908299 w 7715072"/>
              <a:gd name="connsiteY269" fmla="*/ 1147771 h 1232453"/>
              <a:gd name="connsiteX270" fmla="*/ 1908810 w 7715072"/>
              <a:gd name="connsiteY270" fmla="*/ 1057119 h 1232453"/>
              <a:gd name="connsiteX271" fmla="*/ 1893786 w 7715072"/>
              <a:gd name="connsiteY271" fmla="*/ 1041925 h 1232453"/>
              <a:gd name="connsiteX272" fmla="*/ 1003900 w 7715072"/>
              <a:gd name="connsiteY272" fmla="*/ 1041584 h 1232453"/>
              <a:gd name="connsiteX273" fmla="*/ 988706 w 7715072"/>
              <a:gd name="connsiteY273" fmla="*/ 1056608 h 1232453"/>
              <a:gd name="connsiteX274" fmla="*/ 988195 w 7715072"/>
              <a:gd name="connsiteY274" fmla="*/ 1147260 h 1232453"/>
              <a:gd name="connsiteX275" fmla="*/ 1003219 w 7715072"/>
              <a:gd name="connsiteY275" fmla="*/ 1162454 h 1232453"/>
              <a:gd name="connsiteX276" fmla="*/ 1063653 w 7715072"/>
              <a:gd name="connsiteY276" fmla="*/ 1162795 h 1232453"/>
              <a:gd name="connsiteX277" fmla="*/ 1078847 w 7715072"/>
              <a:gd name="connsiteY277" fmla="*/ 1147771 h 1232453"/>
              <a:gd name="connsiteX278" fmla="*/ 1079357 w 7715072"/>
              <a:gd name="connsiteY278" fmla="*/ 1057119 h 1232453"/>
              <a:gd name="connsiteX279" fmla="*/ 1064334 w 7715072"/>
              <a:gd name="connsiteY279" fmla="*/ 1041925 h 1232453"/>
              <a:gd name="connsiteX280" fmla="*/ 865659 w 7715072"/>
              <a:gd name="connsiteY280" fmla="*/ 1041584 h 1232453"/>
              <a:gd name="connsiteX281" fmla="*/ 850465 w 7715072"/>
              <a:gd name="connsiteY281" fmla="*/ 1056608 h 1232453"/>
              <a:gd name="connsiteX282" fmla="*/ 849954 w 7715072"/>
              <a:gd name="connsiteY282" fmla="*/ 1147261 h 1232453"/>
              <a:gd name="connsiteX283" fmla="*/ 864977 w 7715072"/>
              <a:gd name="connsiteY283" fmla="*/ 1162454 h 1232453"/>
              <a:gd name="connsiteX284" fmla="*/ 925411 w 7715072"/>
              <a:gd name="connsiteY284" fmla="*/ 1162795 h 1232453"/>
              <a:gd name="connsiteX285" fmla="*/ 940605 w 7715072"/>
              <a:gd name="connsiteY285" fmla="*/ 1147771 h 1232453"/>
              <a:gd name="connsiteX286" fmla="*/ 941116 w 7715072"/>
              <a:gd name="connsiteY286" fmla="*/ 1057119 h 1232453"/>
              <a:gd name="connsiteX287" fmla="*/ 926092 w 7715072"/>
              <a:gd name="connsiteY287" fmla="*/ 1041925 h 1232453"/>
              <a:gd name="connsiteX288" fmla="*/ 174448 w 7715072"/>
              <a:gd name="connsiteY288" fmla="*/ 1041584 h 1232453"/>
              <a:gd name="connsiteX289" fmla="*/ 159255 w 7715072"/>
              <a:gd name="connsiteY289" fmla="*/ 1056608 h 1232453"/>
              <a:gd name="connsiteX290" fmla="*/ 158743 w 7715072"/>
              <a:gd name="connsiteY290" fmla="*/ 1147260 h 1232453"/>
              <a:gd name="connsiteX291" fmla="*/ 173766 w 7715072"/>
              <a:gd name="connsiteY291" fmla="*/ 1162454 h 1232453"/>
              <a:gd name="connsiteX292" fmla="*/ 234200 w 7715072"/>
              <a:gd name="connsiteY292" fmla="*/ 1162795 h 1232453"/>
              <a:gd name="connsiteX293" fmla="*/ 249394 w 7715072"/>
              <a:gd name="connsiteY293" fmla="*/ 1147771 h 1232453"/>
              <a:gd name="connsiteX294" fmla="*/ 249906 w 7715072"/>
              <a:gd name="connsiteY294" fmla="*/ 1057119 h 1232453"/>
              <a:gd name="connsiteX295" fmla="*/ 234882 w 7715072"/>
              <a:gd name="connsiteY295" fmla="*/ 1041925 h 1232453"/>
              <a:gd name="connsiteX296" fmla="*/ 36207 w 7715072"/>
              <a:gd name="connsiteY296" fmla="*/ 1041584 h 1232453"/>
              <a:gd name="connsiteX297" fmla="*/ 21013 w 7715072"/>
              <a:gd name="connsiteY297" fmla="*/ 1056608 h 1232453"/>
              <a:gd name="connsiteX298" fmla="*/ 20503 w 7715072"/>
              <a:gd name="connsiteY298" fmla="*/ 1147261 h 1232453"/>
              <a:gd name="connsiteX299" fmla="*/ 35526 w 7715072"/>
              <a:gd name="connsiteY299" fmla="*/ 1162454 h 1232453"/>
              <a:gd name="connsiteX300" fmla="*/ 95960 w 7715072"/>
              <a:gd name="connsiteY300" fmla="*/ 1162795 h 1232453"/>
              <a:gd name="connsiteX301" fmla="*/ 111154 w 7715072"/>
              <a:gd name="connsiteY301" fmla="*/ 1147771 h 1232453"/>
              <a:gd name="connsiteX302" fmla="*/ 111665 w 7715072"/>
              <a:gd name="connsiteY302" fmla="*/ 1057119 h 1232453"/>
              <a:gd name="connsiteX303" fmla="*/ 96641 w 7715072"/>
              <a:gd name="connsiteY303" fmla="*/ 1041925 h 1232453"/>
              <a:gd name="connsiteX304" fmla="*/ 7224789 w 7715072"/>
              <a:gd name="connsiteY304" fmla="*/ 1041584 h 1232453"/>
              <a:gd name="connsiteX305" fmla="*/ 7209596 w 7715072"/>
              <a:gd name="connsiteY305" fmla="*/ 1056608 h 1232453"/>
              <a:gd name="connsiteX306" fmla="*/ 7209085 w 7715072"/>
              <a:gd name="connsiteY306" fmla="*/ 1147260 h 1232453"/>
              <a:gd name="connsiteX307" fmla="*/ 7224108 w 7715072"/>
              <a:gd name="connsiteY307" fmla="*/ 1162454 h 1232453"/>
              <a:gd name="connsiteX308" fmla="*/ 7284543 w 7715072"/>
              <a:gd name="connsiteY308" fmla="*/ 1162795 h 1232453"/>
              <a:gd name="connsiteX309" fmla="*/ 7299736 w 7715072"/>
              <a:gd name="connsiteY309" fmla="*/ 1147771 h 1232453"/>
              <a:gd name="connsiteX310" fmla="*/ 7300246 w 7715072"/>
              <a:gd name="connsiteY310" fmla="*/ 1057118 h 1232453"/>
              <a:gd name="connsiteX311" fmla="*/ 7285224 w 7715072"/>
              <a:gd name="connsiteY311" fmla="*/ 1041924 h 1232453"/>
              <a:gd name="connsiteX312" fmla="*/ 6395337 w 7715072"/>
              <a:gd name="connsiteY312" fmla="*/ 1041584 h 1232453"/>
              <a:gd name="connsiteX313" fmla="*/ 6380143 w 7715072"/>
              <a:gd name="connsiteY313" fmla="*/ 1056608 h 1232453"/>
              <a:gd name="connsiteX314" fmla="*/ 6379633 w 7715072"/>
              <a:gd name="connsiteY314" fmla="*/ 1147260 h 1232453"/>
              <a:gd name="connsiteX315" fmla="*/ 6394656 w 7715072"/>
              <a:gd name="connsiteY315" fmla="*/ 1162455 h 1232453"/>
              <a:gd name="connsiteX316" fmla="*/ 6455090 w 7715072"/>
              <a:gd name="connsiteY316" fmla="*/ 1162796 h 1232453"/>
              <a:gd name="connsiteX317" fmla="*/ 6470284 w 7715072"/>
              <a:gd name="connsiteY317" fmla="*/ 1147771 h 1232453"/>
              <a:gd name="connsiteX318" fmla="*/ 6470795 w 7715072"/>
              <a:gd name="connsiteY318" fmla="*/ 1057118 h 1232453"/>
              <a:gd name="connsiteX319" fmla="*/ 6455771 w 7715072"/>
              <a:gd name="connsiteY319" fmla="*/ 1041924 h 1232453"/>
              <a:gd name="connsiteX320" fmla="*/ 5565885 w 7715072"/>
              <a:gd name="connsiteY320" fmla="*/ 1041584 h 1232453"/>
              <a:gd name="connsiteX321" fmla="*/ 5550691 w 7715072"/>
              <a:gd name="connsiteY321" fmla="*/ 1056608 h 1232453"/>
              <a:gd name="connsiteX322" fmla="*/ 5550181 w 7715072"/>
              <a:gd name="connsiteY322" fmla="*/ 1147260 h 1232453"/>
              <a:gd name="connsiteX323" fmla="*/ 5565204 w 7715072"/>
              <a:gd name="connsiteY323" fmla="*/ 1162455 h 1232453"/>
              <a:gd name="connsiteX324" fmla="*/ 5625638 w 7715072"/>
              <a:gd name="connsiteY324" fmla="*/ 1162795 h 1232453"/>
              <a:gd name="connsiteX325" fmla="*/ 5640832 w 7715072"/>
              <a:gd name="connsiteY325" fmla="*/ 1147771 h 1232453"/>
              <a:gd name="connsiteX326" fmla="*/ 5641343 w 7715072"/>
              <a:gd name="connsiteY326" fmla="*/ 1057118 h 1232453"/>
              <a:gd name="connsiteX327" fmla="*/ 5626319 w 7715072"/>
              <a:gd name="connsiteY327" fmla="*/ 1041924 h 1232453"/>
              <a:gd name="connsiteX328" fmla="*/ 5427643 w 7715072"/>
              <a:gd name="connsiteY328" fmla="*/ 1041584 h 1232453"/>
              <a:gd name="connsiteX329" fmla="*/ 5412449 w 7715072"/>
              <a:gd name="connsiteY329" fmla="*/ 1056608 h 1232453"/>
              <a:gd name="connsiteX330" fmla="*/ 5411938 w 7715072"/>
              <a:gd name="connsiteY330" fmla="*/ 1147260 h 1232453"/>
              <a:gd name="connsiteX331" fmla="*/ 5426962 w 7715072"/>
              <a:gd name="connsiteY331" fmla="*/ 1162454 h 1232453"/>
              <a:gd name="connsiteX332" fmla="*/ 5487396 w 7715072"/>
              <a:gd name="connsiteY332" fmla="*/ 1162795 h 1232453"/>
              <a:gd name="connsiteX333" fmla="*/ 5502590 w 7715072"/>
              <a:gd name="connsiteY333" fmla="*/ 1147771 h 1232453"/>
              <a:gd name="connsiteX334" fmla="*/ 5503101 w 7715072"/>
              <a:gd name="connsiteY334" fmla="*/ 1057118 h 1232453"/>
              <a:gd name="connsiteX335" fmla="*/ 5488077 w 7715072"/>
              <a:gd name="connsiteY335" fmla="*/ 1041924 h 1232453"/>
              <a:gd name="connsiteX336" fmla="*/ 4736433 w 7715072"/>
              <a:gd name="connsiteY336" fmla="*/ 1041584 h 1232453"/>
              <a:gd name="connsiteX337" fmla="*/ 4721239 w 7715072"/>
              <a:gd name="connsiteY337" fmla="*/ 1056609 h 1232453"/>
              <a:gd name="connsiteX338" fmla="*/ 4720728 w 7715072"/>
              <a:gd name="connsiteY338" fmla="*/ 1147260 h 1232453"/>
              <a:gd name="connsiteX339" fmla="*/ 4735752 w 7715072"/>
              <a:gd name="connsiteY339" fmla="*/ 1162455 h 1232453"/>
              <a:gd name="connsiteX340" fmla="*/ 4796186 w 7715072"/>
              <a:gd name="connsiteY340" fmla="*/ 1162795 h 1232453"/>
              <a:gd name="connsiteX341" fmla="*/ 4811380 w 7715072"/>
              <a:gd name="connsiteY341" fmla="*/ 1147771 h 1232453"/>
              <a:gd name="connsiteX342" fmla="*/ 4811891 w 7715072"/>
              <a:gd name="connsiteY342" fmla="*/ 1057118 h 1232453"/>
              <a:gd name="connsiteX343" fmla="*/ 4796867 w 7715072"/>
              <a:gd name="connsiteY343" fmla="*/ 1041924 h 1232453"/>
              <a:gd name="connsiteX344" fmla="*/ 4598191 w 7715072"/>
              <a:gd name="connsiteY344" fmla="*/ 1041584 h 1232453"/>
              <a:gd name="connsiteX345" fmla="*/ 4582997 w 7715072"/>
              <a:gd name="connsiteY345" fmla="*/ 1056608 h 1232453"/>
              <a:gd name="connsiteX346" fmla="*/ 4582486 w 7715072"/>
              <a:gd name="connsiteY346" fmla="*/ 1147260 h 1232453"/>
              <a:gd name="connsiteX347" fmla="*/ 4597510 w 7715072"/>
              <a:gd name="connsiteY347" fmla="*/ 1162454 h 1232453"/>
              <a:gd name="connsiteX348" fmla="*/ 4657944 w 7715072"/>
              <a:gd name="connsiteY348" fmla="*/ 1162795 h 1232453"/>
              <a:gd name="connsiteX349" fmla="*/ 4673138 w 7715072"/>
              <a:gd name="connsiteY349" fmla="*/ 1147771 h 1232453"/>
              <a:gd name="connsiteX350" fmla="*/ 4673648 w 7715072"/>
              <a:gd name="connsiteY350" fmla="*/ 1057118 h 1232453"/>
              <a:gd name="connsiteX351" fmla="*/ 4658625 w 7715072"/>
              <a:gd name="connsiteY351" fmla="*/ 1041924 h 1232453"/>
              <a:gd name="connsiteX352" fmla="*/ 3768741 w 7715072"/>
              <a:gd name="connsiteY352" fmla="*/ 1041584 h 1232453"/>
              <a:gd name="connsiteX353" fmla="*/ 3753548 w 7715072"/>
              <a:gd name="connsiteY353" fmla="*/ 1056608 h 1232453"/>
              <a:gd name="connsiteX354" fmla="*/ 3753037 w 7715072"/>
              <a:gd name="connsiteY354" fmla="*/ 1147260 h 1232453"/>
              <a:gd name="connsiteX355" fmla="*/ 3768060 w 7715072"/>
              <a:gd name="connsiteY355" fmla="*/ 1162454 h 1232453"/>
              <a:gd name="connsiteX356" fmla="*/ 3828495 w 7715072"/>
              <a:gd name="connsiteY356" fmla="*/ 1162795 h 1232453"/>
              <a:gd name="connsiteX357" fmla="*/ 3843687 w 7715072"/>
              <a:gd name="connsiteY357" fmla="*/ 1147771 h 1232453"/>
              <a:gd name="connsiteX358" fmla="*/ 3844198 w 7715072"/>
              <a:gd name="connsiteY358" fmla="*/ 1057118 h 1232453"/>
              <a:gd name="connsiteX359" fmla="*/ 3829176 w 7715072"/>
              <a:gd name="connsiteY359" fmla="*/ 1041924 h 1232453"/>
              <a:gd name="connsiteX360" fmla="*/ 2939289 w 7715072"/>
              <a:gd name="connsiteY360" fmla="*/ 1041584 h 1232453"/>
              <a:gd name="connsiteX361" fmla="*/ 2924095 w 7715072"/>
              <a:gd name="connsiteY361" fmla="*/ 1056608 h 1232453"/>
              <a:gd name="connsiteX362" fmla="*/ 2923585 w 7715072"/>
              <a:gd name="connsiteY362" fmla="*/ 1147260 h 1232453"/>
              <a:gd name="connsiteX363" fmla="*/ 2938609 w 7715072"/>
              <a:gd name="connsiteY363" fmla="*/ 1162455 h 1232453"/>
              <a:gd name="connsiteX364" fmla="*/ 2999042 w 7715072"/>
              <a:gd name="connsiteY364" fmla="*/ 1162796 h 1232453"/>
              <a:gd name="connsiteX365" fmla="*/ 3014236 w 7715072"/>
              <a:gd name="connsiteY365" fmla="*/ 1147771 h 1232453"/>
              <a:gd name="connsiteX366" fmla="*/ 3014747 w 7715072"/>
              <a:gd name="connsiteY366" fmla="*/ 1057118 h 1232453"/>
              <a:gd name="connsiteX367" fmla="*/ 2999724 w 7715072"/>
              <a:gd name="connsiteY367" fmla="*/ 1041924 h 1232453"/>
              <a:gd name="connsiteX368" fmla="*/ 2109835 w 7715072"/>
              <a:gd name="connsiteY368" fmla="*/ 1041584 h 1232453"/>
              <a:gd name="connsiteX369" fmla="*/ 2094641 w 7715072"/>
              <a:gd name="connsiteY369" fmla="*/ 1056609 h 1232453"/>
              <a:gd name="connsiteX370" fmla="*/ 2094131 w 7715072"/>
              <a:gd name="connsiteY370" fmla="*/ 1147260 h 1232453"/>
              <a:gd name="connsiteX371" fmla="*/ 2109154 w 7715072"/>
              <a:gd name="connsiteY371" fmla="*/ 1162455 h 1232453"/>
              <a:gd name="connsiteX372" fmla="*/ 2169588 w 7715072"/>
              <a:gd name="connsiteY372" fmla="*/ 1162795 h 1232453"/>
              <a:gd name="connsiteX373" fmla="*/ 2184782 w 7715072"/>
              <a:gd name="connsiteY373" fmla="*/ 1147771 h 1232453"/>
              <a:gd name="connsiteX374" fmla="*/ 2185293 w 7715072"/>
              <a:gd name="connsiteY374" fmla="*/ 1057118 h 1232453"/>
              <a:gd name="connsiteX375" fmla="*/ 2170269 w 7715072"/>
              <a:gd name="connsiteY375" fmla="*/ 1041924 h 1232453"/>
              <a:gd name="connsiteX376" fmla="*/ 1971595 w 7715072"/>
              <a:gd name="connsiteY376" fmla="*/ 1041584 h 1232453"/>
              <a:gd name="connsiteX377" fmla="*/ 1956401 w 7715072"/>
              <a:gd name="connsiteY377" fmla="*/ 1056608 h 1232453"/>
              <a:gd name="connsiteX378" fmla="*/ 1955890 w 7715072"/>
              <a:gd name="connsiteY378" fmla="*/ 1147260 h 1232453"/>
              <a:gd name="connsiteX379" fmla="*/ 1970914 w 7715072"/>
              <a:gd name="connsiteY379" fmla="*/ 1162454 h 1232453"/>
              <a:gd name="connsiteX380" fmla="*/ 2031348 w 7715072"/>
              <a:gd name="connsiteY380" fmla="*/ 1162795 h 1232453"/>
              <a:gd name="connsiteX381" fmla="*/ 2046542 w 7715072"/>
              <a:gd name="connsiteY381" fmla="*/ 1147771 h 1232453"/>
              <a:gd name="connsiteX382" fmla="*/ 2047053 w 7715072"/>
              <a:gd name="connsiteY382" fmla="*/ 1057118 h 1232453"/>
              <a:gd name="connsiteX383" fmla="*/ 2032029 w 7715072"/>
              <a:gd name="connsiteY383" fmla="*/ 1041924 h 1232453"/>
              <a:gd name="connsiteX384" fmla="*/ 1280384 w 7715072"/>
              <a:gd name="connsiteY384" fmla="*/ 1041584 h 1232453"/>
              <a:gd name="connsiteX385" fmla="*/ 1265190 w 7715072"/>
              <a:gd name="connsiteY385" fmla="*/ 1056609 h 1232453"/>
              <a:gd name="connsiteX386" fmla="*/ 1264679 w 7715072"/>
              <a:gd name="connsiteY386" fmla="*/ 1147260 h 1232453"/>
              <a:gd name="connsiteX387" fmla="*/ 1279703 w 7715072"/>
              <a:gd name="connsiteY387" fmla="*/ 1162455 h 1232453"/>
              <a:gd name="connsiteX388" fmla="*/ 1340137 w 7715072"/>
              <a:gd name="connsiteY388" fmla="*/ 1162795 h 1232453"/>
              <a:gd name="connsiteX389" fmla="*/ 1355331 w 7715072"/>
              <a:gd name="connsiteY389" fmla="*/ 1147771 h 1232453"/>
              <a:gd name="connsiteX390" fmla="*/ 1355842 w 7715072"/>
              <a:gd name="connsiteY390" fmla="*/ 1057118 h 1232453"/>
              <a:gd name="connsiteX391" fmla="*/ 1340818 w 7715072"/>
              <a:gd name="connsiteY391" fmla="*/ 1041924 h 1232453"/>
              <a:gd name="connsiteX392" fmla="*/ 1142143 w 7715072"/>
              <a:gd name="connsiteY392" fmla="*/ 1041584 h 1232453"/>
              <a:gd name="connsiteX393" fmla="*/ 1126949 w 7715072"/>
              <a:gd name="connsiteY393" fmla="*/ 1056608 h 1232453"/>
              <a:gd name="connsiteX394" fmla="*/ 1126438 w 7715072"/>
              <a:gd name="connsiteY394" fmla="*/ 1147260 h 1232453"/>
              <a:gd name="connsiteX395" fmla="*/ 1141462 w 7715072"/>
              <a:gd name="connsiteY395" fmla="*/ 1162454 h 1232453"/>
              <a:gd name="connsiteX396" fmla="*/ 1201896 w 7715072"/>
              <a:gd name="connsiteY396" fmla="*/ 1162795 h 1232453"/>
              <a:gd name="connsiteX397" fmla="*/ 1217089 w 7715072"/>
              <a:gd name="connsiteY397" fmla="*/ 1147771 h 1232453"/>
              <a:gd name="connsiteX398" fmla="*/ 1217601 w 7715072"/>
              <a:gd name="connsiteY398" fmla="*/ 1057118 h 1232453"/>
              <a:gd name="connsiteX399" fmla="*/ 1202577 w 7715072"/>
              <a:gd name="connsiteY399" fmla="*/ 1041924 h 1232453"/>
              <a:gd name="connsiteX400" fmla="*/ 312691 w 7715072"/>
              <a:gd name="connsiteY400" fmla="*/ 1041584 h 1232453"/>
              <a:gd name="connsiteX401" fmla="*/ 297497 w 7715072"/>
              <a:gd name="connsiteY401" fmla="*/ 1056608 h 1232453"/>
              <a:gd name="connsiteX402" fmla="*/ 296986 w 7715072"/>
              <a:gd name="connsiteY402" fmla="*/ 1147260 h 1232453"/>
              <a:gd name="connsiteX403" fmla="*/ 312010 w 7715072"/>
              <a:gd name="connsiteY403" fmla="*/ 1162454 h 1232453"/>
              <a:gd name="connsiteX404" fmla="*/ 372444 w 7715072"/>
              <a:gd name="connsiteY404" fmla="*/ 1162795 h 1232453"/>
              <a:gd name="connsiteX405" fmla="*/ 387638 w 7715072"/>
              <a:gd name="connsiteY405" fmla="*/ 1147771 h 1232453"/>
              <a:gd name="connsiteX406" fmla="*/ 388148 w 7715072"/>
              <a:gd name="connsiteY406" fmla="*/ 1057118 h 1232453"/>
              <a:gd name="connsiteX407" fmla="*/ 373125 w 7715072"/>
              <a:gd name="connsiteY407" fmla="*/ 1041924 h 1232453"/>
              <a:gd name="connsiteX408" fmla="*/ 7363031 w 7715072"/>
              <a:gd name="connsiteY408" fmla="*/ 1041584 h 1232453"/>
              <a:gd name="connsiteX409" fmla="*/ 7347837 w 7715072"/>
              <a:gd name="connsiteY409" fmla="*/ 1056608 h 1232453"/>
              <a:gd name="connsiteX410" fmla="*/ 7347327 w 7715072"/>
              <a:gd name="connsiteY410" fmla="*/ 1147261 h 1232453"/>
              <a:gd name="connsiteX411" fmla="*/ 7362350 w 7715072"/>
              <a:gd name="connsiteY411" fmla="*/ 1162455 h 1232453"/>
              <a:gd name="connsiteX412" fmla="*/ 7422784 w 7715072"/>
              <a:gd name="connsiteY412" fmla="*/ 1162795 h 1232453"/>
              <a:gd name="connsiteX413" fmla="*/ 7437978 w 7715072"/>
              <a:gd name="connsiteY413" fmla="*/ 1147771 h 1232453"/>
              <a:gd name="connsiteX414" fmla="*/ 7438488 w 7715072"/>
              <a:gd name="connsiteY414" fmla="*/ 1057118 h 1232453"/>
              <a:gd name="connsiteX415" fmla="*/ 7423465 w 7715072"/>
              <a:gd name="connsiteY415" fmla="*/ 1041924 h 1232453"/>
              <a:gd name="connsiteX416" fmla="*/ 6533580 w 7715072"/>
              <a:gd name="connsiteY416" fmla="*/ 1041584 h 1232453"/>
              <a:gd name="connsiteX417" fmla="*/ 6518385 w 7715072"/>
              <a:gd name="connsiteY417" fmla="*/ 1056608 h 1232453"/>
              <a:gd name="connsiteX418" fmla="*/ 6517875 w 7715072"/>
              <a:gd name="connsiteY418" fmla="*/ 1147261 h 1232453"/>
              <a:gd name="connsiteX419" fmla="*/ 6532899 w 7715072"/>
              <a:gd name="connsiteY419" fmla="*/ 1162455 h 1232453"/>
              <a:gd name="connsiteX420" fmla="*/ 6593333 w 7715072"/>
              <a:gd name="connsiteY420" fmla="*/ 1162795 h 1232453"/>
              <a:gd name="connsiteX421" fmla="*/ 6608526 w 7715072"/>
              <a:gd name="connsiteY421" fmla="*/ 1147771 h 1232453"/>
              <a:gd name="connsiteX422" fmla="*/ 6609036 w 7715072"/>
              <a:gd name="connsiteY422" fmla="*/ 1057118 h 1232453"/>
              <a:gd name="connsiteX423" fmla="*/ 6594014 w 7715072"/>
              <a:gd name="connsiteY423" fmla="*/ 1041925 h 1232453"/>
              <a:gd name="connsiteX424" fmla="*/ 3906981 w 7715072"/>
              <a:gd name="connsiteY424" fmla="*/ 1041584 h 1232453"/>
              <a:gd name="connsiteX425" fmla="*/ 3891787 w 7715072"/>
              <a:gd name="connsiteY425" fmla="*/ 1056608 h 1232453"/>
              <a:gd name="connsiteX426" fmla="*/ 3891276 w 7715072"/>
              <a:gd name="connsiteY426" fmla="*/ 1147261 h 1232453"/>
              <a:gd name="connsiteX427" fmla="*/ 3906300 w 7715072"/>
              <a:gd name="connsiteY427" fmla="*/ 1162455 h 1232453"/>
              <a:gd name="connsiteX428" fmla="*/ 3966734 w 7715072"/>
              <a:gd name="connsiteY428" fmla="*/ 1162795 h 1232453"/>
              <a:gd name="connsiteX429" fmla="*/ 3981928 w 7715072"/>
              <a:gd name="connsiteY429" fmla="*/ 1147771 h 1232453"/>
              <a:gd name="connsiteX430" fmla="*/ 3982438 w 7715072"/>
              <a:gd name="connsiteY430" fmla="*/ 1057118 h 1232453"/>
              <a:gd name="connsiteX431" fmla="*/ 3967415 w 7715072"/>
              <a:gd name="connsiteY431" fmla="*/ 1041924 h 1232453"/>
              <a:gd name="connsiteX432" fmla="*/ 3077531 w 7715072"/>
              <a:gd name="connsiteY432" fmla="*/ 1041584 h 1232453"/>
              <a:gd name="connsiteX433" fmla="*/ 3062338 w 7715072"/>
              <a:gd name="connsiteY433" fmla="*/ 1056608 h 1232453"/>
              <a:gd name="connsiteX434" fmla="*/ 3061827 w 7715072"/>
              <a:gd name="connsiteY434" fmla="*/ 1147261 h 1232453"/>
              <a:gd name="connsiteX435" fmla="*/ 3076851 w 7715072"/>
              <a:gd name="connsiteY435" fmla="*/ 1162455 h 1232453"/>
              <a:gd name="connsiteX436" fmla="*/ 3137285 w 7715072"/>
              <a:gd name="connsiteY436" fmla="*/ 1162795 h 1232453"/>
              <a:gd name="connsiteX437" fmla="*/ 3152479 w 7715072"/>
              <a:gd name="connsiteY437" fmla="*/ 1147771 h 1232453"/>
              <a:gd name="connsiteX438" fmla="*/ 3152989 w 7715072"/>
              <a:gd name="connsiteY438" fmla="*/ 1057118 h 1232453"/>
              <a:gd name="connsiteX439" fmla="*/ 3137966 w 7715072"/>
              <a:gd name="connsiteY439" fmla="*/ 1041925 h 1232453"/>
              <a:gd name="connsiteX440" fmla="*/ 450932 w 7715072"/>
              <a:gd name="connsiteY440" fmla="*/ 1041584 h 1232453"/>
              <a:gd name="connsiteX441" fmla="*/ 435738 w 7715072"/>
              <a:gd name="connsiteY441" fmla="*/ 1056608 h 1232453"/>
              <a:gd name="connsiteX442" fmla="*/ 435227 w 7715072"/>
              <a:gd name="connsiteY442" fmla="*/ 1147261 h 1232453"/>
              <a:gd name="connsiteX443" fmla="*/ 450251 w 7715072"/>
              <a:gd name="connsiteY443" fmla="*/ 1162455 h 1232453"/>
              <a:gd name="connsiteX444" fmla="*/ 510685 w 7715072"/>
              <a:gd name="connsiteY444" fmla="*/ 1162795 h 1232453"/>
              <a:gd name="connsiteX445" fmla="*/ 525879 w 7715072"/>
              <a:gd name="connsiteY445" fmla="*/ 1147771 h 1232453"/>
              <a:gd name="connsiteX446" fmla="*/ 526390 w 7715072"/>
              <a:gd name="connsiteY446" fmla="*/ 1057118 h 1232453"/>
              <a:gd name="connsiteX447" fmla="*/ 511366 w 7715072"/>
              <a:gd name="connsiteY447" fmla="*/ 1041924 h 1232453"/>
              <a:gd name="connsiteX448" fmla="*/ 7639528 w 7715072"/>
              <a:gd name="connsiteY448" fmla="*/ 69574 h 1232453"/>
              <a:gd name="connsiteX449" fmla="*/ 7624419 w 7715072"/>
              <a:gd name="connsiteY449" fmla="*/ 84683 h 1232453"/>
              <a:gd name="connsiteX450" fmla="*/ 7624419 w 7715072"/>
              <a:gd name="connsiteY450" fmla="*/ 175336 h 1232453"/>
              <a:gd name="connsiteX451" fmla="*/ 7639528 w 7715072"/>
              <a:gd name="connsiteY451" fmla="*/ 190445 h 1232453"/>
              <a:gd name="connsiteX452" fmla="*/ 7699963 w 7715072"/>
              <a:gd name="connsiteY452" fmla="*/ 190445 h 1232453"/>
              <a:gd name="connsiteX453" fmla="*/ 7715072 w 7715072"/>
              <a:gd name="connsiteY453" fmla="*/ 175336 h 1232453"/>
              <a:gd name="connsiteX454" fmla="*/ 7715072 w 7715072"/>
              <a:gd name="connsiteY454" fmla="*/ 84683 h 1232453"/>
              <a:gd name="connsiteX455" fmla="*/ 7699963 w 7715072"/>
              <a:gd name="connsiteY455" fmla="*/ 69574 h 1232453"/>
              <a:gd name="connsiteX456" fmla="*/ 7501294 w 7715072"/>
              <a:gd name="connsiteY456" fmla="*/ 69574 h 1232453"/>
              <a:gd name="connsiteX457" fmla="*/ 7486185 w 7715072"/>
              <a:gd name="connsiteY457" fmla="*/ 84683 h 1232453"/>
              <a:gd name="connsiteX458" fmla="*/ 7486185 w 7715072"/>
              <a:gd name="connsiteY458" fmla="*/ 175336 h 1232453"/>
              <a:gd name="connsiteX459" fmla="*/ 7501294 w 7715072"/>
              <a:gd name="connsiteY459" fmla="*/ 190445 h 1232453"/>
              <a:gd name="connsiteX460" fmla="*/ 7561729 w 7715072"/>
              <a:gd name="connsiteY460" fmla="*/ 190445 h 1232453"/>
              <a:gd name="connsiteX461" fmla="*/ 7576838 w 7715072"/>
              <a:gd name="connsiteY461" fmla="*/ 175336 h 1232453"/>
              <a:gd name="connsiteX462" fmla="*/ 7576838 w 7715072"/>
              <a:gd name="connsiteY462" fmla="*/ 84683 h 1232453"/>
              <a:gd name="connsiteX463" fmla="*/ 7561729 w 7715072"/>
              <a:gd name="connsiteY463" fmla="*/ 69574 h 1232453"/>
              <a:gd name="connsiteX464" fmla="*/ 7363039 w 7715072"/>
              <a:gd name="connsiteY464" fmla="*/ 69574 h 1232453"/>
              <a:gd name="connsiteX465" fmla="*/ 7347930 w 7715072"/>
              <a:gd name="connsiteY465" fmla="*/ 84683 h 1232453"/>
              <a:gd name="connsiteX466" fmla="*/ 7347930 w 7715072"/>
              <a:gd name="connsiteY466" fmla="*/ 175336 h 1232453"/>
              <a:gd name="connsiteX467" fmla="*/ 7363039 w 7715072"/>
              <a:gd name="connsiteY467" fmla="*/ 190445 h 1232453"/>
              <a:gd name="connsiteX468" fmla="*/ 7423474 w 7715072"/>
              <a:gd name="connsiteY468" fmla="*/ 190445 h 1232453"/>
              <a:gd name="connsiteX469" fmla="*/ 7438583 w 7715072"/>
              <a:gd name="connsiteY469" fmla="*/ 175336 h 1232453"/>
              <a:gd name="connsiteX470" fmla="*/ 7438583 w 7715072"/>
              <a:gd name="connsiteY470" fmla="*/ 84683 h 1232453"/>
              <a:gd name="connsiteX471" fmla="*/ 7423474 w 7715072"/>
              <a:gd name="connsiteY471" fmla="*/ 69574 h 1232453"/>
              <a:gd name="connsiteX472" fmla="*/ 7224784 w 7715072"/>
              <a:gd name="connsiteY472" fmla="*/ 69574 h 1232453"/>
              <a:gd name="connsiteX473" fmla="*/ 7209675 w 7715072"/>
              <a:gd name="connsiteY473" fmla="*/ 84683 h 1232453"/>
              <a:gd name="connsiteX474" fmla="*/ 7209675 w 7715072"/>
              <a:gd name="connsiteY474" fmla="*/ 175336 h 1232453"/>
              <a:gd name="connsiteX475" fmla="*/ 7224784 w 7715072"/>
              <a:gd name="connsiteY475" fmla="*/ 190445 h 1232453"/>
              <a:gd name="connsiteX476" fmla="*/ 7285219 w 7715072"/>
              <a:gd name="connsiteY476" fmla="*/ 190445 h 1232453"/>
              <a:gd name="connsiteX477" fmla="*/ 7300328 w 7715072"/>
              <a:gd name="connsiteY477" fmla="*/ 175336 h 1232453"/>
              <a:gd name="connsiteX478" fmla="*/ 7300328 w 7715072"/>
              <a:gd name="connsiteY478" fmla="*/ 84683 h 1232453"/>
              <a:gd name="connsiteX479" fmla="*/ 7285219 w 7715072"/>
              <a:gd name="connsiteY479" fmla="*/ 69574 h 1232453"/>
              <a:gd name="connsiteX480" fmla="*/ 7086529 w 7715072"/>
              <a:gd name="connsiteY480" fmla="*/ 69574 h 1232453"/>
              <a:gd name="connsiteX481" fmla="*/ 7071420 w 7715072"/>
              <a:gd name="connsiteY481" fmla="*/ 84683 h 1232453"/>
              <a:gd name="connsiteX482" fmla="*/ 7071420 w 7715072"/>
              <a:gd name="connsiteY482" fmla="*/ 175336 h 1232453"/>
              <a:gd name="connsiteX483" fmla="*/ 7086529 w 7715072"/>
              <a:gd name="connsiteY483" fmla="*/ 190445 h 1232453"/>
              <a:gd name="connsiteX484" fmla="*/ 7146964 w 7715072"/>
              <a:gd name="connsiteY484" fmla="*/ 190445 h 1232453"/>
              <a:gd name="connsiteX485" fmla="*/ 7162073 w 7715072"/>
              <a:gd name="connsiteY485" fmla="*/ 175336 h 1232453"/>
              <a:gd name="connsiteX486" fmla="*/ 7162073 w 7715072"/>
              <a:gd name="connsiteY486" fmla="*/ 84683 h 1232453"/>
              <a:gd name="connsiteX487" fmla="*/ 7146964 w 7715072"/>
              <a:gd name="connsiteY487" fmla="*/ 69574 h 1232453"/>
              <a:gd name="connsiteX488" fmla="*/ 6948274 w 7715072"/>
              <a:gd name="connsiteY488" fmla="*/ 69574 h 1232453"/>
              <a:gd name="connsiteX489" fmla="*/ 6933165 w 7715072"/>
              <a:gd name="connsiteY489" fmla="*/ 84683 h 1232453"/>
              <a:gd name="connsiteX490" fmla="*/ 6933165 w 7715072"/>
              <a:gd name="connsiteY490" fmla="*/ 175336 h 1232453"/>
              <a:gd name="connsiteX491" fmla="*/ 6948274 w 7715072"/>
              <a:gd name="connsiteY491" fmla="*/ 190445 h 1232453"/>
              <a:gd name="connsiteX492" fmla="*/ 7008709 w 7715072"/>
              <a:gd name="connsiteY492" fmla="*/ 190445 h 1232453"/>
              <a:gd name="connsiteX493" fmla="*/ 7023818 w 7715072"/>
              <a:gd name="connsiteY493" fmla="*/ 175336 h 1232453"/>
              <a:gd name="connsiteX494" fmla="*/ 7023818 w 7715072"/>
              <a:gd name="connsiteY494" fmla="*/ 84683 h 1232453"/>
              <a:gd name="connsiteX495" fmla="*/ 7008709 w 7715072"/>
              <a:gd name="connsiteY495" fmla="*/ 69574 h 1232453"/>
              <a:gd name="connsiteX496" fmla="*/ 6810019 w 7715072"/>
              <a:gd name="connsiteY496" fmla="*/ 69574 h 1232453"/>
              <a:gd name="connsiteX497" fmla="*/ 6794910 w 7715072"/>
              <a:gd name="connsiteY497" fmla="*/ 84683 h 1232453"/>
              <a:gd name="connsiteX498" fmla="*/ 6794910 w 7715072"/>
              <a:gd name="connsiteY498" fmla="*/ 175336 h 1232453"/>
              <a:gd name="connsiteX499" fmla="*/ 6810019 w 7715072"/>
              <a:gd name="connsiteY499" fmla="*/ 190445 h 1232453"/>
              <a:gd name="connsiteX500" fmla="*/ 6870454 w 7715072"/>
              <a:gd name="connsiteY500" fmla="*/ 190445 h 1232453"/>
              <a:gd name="connsiteX501" fmla="*/ 6885563 w 7715072"/>
              <a:gd name="connsiteY501" fmla="*/ 175336 h 1232453"/>
              <a:gd name="connsiteX502" fmla="*/ 6885563 w 7715072"/>
              <a:gd name="connsiteY502" fmla="*/ 84683 h 1232453"/>
              <a:gd name="connsiteX503" fmla="*/ 6870454 w 7715072"/>
              <a:gd name="connsiteY503" fmla="*/ 69574 h 1232453"/>
              <a:gd name="connsiteX504" fmla="*/ 6671764 w 7715072"/>
              <a:gd name="connsiteY504" fmla="*/ 69574 h 1232453"/>
              <a:gd name="connsiteX505" fmla="*/ 6656655 w 7715072"/>
              <a:gd name="connsiteY505" fmla="*/ 84683 h 1232453"/>
              <a:gd name="connsiteX506" fmla="*/ 6656655 w 7715072"/>
              <a:gd name="connsiteY506" fmla="*/ 175336 h 1232453"/>
              <a:gd name="connsiteX507" fmla="*/ 6671764 w 7715072"/>
              <a:gd name="connsiteY507" fmla="*/ 190445 h 1232453"/>
              <a:gd name="connsiteX508" fmla="*/ 6732199 w 7715072"/>
              <a:gd name="connsiteY508" fmla="*/ 190445 h 1232453"/>
              <a:gd name="connsiteX509" fmla="*/ 6747308 w 7715072"/>
              <a:gd name="connsiteY509" fmla="*/ 175336 h 1232453"/>
              <a:gd name="connsiteX510" fmla="*/ 6747308 w 7715072"/>
              <a:gd name="connsiteY510" fmla="*/ 84683 h 1232453"/>
              <a:gd name="connsiteX511" fmla="*/ 6732199 w 7715072"/>
              <a:gd name="connsiteY511" fmla="*/ 69574 h 1232453"/>
              <a:gd name="connsiteX512" fmla="*/ 6533509 w 7715072"/>
              <a:gd name="connsiteY512" fmla="*/ 69574 h 1232453"/>
              <a:gd name="connsiteX513" fmla="*/ 6518400 w 7715072"/>
              <a:gd name="connsiteY513" fmla="*/ 84683 h 1232453"/>
              <a:gd name="connsiteX514" fmla="*/ 6518400 w 7715072"/>
              <a:gd name="connsiteY514" fmla="*/ 175336 h 1232453"/>
              <a:gd name="connsiteX515" fmla="*/ 6533509 w 7715072"/>
              <a:gd name="connsiteY515" fmla="*/ 190445 h 1232453"/>
              <a:gd name="connsiteX516" fmla="*/ 6593944 w 7715072"/>
              <a:gd name="connsiteY516" fmla="*/ 190445 h 1232453"/>
              <a:gd name="connsiteX517" fmla="*/ 6609053 w 7715072"/>
              <a:gd name="connsiteY517" fmla="*/ 175336 h 1232453"/>
              <a:gd name="connsiteX518" fmla="*/ 6609053 w 7715072"/>
              <a:gd name="connsiteY518" fmla="*/ 84683 h 1232453"/>
              <a:gd name="connsiteX519" fmla="*/ 6593944 w 7715072"/>
              <a:gd name="connsiteY519" fmla="*/ 69574 h 1232453"/>
              <a:gd name="connsiteX520" fmla="*/ 6395254 w 7715072"/>
              <a:gd name="connsiteY520" fmla="*/ 69574 h 1232453"/>
              <a:gd name="connsiteX521" fmla="*/ 6380145 w 7715072"/>
              <a:gd name="connsiteY521" fmla="*/ 84683 h 1232453"/>
              <a:gd name="connsiteX522" fmla="*/ 6380145 w 7715072"/>
              <a:gd name="connsiteY522" fmla="*/ 175336 h 1232453"/>
              <a:gd name="connsiteX523" fmla="*/ 6395254 w 7715072"/>
              <a:gd name="connsiteY523" fmla="*/ 190445 h 1232453"/>
              <a:gd name="connsiteX524" fmla="*/ 6455689 w 7715072"/>
              <a:gd name="connsiteY524" fmla="*/ 190445 h 1232453"/>
              <a:gd name="connsiteX525" fmla="*/ 6470798 w 7715072"/>
              <a:gd name="connsiteY525" fmla="*/ 175336 h 1232453"/>
              <a:gd name="connsiteX526" fmla="*/ 6470798 w 7715072"/>
              <a:gd name="connsiteY526" fmla="*/ 84683 h 1232453"/>
              <a:gd name="connsiteX527" fmla="*/ 6455689 w 7715072"/>
              <a:gd name="connsiteY527" fmla="*/ 69574 h 1232453"/>
              <a:gd name="connsiteX528" fmla="*/ 6256999 w 7715072"/>
              <a:gd name="connsiteY528" fmla="*/ 69574 h 1232453"/>
              <a:gd name="connsiteX529" fmla="*/ 6241890 w 7715072"/>
              <a:gd name="connsiteY529" fmla="*/ 84683 h 1232453"/>
              <a:gd name="connsiteX530" fmla="*/ 6241890 w 7715072"/>
              <a:gd name="connsiteY530" fmla="*/ 175336 h 1232453"/>
              <a:gd name="connsiteX531" fmla="*/ 6256999 w 7715072"/>
              <a:gd name="connsiteY531" fmla="*/ 190445 h 1232453"/>
              <a:gd name="connsiteX532" fmla="*/ 6317434 w 7715072"/>
              <a:gd name="connsiteY532" fmla="*/ 190445 h 1232453"/>
              <a:gd name="connsiteX533" fmla="*/ 6332543 w 7715072"/>
              <a:gd name="connsiteY533" fmla="*/ 175336 h 1232453"/>
              <a:gd name="connsiteX534" fmla="*/ 6332543 w 7715072"/>
              <a:gd name="connsiteY534" fmla="*/ 84683 h 1232453"/>
              <a:gd name="connsiteX535" fmla="*/ 6317434 w 7715072"/>
              <a:gd name="connsiteY535" fmla="*/ 69574 h 1232453"/>
              <a:gd name="connsiteX536" fmla="*/ 6118744 w 7715072"/>
              <a:gd name="connsiteY536" fmla="*/ 69574 h 1232453"/>
              <a:gd name="connsiteX537" fmla="*/ 6103635 w 7715072"/>
              <a:gd name="connsiteY537" fmla="*/ 84683 h 1232453"/>
              <a:gd name="connsiteX538" fmla="*/ 6103635 w 7715072"/>
              <a:gd name="connsiteY538" fmla="*/ 175336 h 1232453"/>
              <a:gd name="connsiteX539" fmla="*/ 6118744 w 7715072"/>
              <a:gd name="connsiteY539" fmla="*/ 190445 h 1232453"/>
              <a:gd name="connsiteX540" fmla="*/ 6179179 w 7715072"/>
              <a:gd name="connsiteY540" fmla="*/ 190445 h 1232453"/>
              <a:gd name="connsiteX541" fmla="*/ 6194288 w 7715072"/>
              <a:gd name="connsiteY541" fmla="*/ 175336 h 1232453"/>
              <a:gd name="connsiteX542" fmla="*/ 6194288 w 7715072"/>
              <a:gd name="connsiteY542" fmla="*/ 84683 h 1232453"/>
              <a:gd name="connsiteX543" fmla="*/ 6179179 w 7715072"/>
              <a:gd name="connsiteY543" fmla="*/ 69574 h 1232453"/>
              <a:gd name="connsiteX544" fmla="*/ 5980489 w 7715072"/>
              <a:gd name="connsiteY544" fmla="*/ 69574 h 1232453"/>
              <a:gd name="connsiteX545" fmla="*/ 5965380 w 7715072"/>
              <a:gd name="connsiteY545" fmla="*/ 84683 h 1232453"/>
              <a:gd name="connsiteX546" fmla="*/ 5965380 w 7715072"/>
              <a:gd name="connsiteY546" fmla="*/ 175336 h 1232453"/>
              <a:gd name="connsiteX547" fmla="*/ 5980489 w 7715072"/>
              <a:gd name="connsiteY547" fmla="*/ 190445 h 1232453"/>
              <a:gd name="connsiteX548" fmla="*/ 6040924 w 7715072"/>
              <a:gd name="connsiteY548" fmla="*/ 190445 h 1232453"/>
              <a:gd name="connsiteX549" fmla="*/ 6056033 w 7715072"/>
              <a:gd name="connsiteY549" fmla="*/ 175336 h 1232453"/>
              <a:gd name="connsiteX550" fmla="*/ 6056033 w 7715072"/>
              <a:gd name="connsiteY550" fmla="*/ 84683 h 1232453"/>
              <a:gd name="connsiteX551" fmla="*/ 6040924 w 7715072"/>
              <a:gd name="connsiteY551" fmla="*/ 69574 h 1232453"/>
              <a:gd name="connsiteX552" fmla="*/ 5842234 w 7715072"/>
              <a:gd name="connsiteY552" fmla="*/ 69574 h 1232453"/>
              <a:gd name="connsiteX553" fmla="*/ 5827125 w 7715072"/>
              <a:gd name="connsiteY553" fmla="*/ 84683 h 1232453"/>
              <a:gd name="connsiteX554" fmla="*/ 5827125 w 7715072"/>
              <a:gd name="connsiteY554" fmla="*/ 175336 h 1232453"/>
              <a:gd name="connsiteX555" fmla="*/ 5842234 w 7715072"/>
              <a:gd name="connsiteY555" fmla="*/ 190445 h 1232453"/>
              <a:gd name="connsiteX556" fmla="*/ 5902669 w 7715072"/>
              <a:gd name="connsiteY556" fmla="*/ 190445 h 1232453"/>
              <a:gd name="connsiteX557" fmla="*/ 5917778 w 7715072"/>
              <a:gd name="connsiteY557" fmla="*/ 175336 h 1232453"/>
              <a:gd name="connsiteX558" fmla="*/ 5917778 w 7715072"/>
              <a:gd name="connsiteY558" fmla="*/ 84683 h 1232453"/>
              <a:gd name="connsiteX559" fmla="*/ 5902669 w 7715072"/>
              <a:gd name="connsiteY559" fmla="*/ 69574 h 1232453"/>
              <a:gd name="connsiteX560" fmla="*/ 5703979 w 7715072"/>
              <a:gd name="connsiteY560" fmla="*/ 69574 h 1232453"/>
              <a:gd name="connsiteX561" fmla="*/ 5688870 w 7715072"/>
              <a:gd name="connsiteY561" fmla="*/ 84683 h 1232453"/>
              <a:gd name="connsiteX562" fmla="*/ 5688870 w 7715072"/>
              <a:gd name="connsiteY562" fmla="*/ 175336 h 1232453"/>
              <a:gd name="connsiteX563" fmla="*/ 5703979 w 7715072"/>
              <a:gd name="connsiteY563" fmla="*/ 190445 h 1232453"/>
              <a:gd name="connsiteX564" fmla="*/ 5764414 w 7715072"/>
              <a:gd name="connsiteY564" fmla="*/ 190445 h 1232453"/>
              <a:gd name="connsiteX565" fmla="*/ 5779523 w 7715072"/>
              <a:gd name="connsiteY565" fmla="*/ 175336 h 1232453"/>
              <a:gd name="connsiteX566" fmla="*/ 5779523 w 7715072"/>
              <a:gd name="connsiteY566" fmla="*/ 84683 h 1232453"/>
              <a:gd name="connsiteX567" fmla="*/ 5764414 w 7715072"/>
              <a:gd name="connsiteY567" fmla="*/ 69574 h 1232453"/>
              <a:gd name="connsiteX568" fmla="*/ 5565724 w 7715072"/>
              <a:gd name="connsiteY568" fmla="*/ 69574 h 1232453"/>
              <a:gd name="connsiteX569" fmla="*/ 5550615 w 7715072"/>
              <a:gd name="connsiteY569" fmla="*/ 84683 h 1232453"/>
              <a:gd name="connsiteX570" fmla="*/ 5550615 w 7715072"/>
              <a:gd name="connsiteY570" fmla="*/ 175336 h 1232453"/>
              <a:gd name="connsiteX571" fmla="*/ 5565724 w 7715072"/>
              <a:gd name="connsiteY571" fmla="*/ 190445 h 1232453"/>
              <a:gd name="connsiteX572" fmla="*/ 5626159 w 7715072"/>
              <a:gd name="connsiteY572" fmla="*/ 190445 h 1232453"/>
              <a:gd name="connsiteX573" fmla="*/ 5641268 w 7715072"/>
              <a:gd name="connsiteY573" fmla="*/ 175336 h 1232453"/>
              <a:gd name="connsiteX574" fmla="*/ 5641268 w 7715072"/>
              <a:gd name="connsiteY574" fmla="*/ 84683 h 1232453"/>
              <a:gd name="connsiteX575" fmla="*/ 5626159 w 7715072"/>
              <a:gd name="connsiteY575" fmla="*/ 69574 h 1232453"/>
              <a:gd name="connsiteX576" fmla="*/ 5427469 w 7715072"/>
              <a:gd name="connsiteY576" fmla="*/ 69574 h 1232453"/>
              <a:gd name="connsiteX577" fmla="*/ 5412360 w 7715072"/>
              <a:gd name="connsiteY577" fmla="*/ 84683 h 1232453"/>
              <a:gd name="connsiteX578" fmla="*/ 5412360 w 7715072"/>
              <a:gd name="connsiteY578" fmla="*/ 175336 h 1232453"/>
              <a:gd name="connsiteX579" fmla="*/ 5427469 w 7715072"/>
              <a:gd name="connsiteY579" fmla="*/ 190445 h 1232453"/>
              <a:gd name="connsiteX580" fmla="*/ 5487904 w 7715072"/>
              <a:gd name="connsiteY580" fmla="*/ 190445 h 1232453"/>
              <a:gd name="connsiteX581" fmla="*/ 5503013 w 7715072"/>
              <a:gd name="connsiteY581" fmla="*/ 175336 h 1232453"/>
              <a:gd name="connsiteX582" fmla="*/ 5503013 w 7715072"/>
              <a:gd name="connsiteY582" fmla="*/ 84683 h 1232453"/>
              <a:gd name="connsiteX583" fmla="*/ 5487904 w 7715072"/>
              <a:gd name="connsiteY583" fmla="*/ 69574 h 1232453"/>
              <a:gd name="connsiteX584" fmla="*/ 5289214 w 7715072"/>
              <a:gd name="connsiteY584" fmla="*/ 69574 h 1232453"/>
              <a:gd name="connsiteX585" fmla="*/ 5274105 w 7715072"/>
              <a:gd name="connsiteY585" fmla="*/ 84683 h 1232453"/>
              <a:gd name="connsiteX586" fmla="*/ 5274105 w 7715072"/>
              <a:gd name="connsiteY586" fmla="*/ 175336 h 1232453"/>
              <a:gd name="connsiteX587" fmla="*/ 5289214 w 7715072"/>
              <a:gd name="connsiteY587" fmla="*/ 190445 h 1232453"/>
              <a:gd name="connsiteX588" fmla="*/ 5349649 w 7715072"/>
              <a:gd name="connsiteY588" fmla="*/ 190445 h 1232453"/>
              <a:gd name="connsiteX589" fmla="*/ 5364758 w 7715072"/>
              <a:gd name="connsiteY589" fmla="*/ 175336 h 1232453"/>
              <a:gd name="connsiteX590" fmla="*/ 5364758 w 7715072"/>
              <a:gd name="connsiteY590" fmla="*/ 84683 h 1232453"/>
              <a:gd name="connsiteX591" fmla="*/ 5349649 w 7715072"/>
              <a:gd name="connsiteY591" fmla="*/ 69574 h 1232453"/>
              <a:gd name="connsiteX592" fmla="*/ 4044919 w 7715072"/>
              <a:gd name="connsiteY592" fmla="*/ 69574 h 1232453"/>
              <a:gd name="connsiteX593" fmla="*/ 4029810 w 7715072"/>
              <a:gd name="connsiteY593" fmla="*/ 84683 h 1232453"/>
              <a:gd name="connsiteX594" fmla="*/ 4029810 w 7715072"/>
              <a:gd name="connsiteY594" fmla="*/ 175336 h 1232453"/>
              <a:gd name="connsiteX595" fmla="*/ 4044919 w 7715072"/>
              <a:gd name="connsiteY595" fmla="*/ 190445 h 1232453"/>
              <a:gd name="connsiteX596" fmla="*/ 4105354 w 7715072"/>
              <a:gd name="connsiteY596" fmla="*/ 190445 h 1232453"/>
              <a:gd name="connsiteX597" fmla="*/ 4120463 w 7715072"/>
              <a:gd name="connsiteY597" fmla="*/ 175336 h 1232453"/>
              <a:gd name="connsiteX598" fmla="*/ 4120463 w 7715072"/>
              <a:gd name="connsiteY598" fmla="*/ 84683 h 1232453"/>
              <a:gd name="connsiteX599" fmla="*/ 4105354 w 7715072"/>
              <a:gd name="connsiteY599" fmla="*/ 69574 h 1232453"/>
              <a:gd name="connsiteX600" fmla="*/ 3906664 w 7715072"/>
              <a:gd name="connsiteY600" fmla="*/ 69574 h 1232453"/>
              <a:gd name="connsiteX601" fmla="*/ 3891555 w 7715072"/>
              <a:gd name="connsiteY601" fmla="*/ 84683 h 1232453"/>
              <a:gd name="connsiteX602" fmla="*/ 3891555 w 7715072"/>
              <a:gd name="connsiteY602" fmla="*/ 175336 h 1232453"/>
              <a:gd name="connsiteX603" fmla="*/ 3906664 w 7715072"/>
              <a:gd name="connsiteY603" fmla="*/ 190445 h 1232453"/>
              <a:gd name="connsiteX604" fmla="*/ 3967099 w 7715072"/>
              <a:gd name="connsiteY604" fmla="*/ 190445 h 1232453"/>
              <a:gd name="connsiteX605" fmla="*/ 3982209 w 7715072"/>
              <a:gd name="connsiteY605" fmla="*/ 175336 h 1232453"/>
              <a:gd name="connsiteX606" fmla="*/ 3982209 w 7715072"/>
              <a:gd name="connsiteY606" fmla="*/ 84683 h 1232453"/>
              <a:gd name="connsiteX607" fmla="*/ 3967099 w 7715072"/>
              <a:gd name="connsiteY607" fmla="*/ 69574 h 1232453"/>
              <a:gd name="connsiteX608" fmla="*/ 3768411 w 7715072"/>
              <a:gd name="connsiteY608" fmla="*/ 69574 h 1232453"/>
              <a:gd name="connsiteX609" fmla="*/ 3753303 w 7715072"/>
              <a:gd name="connsiteY609" fmla="*/ 84683 h 1232453"/>
              <a:gd name="connsiteX610" fmla="*/ 3753303 w 7715072"/>
              <a:gd name="connsiteY610" fmla="*/ 175336 h 1232453"/>
              <a:gd name="connsiteX611" fmla="*/ 3768411 w 7715072"/>
              <a:gd name="connsiteY611" fmla="*/ 190445 h 1232453"/>
              <a:gd name="connsiteX612" fmla="*/ 3828846 w 7715072"/>
              <a:gd name="connsiteY612" fmla="*/ 190445 h 1232453"/>
              <a:gd name="connsiteX613" fmla="*/ 3843955 w 7715072"/>
              <a:gd name="connsiteY613" fmla="*/ 175336 h 1232453"/>
              <a:gd name="connsiteX614" fmla="*/ 3843955 w 7715072"/>
              <a:gd name="connsiteY614" fmla="*/ 84683 h 1232453"/>
              <a:gd name="connsiteX615" fmla="*/ 3828846 w 7715072"/>
              <a:gd name="connsiteY615" fmla="*/ 69574 h 1232453"/>
              <a:gd name="connsiteX616" fmla="*/ 3630156 w 7715072"/>
              <a:gd name="connsiteY616" fmla="*/ 69574 h 1232453"/>
              <a:gd name="connsiteX617" fmla="*/ 3615048 w 7715072"/>
              <a:gd name="connsiteY617" fmla="*/ 84683 h 1232453"/>
              <a:gd name="connsiteX618" fmla="*/ 3615048 w 7715072"/>
              <a:gd name="connsiteY618" fmla="*/ 175336 h 1232453"/>
              <a:gd name="connsiteX619" fmla="*/ 3630156 w 7715072"/>
              <a:gd name="connsiteY619" fmla="*/ 190445 h 1232453"/>
              <a:gd name="connsiteX620" fmla="*/ 3690591 w 7715072"/>
              <a:gd name="connsiteY620" fmla="*/ 190445 h 1232453"/>
              <a:gd name="connsiteX621" fmla="*/ 3705700 w 7715072"/>
              <a:gd name="connsiteY621" fmla="*/ 175336 h 1232453"/>
              <a:gd name="connsiteX622" fmla="*/ 3705700 w 7715072"/>
              <a:gd name="connsiteY622" fmla="*/ 84683 h 1232453"/>
              <a:gd name="connsiteX623" fmla="*/ 3690591 w 7715072"/>
              <a:gd name="connsiteY623" fmla="*/ 69574 h 1232453"/>
              <a:gd name="connsiteX624" fmla="*/ 3491901 w 7715072"/>
              <a:gd name="connsiteY624" fmla="*/ 69574 h 1232453"/>
              <a:gd name="connsiteX625" fmla="*/ 3476792 w 7715072"/>
              <a:gd name="connsiteY625" fmla="*/ 84683 h 1232453"/>
              <a:gd name="connsiteX626" fmla="*/ 3476792 w 7715072"/>
              <a:gd name="connsiteY626" fmla="*/ 175336 h 1232453"/>
              <a:gd name="connsiteX627" fmla="*/ 3491901 w 7715072"/>
              <a:gd name="connsiteY627" fmla="*/ 190445 h 1232453"/>
              <a:gd name="connsiteX628" fmla="*/ 3552336 w 7715072"/>
              <a:gd name="connsiteY628" fmla="*/ 190445 h 1232453"/>
              <a:gd name="connsiteX629" fmla="*/ 3567445 w 7715072"/>
              <a:gd name="connsiteY629" fmla="*/ 175336 h 1232453"/>
              <a:gd name="connsiteX630" fmla="*/ 3567445 w 7715072"/>
              <a:gd name="connsiteY630" fmla="*/ 84683 h 1232453"/>
              <a:gd name="connsiteX631" fmla="*/ 3552336 w 7715072"/>
              <a:gd name="connsiteY631" fmla="*/ 69574 h 1232453"/>
              <a:gd name="connsiteX632" fmla="*/ 3353646 w 7715072"/>
              <a:gd name="connsiteY632" fmla="*/ 69574 h 1232453"/>
              <a:gd name="connsiteX633" fmla="*/ 3338538 w 7715072"/>
              <a:gd name="connsiteY633" fmla="*/ 84683 h 1232453"/>
              <a:gd name="connsiteX634" fmla="*/ 3338538 w 7715072"/>
              <a:gd name="connsiteY634" fmla="*/ 175336 h 1232453"/>
              <a:gd name="connsiteX635" fmla="*/ 3353646 w 7715072"/>
              <a:gd name="connsiteY635" fmla="*/ 190445 h 1232453"/>
              <a:gd name="connsiteX636" fmla="*/ 3414081 w 7715072"/>
              <a:gd name="connsiteY636" fmla="*/ 190445 h 1232453"/>
              <a:gd name="connsiteX637" fmla="*/ 3429190 w 7715072"/>
              <a:gd name="connsiteY637" fmla="*/ 175336 h 1232453"/>
              <a:gd name="connsiteX638" fmla="*/ 3429190 w 7715072"/>
              <a:gd name="connsiteY638" fmla="*/ 84683 h 1232453"/>
              <a:gd name="connsiteX639" fmla="*/ 3414081 w 7715072"/>
              <a:gd name="connsiteY639" fmla="*/ 69574 h 1232453"/>
              <a:gd name="connsiteX640" fmla="*/ 3215391 w 7715072"/>
              <a:gd name="connsiteY640" fmla="*/ 69574 h 1232453"/>
              <a:gd name="connsiteX641" fmla="*/ 3200283 w 7715072"/>
              <a:gd name="connsiteY641" fmla="*/ 84683 h 1232453"/>
              <a:gd name="connsiteX642" fmla="*/ 3200283 w 7715072"/>
              <a:gd name="connsiteY642" fmla="*/ 175336 h 1232453"/>
              <a:gd name="connsiteX643" fmla="*/ 3215391 w 7715072"/>
              <a:gd name="connsiteY643" fmla="*/ 190445 h 1232453"/>
              <a:gd name="connsiteX644" fmla="*/ 3275827 w 7715072"/>
              <a:gd name="connsiteY644" fmla="*/ 190445 h 1232453"/>
              <a:gd name="connsiteX645" fmla="*/ 3290935 w 7715072"/>
              <a:gd name="connsiteY645" fmla="*/ 175336 h 1232453"/>
              <a:gd name="connsiteX646" fmla="*/ 3290935 w 7715072"/>
              <a:gd name="connsiteY646" fmla="*/ 84683 h 1232453"/>
              <a:gd name="connsiteX647" fmla="*/ 3275827 w 7715072"/>
              <a:gd name="connsiteY647" fmla="*/ 69574 h 1232453"/>
              <a:gd name="connsiteX648" fmla="*/ 3077136 w 7715072"/>
              <a:gd name="connsiteY648" fmla="*/ 69574 h 1232453"/>
              <a:gd name="connsiteX649" fmla="*/ 3062028 w 7715072"/>
              <a:gd name="connsiteY649" fmla="*/ 84683 h 1232453"/>
              <a:gd name="connsiteX650" fmla="*/ 3062028 w 7715072"/>
              <a:gd name="connsiteY650" fmla="*/ 175336 h 1232453"/>
              <a:gd name="connsiteX651" fmla="*/ 3077136 w 7715072"/>
              <a:gd name="connsiteY651" fmla="*/ 190445 h 1232453"/>
              <a:gd name="connsiteX652" fmla="*/ 3137572 w 7715072"/>
              <a:gd name="connsiteY652" fmla="*/ 190445 h 1232453"/>
              <a:gd name="connsiteX653" fmla="*/ 3152680 w 7715072"/>
              <a:gd name="connsiteY653" fmla="*/ 175336 h 1232453"/>
              <a:gd name="connsiteX654" fmla="*/ 3152680 w 7715072"/>
              <a:gd name="connsiteY654" fmla="*/ 84683 h 1232453"/>
              <a:gd name="connsiteX655" fmla="*/ 3137572 w 7715072"/>
              <a:gd name="connsiteY655" fmla="*/ 69574 h 1232453"/>
              <a:gd name="connsiteX656" fmla="*/ 2938881 w 7715072"/>
              <a:gd name="connsiteY656" fmla="*/ 69574 h 1232453"/>
              <a:gd name="connsiteX657" fmla="*/ 2923772 w 7715072"/>
              <a:gd name="connsiteY657" fmla="*/ 84683 h 1232453"/>
              <a:gd name="connsiteX658" fmla="*/ 2923772 w 7715072"/>
              <a:gd name="connsiteY658" fmla="*/ 175336 h 1232453"/>
              <a:gd name="connsiteX659" fmla="*/ 2938881 w 7715072"/>
              <a:gd name="connsiteY659" fmla="*/ 190445 h 1232453"/>
              <a:gd name="connsiteX660" fmla="*/ 2999317 w 7715072"/>
              <a:gd name="connsiteY660" fmla="*/ 190445 h 1232453"/>
              <a:gd name="connsiteX661" fmla="*/ 3014425 w 7715072"/>
              <a:gd name="connsiteY661" fmla="*/ 175336 h 1232453"/>
              <a:gd name="connsiteX662" fmla="*/ 3014425 w 7715072"/>
              <a:gd name="connsiteY662" fmla="*/ 84683 h 1232453"/>
              <a:gd name="connsiteX663" fmla="*/ 2999317 w 7715072"/>
              <a:gd name="connsiteY663" fmla="*/ 69574 h 1232453"/>
              <a:gd name="connsiteX664" fmla="*/ 2800626 w 7715072"/>
              <a:gd name="connsiteY664" fmla="*/ 69574 h 1232453"/>
              <a:gd name="connsiteX665" fmla="*/ 2785517 w 7715072"/>
              <a:gd name="connsiteY665" fmla="*/ 84683 h 1232453"/>
              <a:gd name="connsiteX666" fmla="*/ 2785517 w 7715072"/>
              <a:gd name="connsiteY666" fmla="*/ 175336 h 1232453"/>
              <a:gd name="connsiteX667" fmla="*/ 2800626 w 7715072"/>
              <a:gd name="connsiteY667" fmla="*/ 190445 h 1232453"/>
              <a:gd name="connsiteX668" fmla="*/ 2861061 w 7715072"/>
              <a:gd name="connsiteY668" fmla="*/ 190445 h 1232453"/>
              <a:gd name="connsiteX669" fmla="*/ 2876170 w 7715072"/>
              <a:gd name="connsiteY669" fmla="*/ 175336 h 1232453"/>
              <a:gd name="connsiteX670" fmla="*/ 2876170 w 7715072"/>
              <a:gd name="connsiteY670" fmla="*/ 84683 h 1232453"/>
              <a:gd name="connsiteX671" fmla="*/ 2861061 w 7715072"/>
              <a:gd name="connsiteY671" fmla="*/ 69574 h 1232453"/>
              <a:gd name="connsiteX672" fmla="*/ 2662369 w 7715072"/>
              <a:gd name="connsiteY672" fmla="*/ 69574 h 1232453"/>
              <a:gd name="connsiteX673" fmla="*/ 2647260 w 7715072"/>
              <a:gd name="connsiteY673" fmla="*/ 84683 h 1232453"/>
              <a:gd name="connsiteX674" fmla="*/ 2647260 w 7715072"/>
              <a:gd name="connsiteY674" fmla="*/ 175336 h 1232453"/>
              <a:gd name="connsiteX675" fmla="*/ 2662369 w 7715072"/>
              <a:gd name="connsiteY675" fmla="*/ 190445 h 1232453"/>
              <a:gd name="connsiteX676" fmla="*/ 2722804 w 7715072"/>
              <a:gd name="connsiteY676" fmla="*/ 190445 h 1232453"/>
              <a:gd name="connsiteX677" fmla="*/ 2737913 w 7715072"/>
              <a:gd name="connsiteY677" fmla="*/ 175336 h 1232453"/>
              <a:gd name="connsiteX678" fmla="*/ 2737913 w 7715072"/>
              <a:gd name="connsiteY678" fmla="*/ 84683 h 1232453"/>
              <a:gd name="connsiteX679" fmla="*/ 2722804 w 7715072"/>
              <a:gd name="connsiteY679" fmla="*/ 69574 h 1232453"/>
              <a:gd name="connsiteX680" fmla="*/ 2524115 w 7715072"/>
              <a:gd name="connsiteY680" fmla="*/ 69574 h 1232453"/>
              <a:gd name="connsiteX681" fmla="*/ 2509006 w 7715072"/>
              <a:gd name="connsiteY681" fmla="*/ 84683 h 1232453"/>
              <a:gd name="connsiteX682" fmla="*/ 2509006 w 7715072"/>
              <a:gd name="connsiteY682" fmla="*/ 175336 h 1232453"/>
              <a:gd name="connsiteX683" fmla="*/ 2524115 w 7715072"/>
              <a:gd name="connsiteY683" fmla="*/ 190445 h 1232453"/>
              <a:gd name="connsiteX684" fmla="*/ 2584550 w 7715072"/>
              <a:gd name="connsiteY684" fmla="*/ 190445 h 1232453"/>
              <a:gd name="connsiteX685" fmla="*/ 2599659 w 7715072"/>
              <a:gd name="connsiteY685" fmla="*/ 175336 h 1232453"/>
              <a:gd name="connsiteX686" fmla="*/ 2599659 w 7715072"/>
              <a:gd name="connsiteY686" fmla="*/ 84683 h 1232453"/>
              <a:gd name="connsiteX687" fmla="*/ 2584550 w 7715072"/>
              <a:gd name="connsiteY687" fmla="*/ 69574 h 1232453"/>
              <a:gd name="connsiteX688" fmla="*/ 2385861 w 7715072"/>
              <a:gd name="connsiteY688" fmla="*/ 69574 h 1232453"/>
              <a:gd name="connsiteX689" fmla="*/ 2370752 w 7715072"/>
              <a:gd name="connsiteY689" fmla="*/ 84683 h 1232453"/>
              <a:gd name="connsiteX690" fmla="*/ 2370752 w 7715072"/>
              <a:gd name="connsiteY690" fmla="*/ 175336 h 1232453"/>
              <a:gd name="connsiteX691" fmla="*/ 2385861 w 7715072"/>
              <a:gd name="connsiteY691" fmla="*/ 190445 h 1232453"/>
              <a:gd name="connsiteX692" fmla="*/ 2446296 w 7715072"/>
              <a:gd name="connsiteY692" fmla="*/ 190445 h 1232453"/>
              <a:gd name="connsiteX693" fmla="*/ 2461405 w 7715072"/>
              <a:gd name="connsiteY693" fmla="*/ 175336 h 1232453"/>
              <a:gd name="connsiteX694" fmla="*/ 2461405 w 7715072"/>
              <a:gd name="connsiteY694" fmla="*/ 84683 h 1232453"/>
              <a:gd name="connsiteX695" fmla="*/ 2446296 w 7715072"/>
              <a:gd name="connsiteY695" fmla="*/ 69574 h 1232453"/>
              <a:gd name="connsiteX696" fmla="*/ 2247605 w 7715072"/>
              <a:gd name="connsiteY696" fmla="*/ 69574 h 1232453"/>
              <a:gd name="connsiteX697" fmla="*/ 2232496 w 7715072"/>
              <a:gd name="connsiteY697" fmla="*/ 84683 h 1232453"/>
              <a:gd name="connsiteX698" fmla="*/ 2232496 w 7715072"/>
              <a:gd name="connsiteY698" fmla="*/ 175336 h 1232453"/>
              <a:gd name="connsiteX699" fmla="*/ 2247605 w 7715072"/>
              <a:gd name="connsiteY699" fmla="*/ 190445 h 1232453"/>
              <a:gd name="connsiteX700" fmla="*/ 2308039 w 7715072"/>
              <a:gd name="connsiteY700" fmla="*/ 190445 h 1232453"/>
              <a:gd name="connsiteX701" fmla="*/ 2323148 w 7715072"/>
              <a:gd name="connsiteY701" fmla="*/ 175336 h 1232453"/>
              <a:gd name="connsiteX702" fmla="*/ 2323148 w 7715072"/>
              <a:gd name="connsiteY702" fmla="*/ 84683 h 1232453"/>
              <a:gd name="connsiteX703" fmla="*/ 2308039 w 7715072"/>
              <a:gd name="connsiteY703" fmla="*/ 69574 h 1232453"/>
              <a:gd name="connsiteX704" fmla="*/ 2109349 w 7715072"/>
              <a:gd name="connsiteY704" fmla="*/ 69574 h 1232453"/>
              <a:gd name="connsiteX705" fmla="*/ 2094240 w 7715072"/>
              <a:gd name="connsiteY705" fmla="*/ 84683 h 1232453"/>
              <a:gd name="connsiteX706" fmla="*/ 2094240 w 7715072"/>
              <a:gd name="connsiteY706" fmla="*/ 175336 h 1232453"/>
              <a:gd name="connsiteX707" fmla="*/ 2109349 w 7715072"/>
              <a:gd name="connsiteY707" fmla="*/ 190445 h 1232453"/>
              <a:gd name="connsiteX708" fmla="*/ 2169784 w 7715072"/>
              <a:gd name="connsiteY708" fmla="*/ 190445 h 1232453"/>
              <a:gd name="connsiteX709" fmla="*/ 2184893 w 7715072"/>
              <a:gd name="connsiteY709" fmla="*/ 175336 h 1232453"/>
              <a:gd name="connsiteX710" fmla="*/ 2184893 w 7715072"/>
              <a:gd name="connsiteY710" fmla="*/ 84683 h 1232453"/>
              <a:gd name="connsiteX711" fmla="*/ 2169784 w 7715072"/>
              <a:gd name="connsiteY711" fmla="*/ 69574 h 1232453"/>
              <a:gd name="connsiteX712" fmla="*/ 5150959 w 7715072"/>
              <a:gd name="connsiteY712" fmla="*/ 69573 h 1232453"/>
              <a:gd name="connsiteX713" fmla="*/ 5135850 w 7715072"/>
              <a:gd name="connsiteY713" fmla="*/ 84682 h 1232453"/>
              <a:gd name="connsiteX714" fmla="*/ 5135850 w 7715072"/>
              <a:gd name="connsiteY714" fmla="*/ 175335 h 1232453"/>
              <a:gd name="connsiteX715" fmla="*/ 5150959 w 7715072"/>
              <a:gd name="connsiteY715" fmla="*/ 190444 h 1232453"/>
              <a:gd name="connsiteX716" fmla="*/ 5211394 w 7715072"/>
              <a:gd name="connsiteY716" fmla="*/ 190444 h 1232453"/>
              <a:gd name="connsiteX717" fmla="*/ 5226503 w 7715072"/>
              <a:gd name="connsiteY717" fmla="*/ 175335 h 1232453"/>
              <a:gd name="connsiteX718" fmla="*/ 5226503 w 7715072"/>
              <a:gd name="connsiteY718" fmla="*/ 84682 h 1232453"/>
              <a:gd name="connsiteX719" fmla="*/ 5211394 w 7715072"/>
              <a:gd name="connsiteY719" fmla="*/ 69573 h 1232453"/>
              <a:gd name="connsiteX720" fmla="*/ 5012704 w 7715072"/>
              <a:gd name="connsiteY720" fmla="*/ 69573 h 1232453"/>
              <a:gd name="connsiteX721" fmla="*/ 4997595 w 7715072"/>
              <a:gd name="connsiteY721" fmla="*/ 84682 h 1232453"/>
              <a:gd name="connsiteX722" fmla="*/ 4997595 w 7715072"/>
              <a:gd name="connsiteY722" fmla="*/ 175335 h 1232453"/>
              <a:gd name="connsiteX723" fmla="*/ 5012704 w 7715072"/>
              <a:gd name="connsiteY723" fmla="*/ 190444 h 1232453"/>
              <a:gd name="connsiteX724" fmla="*/ 5073139 w 7715072"/>
              <a:gd name="connsiteY724" fmla="*/ 190444 h 1232453"/>
              <a:gd name="connsiteX725" fmla="*/ 5088248 w 7715072"/>
              <a:gd name="connsiteY725" fmla="*/ 175335 h 1232453"/>
              <a:gd name="connsiteX726" fmla="*/ 5088248 w 7715072"/>
              <a:gd name="connsiteY726" fmla="*/ 84682 h 1232453"/>
              <a:gd name="connsiteX727" fmla="*/ 5073139 w 7715072"/>
              <a:gd name="connsiteY727" fmla="*/ 69573 h 1232453"/>
              <a:gd name="connsiteX728" fmla="*/ 4874449 w 7715072"/>
              <a:gd name="connsiteY728" fmla="*/ 69573 h 1232453"/>
              <a:gd name="connsiteX729" fmla="*/ 4859340 w 7715072"/>
              <a:gd name="connsiteY729" fmla="*/ 84682 h 1232453"/>
              <a:gd name="connsiteX730" fmla="*/ 4859340 w 7715072"/>
              <a:gd name="connsiteY730" fmla="*/ 175335 h 1232453"/>
              <a:gd name="connsiteX731" fmla="*/ 4874449 w 7715072"/>
              <a:gd name="connsiteY731" fmla="*/ 190444 h 1232453"/>
              <a:gd name="connsiteX732" fmla="*/ 4934884 w 7715072"/>
              <a:gd name="connsiteY732" fmla="*/ 190444 h 1232453"/>
              <a:gd name="connsiteX733" fmla="*/ 4949993 w 7715072"/>
              <a:gd name="connsiteY733" fmla="*/ 175335 h 1232453"/>
              <a:gd name="connsiteX734" fmla="*/ 4949993 w 7715072"/>
              <a:gd name="connsiteY734" fmla="*/ 84682 h 1232453"/>
              <a:gd name="connsiteX735" fmla="*/ 4934884 w 7715072"/>
              <a:gd name="connsiteY735" fmla="*/ 69573 h 1232453"/>
              <a:gd name="connsiteX736" fmla="*/ 4736194 w 7715072"/>
              <a:gd name="connsiteY736" fmla="*/ 69573 h 1232453"/>
              <a:gd name="connsiteX737" fmla="*/ 4721085 w 7715072"/>
              <a:gd name="connsiteY737" fmla="*/ 84682 h 1232453"/>
              <a:gd name="connsiteX738" fmla="*/ 4721085 w 7715072"/>
              <a:gd name="connsiteY738" fmla="*/ 175335 h 1232453"/>
              <a:gd name="connsiteX739" fmla="*/ 4736194 w 7715072"/>
              <a:gd name="connsiteY739" fmla="*/ 190444 h 1232453"/>
              <a:gd name="connsiteX740" fmla="*/ 4796629 w 7715072"/>
              <a:gd name="connsiteY740" fmla="*/ 190444 h 1232453"/>
              <a:gd name="connsiteX741" fmla="*/ 4811738 w 7715072"/>
              <a:gd name="connsiteY741" fmla="*/ 175335 h 1232453"/>
              <a:gd name="connsiteX742" fmla="*/ 4811738 w 7715072"/>
              <a:gd name="connsiteY742" fmla="*/ 84682 h 1232453"/>
              <a:gd name="connsiteX743" fmla="*/ 4796629 w 7715072"/>
              <a:gd name="connsiteY743" fmla="*/ 69573 h 1232453"/>
              <a:gd name="connsiteX744" fmla="*/ 4597939 w 7715072"/>
              <a:gd name="connsiteY744" fmla="*/ 69573 h 1232453"/>
              <a:gd name="connsiteX745" fmla="*/ 4582830 w 7715072"/>
              <a:gd name="connsiteY745" fmla="*/ 84682 h 1232453"/>
              <a:gd name="connsiteX746" fmla="*/ 4582830 w 7715072"/>
              <a:gd name="connsiteY746" fmla="*/ 175335 h 1232453"/>
              <a:gd name="connsiteX747" fmla="*/ 4597939 w 7715072"/>
              <a:gd name="connsiteY747" fmla="*/ 190444 h 1232453"/>
              <a:gd name="connsiteX748" fmla="*/ 4658374 w 7715072"/>
              <a:gd name="connsiteY748" fmla="*/ 190444 h 1232453"/>
              <a:gd name="connsiteX749" fmla="*/ 4673483 w 7715072"/>
              <a:gd name="connsiteY749" fmla="*/ 175335 h 1232453"/>
              <a:gd name="connsiteX750" fmla="*/ 4673483 w 7715072"/>
              <a:gd name="connsiteY750" fmla="*/ 84682 h 1232453"/>
              <a:gd name="connsiteX751" fmla="*/ 4658374 w 7715072"/>
              <a:gd name="connsiteY751" fmla="*/ 69573 h 1232453"/>
              <a:gd name="connsiteX752" fmla="*/ 4459684 w 7715072"/>
              <a:gd name="connsiteY752" fmla="*/ 69573 h 1232453"/>
              <a:gd name="connsiteX753" fmla="*/ 4444575 w 7715072"/>
              <a:gd name="connsiteY753" fmla="*/ 84682 h 1232453"/>
              <a:gd name="connsiteX754" fmla="*/ 4444575 w 7715072"/>
              <a:gd name="connsiteY754" fmla="*/ 175335 h 1232453"/>
              <a:gd name="connsiteX755" fmla="*/ 4459684 w 7715072"/>
              <a:gd name="connsiteY755" fmla="*/ 190444 h 1232453"/>
              <a:gd name="connsiteX756" fmla="*/ 4520119 w 7715072"/>
              <a:gd name="connsiteY756" fmla="*/ 190444 h 1232453"/>
              <a:gd name="connsiteX757" fmla="*/ 4535228 w 7715072"/>
              <a:gd name="connsiteY757" fmla="*/ 175335 h 1232453"/>
              <a:gd name="connsiteX758" fmla="*/ 4535228 w 7715072"/>
              <a:gd name="connsiteY758" fmla="*/ 84682 h 1232453"/>
              <a:gd name="connsiteX759" fmla="*/ 4520119 w 7715072"/>
              <a:gd name="connsiteY759" fmla="*/ 69573 h 1232453"/>
              <a:gd name="connsiteX760" fmla="*/ 4321429 w 7715072"/>
              <a:gd name="connsiteY760" fmla="*/ 69573 h 1232453"/>
              <a:gd name="connsiteX761" fmla="*/ 4306320 w 7715072"/>
              <a:gd name="connsiteY761" fmla="*/ 84682 h 1232453"/>
              <a:gd name="connsiteX762" fmla="*/ 4306320 w 7715072"/>
              <a:gd name="connsiteY762" fmla="*/ 175335 h 1232453"/>
              <a:gd name="connsiteX763" fmla="*/ 4321429 w 7715072"/>
              <a:gd name="connsiteY763" fmla="*/ 190444 h 1232453"/>
              <a:gd name="connsiteX764" fmla="*/ 4381864 w 7715072"/>
              <a:gd name="connsiteY764" fmla="*/ 190444 h 1232453"/>
              <a:gd name="connsiteX765" fmla="*/ 4396973 w 7715072"/>
              <a:gd name="connsiteY765" fmla="*/ 175335 h 1232453"/>
              <a:gd name="connsiteX766" fmla="*/ 4396973 w 7715072"/>
              <a:gd name="connsiteY766" fmla="*/ 84682 h 1232453"/>
              <a:gd name="connsiteX767" fmla="*/ 4381864 w 7715072"/>
              <a:gd name="connsiteY767" fmla="*/ 69573 h 1232453"/>
              <a:gd name="connsiteX768" fmla="*/ 4183174 w 7715072"/>
              <a:gd name="connsiteY768" fmla="*/ 69573 h 1232453"/>
              <a:gd name="connsiteX769" fmla="*/ 4168065 w 7715072"/>
              <a:gd name="connsiteY769" fmla="*/ 84682 h 1232453"/>
              <a:gd name="connsiteX770" fmla="*/ 4168065 w 7715072"/>
              <a:gd name="connsiteY770" fmla="*/ 175335 h 1232453"/>
              <a:gd name="connsiteX771" fmla="*/ 4183174 w 7715072"/>
              <a:gd name="connsiteY771" fmla="*/ 190444 h 1232453"/>
              <a:gd name="connsiteX772" fmla="*/ 4243609 w 7715072"/>
              <a:gd name="connsiteY772" fmla="*/ 190444 h 1232453"/>
              <a:gd name="connsiteX773" fmla="*/ 4258718 w 7715072"/>
              <a:gd name="connsiteY773" fmla="*/ 175335 h 1232453"/>
              <a:gd name="connsiteX774" fmla="*/ 4258718 w 7715072"/>
              <a:gd name="connsiteY774" fmla="*/ 84682 h 1232453"/>
              <a:gd name="connsiteX775" fmla="*/ 4243609 w 7715072"/>
              <a:gd name="connsiteY775" fmla="*/ 69573 h 1232453"/>
              <a:gd name="connsiteX776" fmla="*/ 1971094 w 7715072"/>
              <a:gd name="connsiteY776" fmla="*/ 69573 h 1232453"/>
              <a:gd name="connsiteX777" fmla="*/ 1955985 w 7715072"/>
              <a:gd name="connsiteY777" fmla="*/ 84682 h 1232453"/>
              <a:gd name="connsiteX778" fmla="*/ 1955985 w 7715072"/>
              <a:gd name="connsiteY778" fmla="*/ 175335 h 1232453"/>
              <a:gd name="connsiteX779" fmla="*/ 1971094 w 7715072"/>
              <a:gd name="connsiteY779" fmla="*/ 190444 h 1232453"/>
              <a:gd name="connsiteX780" fmla="*/ 2031529 w 7715072"/>
              <a:gd name="connsiteY780" fmla="*/ 190444 h 1232453"/>
              <a:gd name="connsiteX781" fmla="*/ 2046638 w 7715072"/>
              <a:gd name="connsiteY781" fmla="*/ 175335 h 1232453"/>
              <a:gd name="connsiteX782" fmla="*/ 2046638 w 7715072"/>
              <a:gd name="connsiteY782" fmla="*/ 84682 h 1232453"/>
              <a:gd name="connsiteX783" fmla="*/ 2031529 w 7715072"/>
              <a:gd name="connsiteY783" fmla="*/ 69573 h 1232453"/>
              <a:gd name="connsiteX784" fmla="*/ 1832839 w 7715072"/>
              <a:gd name="connsiteY784" fmla="*/ 69573 h 1232453"/>
              <a:gd name="connsiteX785" fmla="*/ 1817730 w 7715072"/>
              <a:gd name="connsiteY785" fmla="*/ 84682 h 1232453"/>
              <a:gd name="connsiteX786" fmla="*/ 1817730 w 7715072"/>
              <a:gd name="connsiteY786" fmla="*/ 175335 h 1232453"/>
              <a:gd name="connsiteX787" fmla="*/ 1832839 w 7715072"/>
              <a:gd name="connsiteY787" fmla="*/ 190444 h 1232453"/>
              <a:gd name="connsiteX788" fmla="*/ 1893274 w 7715072"/>
              <a:gd name="connsiteY788" fmla="*/ 190444 h 1232453"/>
              <a:gd name="connsiteX789" fmla="*/ 1908383 w 7715072"/>
              <a:gd name="connsiteY789" fmla="*/ 175335 h 1232453"/>
              <a:gd name="connsiteX790" fmla="*/ 1908383 w 7715072"/>
              <a:gd name="connsiteY790" fmla="*/ 84682 h 1232453"/>
              <a:gd name="connsiteX791" fmla="*/ 1893274 w 7715072"/>
              <a:gd name="connsiteY791" fmla="*/ 69573 h 1232453"/>
              <a:gd name="connsiteX792" fmla="*/ 1694586 w 7715072"/>
              <a:gd name="connsiteY792" fmla="*/ 69573 h 1232453"/>
              <a:gd name="connsiteX793" fmla="*/ 1679477 w 7715072"/>
              <a:gd name="connsiteY793" fmla="*/ 84682 h 1232453"/>
              <a:gd name="connsiteX794" fmla="*/ 1679477 w 7715072"/>
              <a:gd name="connsiteY794" fmla="*/ 175335 h 1232453"/>
              <a:gd name="connsiteX795" fmla="*/ 1694586 w 7715072"/>
              <a:gd name="connsiteY795" fmla="*/ 190444 h 1232453"/>
              <a:gd name="connsiteX796" fmla="*/ 1755020 w 7715072"/>
              <a:gd name="connsiteY796" fmla="*/ 190444 h 1232453"/>
              <a:gd name="connsiteX797" fmla="*/ 1770129 w 7715072"/>
              <a:gd name="connsiteY797" fmla="*/ 175335 h 1232453"/>
              <a:gd name="connsiteX798" fmla="*/ 1770129 w 7715072"/>
              <a:gd name="connsiteY798" fmla="*/ 84682 h 1232453"/>
              <a:gd name="connsiteX799" fmla="*/ 1755020 w 7715072"/>
              <a:gd name="connsiteY799" fmla="*/ 69573 h 1232453"/>
              <a:gd name="connsiteX800" fmla="*/ 1556330 w 7715072"/>
              <a:gd name="connsiteY800" fmla="*/ 69573 h 1232453"/>
              <a:gd name="connsiteX801" fmla="*/ 1541221 w 7715072"/>
              <a:gd name="connsiteY801" fmla="*/ 84682 h 1232453"/>
              <a:gd name="connsiteX802" fmla="*/ 1541221 w 7715072"/>
              <a:gd name="connsiteY802" fmla="*/ 175335 h 1232453"/>
              <a:gd name="connsiteX803" fmla="*/ 1556330 w 7715072"/>
              <a:gd name="connsiteY803" fmla="*/ 190444 h 1232453"/>
              <a:gd name="connsiteX804" fmla="*/ 1616765 w 7715072"/>
              <a:gd name="connsiteY804" fmla="*/ 190444 h 1232453"/>
              <a:gd name="connsiteX805" fmla="*/ 1631874 w 7715072"/>
              <a:gd name="connsiteY805" fmla="*/ 175335 h 1232453"/>
              <a:gd name="connsiteX806" fmla="*/ 1631874 w 7715072"/>
              <a:gd name="connsiteY806" fmla="*/ 84682 h 1232453"/>
              <a:gd name="connsiteX807" fmla="*/ 1616765 w 7715072"/>
              <a:gd name="connsiteY807" fmla="*/ 69573 h 1232453"/>
              <a:gd name="connsiteX808" fmla="*/ 1418076 w 7715072"/>
              <a:gd name="connsiteY808" fmla="*/ 69573 h 1232453"/>
              <a:gd name="connsiteX809" fmla="*/ 1402967 w 7715072"/>
              <a:gd name="connsiteY809" fmla="*/ 84682 h 1232453"/>
              <a:gd name="connsiteX810" fmla="*/ 1402967 w 7715072"/>
              <a:gd name="connsiteY810" fmla="*/ 175335 h 1232453"/>
              <a:gd name="connsiteX811" fmla="*/ 1418076 w 7715072"/>
              <a:gd name="connsiteY811" fmla="*/ 190444 h 1232453"/>
              <a:gd name="connsiteX812" fmla="*/ 1478511 w 7715072"/>
              <a:gd name="connsiteY812" fmla="*/ 190444 h 1232453"/>
              <a:gd name="connsiteX813" fmla="*/ 1493620 w 7715072"/>
              <a:gd name="connsiteY813" fmla="*/ 175335 h 1232453"/>
              <a:gd name="connsiteX814" fmla="*/ 1493620 w 7715072"/>
              <a:gd name="connsiteY814" fmla="*/ 84682 h 1232453"/>
              <a:gd name="connsiteX815" fmla="*/ 1478511 w 7715072"/>
              <a:gd name="connsiteY815" fmla="*/ 69573 h 1232453"/>
              <a:gd name="connsiteX816" fmla="*/ 1279820 w 7715072"/>
              <a:gd name="connsiteY816" fmla="*/ 69573 h 1232453"/>
              <a:gd name="connsiteX817" fmla="*/ 1264711 w 7715072"/>
              <a:gd name="connsiteY817" fmla="*/ 84682 h 1232453"/>
              <a:gd name="connsiteX818" fmla="*/ 1264711 w 7715072"/>
              <a:gd name="connsiteY818" fmla="*/ 175335 h 1232453"/>
              <a:gd name="connsiteX819" fmla="*/ 1279820 w 7715072"/>
              <a:gd name="connsiteY819" fmla="*/ 190444 h 1232453"/>
              <a:gd name="connsiteX820" fmla="*/ 1340255 w 7715072"/>
              <a:gd name="connsiteY820" fmla="*/ 190444 h 1232453"/>
              <a:gd name="connsiteX821" fmla="*/ 1355364 w 7715072"/>
              <a:gd name="connsiteY821" fmla="*/ 175335 h 1232453"/>
              <a:gd name="connsiteX822" fmla="*/ 1355364 w 7715072"/>
              <a:gd name="connsiteY822" fmla="*/ 84682 h 1232453"/>
              <a:gd name="connsiteX823" fmla="*/ 1340255 w 7715072"/>
              <a:gd name="connsiteY823" fmla="*/ 69573 h 1232453"/>
              <a:gd name="connsiteX824" fmla="*/ 1141566 w 7715072"/>
              <a:gd name="connsiteY824" fmla="*/ 69573 h 1232453"/>
              <a:gd name="connsiteX825" fmla="*/ 1126457 w 7715072"/>
              <a:gd name="connsiteY825" fmla="*/ 84682 h 1232453"/>
              <a:gd name="connsiteX826" fmla="*/ 1126457 w 7715072"/>
              <a:gd name="connsiteY826" fmla="*/ 175335 h 1232453"/>
              <a:gd name="connsiteX827" fmla="*/ 1141566 w 7715072"/>
              <a:gd name="connsiteY827" fmla="*/ 190444 h 1232453"/>
              <a:gd name="connsiteX828" fmla="*/ 1202001 w 7715072"/>
              <a:gd name="connsiteY828" fmla="*/ 190444 h 1232453"/>
              <a:gd name="connsiteX829" fmla="*/ 1217110 w 7715072"/>
              <a:gd name="connsiteY829" fmla="*/ 175335 h 1232453"/>
              <a:gd name="connsiteX830" fmla="*/ 1217110 w 7715072"/>
              <a:gd name="connsiteY830" fmla="*/ 84682 h 1232453"/>
              <a:gd name="connsiteX831" fmla="*/ 1202001 w 7715072"/>
              <a:gd name="connsiteY831" fmla="*/ 69573 h 1232453"/>
              <a:gd name="connsiteX832" fmla="*/ 1003310 w 7715072"/>
              <a:gd name="connsiteY832" fmla="*/ 69573 h 1232453"/>
              <a:gd name="connsiteX833" fmla="*/ 988201 w 7715072"/>
              <a:gd name="connsiteY833" fmla="*/ 84682 h 1232453"/>
              <a:gd name="connsiteX834" fmla="*/ 988201 w 7715072"/>
              <a:gd name="connsiteY834" fmla="*/ 175335 h 1232453"/>
              <a:gd name="connsiteX835" fmla="*/ 1003310 w 7715072"/>
              <a:gd name="connsiteY835" fmla="*/ 190444 h 1232453"/>
              <a:gd name="connsiteX836" fmla="*/ 1063745 w 7715072"/>
              <a:gd name="connsiteY836" fmla="*/ 190444 h 1232453"/>
              <a:gd name="connsiteX837" fmla="*/ 1078854 w 7715072"/>
              <a:gd name="connsiteY837" fmla="*/ 175335 h 1232453"/>
              <a:gd name="connsiteX838" fmla="*/ 1078854 w 7715072"/>
              <a:gd name="connsiteY838" fmla="*/ 84682 h 1232453"/>
              <a:gd name="connsiteX839" fmla="*/ 1063745 w 7715072"/>
              <a:gd name="connsiteY839" fmla="*/ 69573 h 1232453"/>
              <a:gd name="connsiteX840" fmla="*/ 865056 w 7715072"/>
              <a:gd name="connsiteY840" fmla="*/ 69573 h 1232453"/>
              <a:gd name="connsiteX841" fmla="*/ 849947 w 7715072"/>
              <a:gd name="connsiteY841" fmla="*/ 84682 h 1232453"/>
              <a:gd name="connsiteX842" fmla="*/ 849947 w 7715072"/>
              <a:gd name="connsiteY842" fmla="*/ 175335 h 1232453"/>
              <a:gd name="connsiteX843" fmla="*/ 865056 w 7715072"/>
              <a:gd name="connsiteY843" fmla="*/ 190444 h 1232453"/>
              <a:gd name="connsiteX844" fmla="*/ 925491 w 7715072"/>
              <a:gd name="connsiteY844" fmla="*/ 190444 h 1232453"/>
              <a:gd name="connsiteX845" fmla="*/ 940600 w 7715072"/>
              <a:gd name="connsiteY845" fmla="*/ 175335 h 1232453"/>
              <a:gd name="connsiteX846" fmla="*/ 940600 w 7715072"/>
              <a:gd name="connsiteY846" fmla="*/ 84682 h 1232453"/>
              <a:gd name="connsiteX847" fmla="*/ 925491 w 7715072"/>
              <a:gd name="connsiteY847" fmla="*/ 69573 h 1232453"/>
              <a:gd name="connsiteX848" fmla="*/ 726800 w 7715072"/>
              <a:gd name="connsiteY848" fmla="*/ 69573 h 1232453"/>
              <a:gd name="connsiteX849" fmla="*/ 711691 w 7715072"/>
              <a:gd name="connsiteY849" fmla="*/ 84682 h 1232453"/>
              <a:gd name="connsiteX850" fmla="*/ 711691 w 7715072"/>
              <a:gd name="connsiteY850" fmla="*/ 175335 h 1232453"/>
              <a:gd name="connsiteX851" fmla="*/ 726800 w 7715072"/>
              <a:gd name="connsiteY851" fmla="*/ 190444 h 1232453"/>
              <a:gd name="connsiteX852" fmla="*/ 787235 w 7715072"/>
              <a:gd name="connsiteY852" fmla="*/ 190444 h 1232453"/>
              <a:gd name="connsiteX853" fmla="*/ 802344 w 7715072"/>
              <a:gd name="connsiteY853" fmla="*/ 175335 h 1232453"/>
              <a:gd name="connsiteX854" fmla="*/ 802344 w 7715072"/>
              <a:gd name="connsiteY854" fmla="*/ 84682 h 1232453"/>
              <a:gd name="connsiteX855" fmla="*/ 787235 w 7715072"/>
              <a:gd name="connsiteY855" fmla="*/ 69573 h 1232453"/>
              <a:gd name="connsiteX856" fmla="*/ 588546 w 7715072"/>
              <a:gd name="connsiteY856" fmla="*/ 69573 h 1232453"/>
              <a:gd name="connsiteX857" fmla="*/ 573437 w 7715072"/>
              <a:gd name="connsiteY857" fmla="*/ 84682 h 1232453"/>
              <a:gd name="connsiteX858" fmla="*/ 573437 w 7715072"/>
              <a:gd name="connsiteY858" fmla="*/ 175335 h 1232453"/>
              <a:gd name="connsiteX859" fmla="*/ 588546 w 7715072"/>
              <a:gd name="connsiteY859" fmla="*/ 190444 h 1232453"/>
              <a:gd name="connsiteX860" fmla="*/ 648981 w 7715072"/>
              <a:gd name="connsiteY860" fmla="*/ 190444 h 1232453"/>
              <a:gd name="connsiteX861" fmla="*/ 664090 w 7715072"/>
              <a:gd name="connsiteY861" fmla="*/ 175335 h 1232453"/>
              <a:gd name="connsiteX862" fmla="*/ 664090 w 7715072"/>
              <a:gd name="connsiteY862" fmla="*/ 84682 h 1232453"/>
              <a:gd name="connsiteX863" fmla="*/ 648981 w 7715072"/>
              <a:gd name="connsiteY863" fmla="*/ 69573 h 1232453"/>
              <a:gd name="connsiteX864" fmla="*/ 450290 w 7715072"/>
              <a:gd name="connsiteY864" fmla="*/ 69573 h 1232453"/>
              <a:gd name="connsiteX865" fmla="*/ 435181 w 7715072"/>
              <a:gd name="connsiteY865" fmla="*/ 84682 h 1232453"/>
              <a:gd name="connsiteX866" fmla="*/ 435181 w 7715072"/>
              <a:gd name="connsiteY866" fmla="*/ 175335 h 1232453"/>
              <a:gd name="connsiteX867" fmla="*/ 450290 w 7715072"/>
              <a:gd name="connsiteY867" fmla="*/ 190444 h 1232453"/>
              <a:gd name="connsiteX868" fmla="*/ 510725 w 7715072"/>
              <a:gd name="connsiteY868" fmla="*/ 190444 h 1232453"/>
              <a:gd name="connsiteX869" fmla="*/ 525834 w 7715072"/>
              <a:gd name="connsiteY869" fmla="*/ 175335 h 1232453"/>
              <a:gd name="connsiteX870" fmla="*/ 525834 w 7715072"/>
              <a:gd name="connsiteY870" fmla="*/ 84682 h 1232453"/>
              <a:gd name="connsiteX871" fmla="*/ 510725 w 7715072"/>
              <a:gd name="connsiteY871" fmla="*/ 69573 h 1232453"/>
              <a:gd name="connsiteX872" fmla="*/ 312036 w 7715072"/>
              <a:gd name="connsiteY872" fmla="*/ 69573 h 1232453"/>
              <a:gd name="connsiteX873" fmla="*/ 296927 w 7715072"/>
              <a:gd name="connsiteY873" fmla="*/ 84682 h 1232453"/>
              <a:gd name="connsiteX874" fmla="*/ 296927 w 7715072"/>
              <a:gd name="connsiteY874" fmla="*/ 175335 h 1232453"/>
              <a:gd name="connsiteX875" fmla="*/ 312036 w 7715072"/>
              <a:gd name="connsiteY875" fmla="*/ 190444 h 1232453"/>
              <a:gd name="connsiteX876" fmla="*/ 372471 w 7715072"/>
              <a:gd name="connsiteY876" fmla="*/ 190444 h 1232453"/>
              <a:gd name="connsiteX877" fmla="*/ 387580 w 7715072"/>
              <a:gd name="connsiteY877" fmla="*/ 175335 h 1232453"/>
              <a:gd name="connsiteX878" fmla="*/ 387580 w 7715072"/>
              <a:gd name="connsiteY878" fmla="*/ 84682 h 1232453"/>
              <a:gd name="connsiteX879" fmla="*/ 372471 w 7715072"/>
              <a:gd name="connsiteY879" fmla="*/ 69573 h 1232453"/>
              <a:gd name="connsiteX880" fmla="*/ 173780 w 7715072"/>
              <a:gd name="connsiteY880" fmla="*/ 69573 h 1232453"/>
              <a:gd name="connsiteX881" fmla="*/ 158671 w 7715072"/>
              <a:gd name="connsiteY881" fmla="*/ 84682 h 1232453"/>
              <a:gd name="connsiteX882" fmla="*/ 158671 w 7715072"/>
              <a:gd name="connsiteY882" fmla="*/ 175335 h 1232453"/>
              <a:gd name="connsiteX883" fmla="*/ 173780 w 7715072"/>
              <a:gd name="connsiteY883" fmla="*/ 190444 h 1232453"/>
              <a:gd name="connsiteX884" fmla="*/ 234215 w 7715072"/>
              <a:gd name="connsiteY884" fmla="*/ 190444 h 1232453"/>
              <a:gd name="connsiteX885" fmla="*/ 249324 w 7715072"/>
              <a:gd name="connsiteY885" fmla="*/ 175335 h 1232453"/>
              <a:gd name="connsiteX886" fmla="*/ 249324 w 7715072"/>
              <a:gd name="connsiteY886" fmla="*/ 84682 h 1232453"/>
              <a:gd name="connsiteX887" fmla="*/ 234215 w 7715072"/>
              <a:gd name="connsiteY887" fmla="*/ 69573 h 1232453"/>
              <a:gd name="connsiteX888" fmla="*/ 35526 w 7715072"/>
              <a:gd name="connsiteY888" fmla="*/ 69573 h 1232453"/>
              <a:gd name="connsiteX889" fmla="*/ 20417 w 7715072"/>
              <a:gd name="connsiteY889" fmla="*/ 84682 h 1232453"/>
              <a:gd name="connsiteX890" fmla="*/ 20417 w 7715072"/>
              <a:gd name="connsiteY890" fmla="*/ 175335 h 1232453"/>
              <a:gd name="connsiteX891" fmla="*/ 35526 w 7715072"/>
              <a:gd name="connsiteY891" fmla="*/ 190444 h 1232453"/>
              <a:gd name="connsiteX892" fmla="*/ 95961 w 7715072"/>
              <a:gd name="connsiteY892" fmla="*/ 190444 h 1232453"/>
              <a:gd name="connsiteX893" fmla="*/ 111070 w 7715072"/>
              <a:gd name="connsiteY893" fmla="*/ 175335 h 1232453"/>
              <a:gd name="connsiteX894" fmla="*/ 111070 w 7715072"/>
              <a:gd name="connsiteY894" fmla="*/ 84682 h 1232453"/>
              <a:gd name="connsiteX895" fmla="*/ 95961 w 7715072"/>
              <a:gd name="connsiteY895" fmla="*/ 69573 h 1232453"/>
              <a:gd name="connsiteX896" fmla="*/ 0 w 7715072"/>
              <a:gd name="connsiteY896" fmla="*/ 0 h 1232453"/>
              <a:gd name="connsiteX897" fmla="*/ 7715072 w 7715072"/>
              <a:gd name="connsiteY897" fmla="*/ 0 h 1232453"/>
              <a:gd name="connsiteX898" fmla="*/ 7715072 w 7715072"/>
              <a:gd name="connsiteY898" fmla="*/ 1232453 h 1232453"/>
              <a:gd name="connsiteX899" fmla="*/ 0 w 7715072"/>
              <a:gd name="connsiteY899" fmla="*/ 1232453 h 1232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</a:cxnLst>
            <a:rect l="l" t="t" r="r" b="b"/>
            <a:pathLst>
              <a:path w="7715072" h="1232453">
                <a:moveTo>
                  <a:pt x="7501273" y="1041585"/>
                </a:moveTo>
                <a:cubicBezTo>
                  <a:pt x="7492929" y="1041538"/>
                  <a:pt x="7486126" y="1048264"/>
                  <a:pt x="7486079" y="1056608"/>
                </a:cubicBezTo>
                <a:lnTo>
                  <a:pt x="7485568" y="1147261"/>
                </a:lnTo>
                <a:cubicBezTo>
                  <a:pt x="7485521" y="1155605"/>
                  <a:pt x="7492248" y="1162408"/>
                  <a:pt x="7500592" y="1162455"/>
                </a:cubicBezTo>
                <a:lnTo>
                  <a:pt x="7561026" y="1162795"/>
                </a:lnTo>
                <a:cubicBezTo>
                  <a:pt x="7569370" y="1162842"/>
                  <a:pt x="7576173" y="1156115"/>
                  <a:pt x="7576220" y="1147771"/>
                </a:cubicBezTo>
                <a:lnTo>
                  <a:pt x="7576731" y="1057118"/>
                </a:lnTo>
                <a:cubicBezTo>
                  <a:pt x="7576778" y="1048774"/>
                  <a:pt x="7570051" y="1041972"/>
                  <a:pt x="7561707" y="1041925"/>
                </a:cubicBezTo>
                <a:close/>
                <a:moveTo>
                  <a:pt x="6671821" y="1041585"/>
                </a:moveTo>
                <a:cubicBezTo>
                  <a:pt x="6663477" y="1041538"/>
                  <a:pt x="6656674" y="1048264"/>
                  <a:pt x="6656627" y="1056608"/>
                </a:cubicBezTo>
                <a:lnTo>
                  <a:pt x="6656117" y="1147261"/>
                </a:lnTo>
                <a:cubicBezTo>
                  <a:pt x="6656070" y="1155605"/>
                  <a:pt x="6662796" y="1162408"/>
                  <a:pt x="6671140" y="1162455"/>
                </a:cubicBezTo>
                <a:lnTo>
                  <a:pt x="6731574" y="1162795"/>
                </a:lnTo>
                <a:cubicBezTo>
                  <a:pt x="6739918" y="1162842"/>
                  <a:pt x="6746721" y="1156115"/>
                  <a:pt x="6746768" y="1147771"/>
                </a:cubicBezTo>
                <a:lnTo>
                  <a:pt x="6747278" y="1057119"/>
                </a:lnTo>
                <a:cubicBezTo>
                  <a:pt x="6747325" y="1048774"/>
                  <a:pt x="6740599" y="1041972"/>
                  <a:pt x="6732255" y="1041925"/>
                </a:cubicBezTo>
                <a:close/>
                <a:moveTo>
                  <a:pt x="5704127" y="1041585"/>
                </a:moveTo>
                <a:cubicBezTo>
                  <a:pt x="5695783" y="1041538"/>
                  <a:pt x="5688980" y="1048265"/>
                  <a:pt x="5688933" y="1056608"/>
                </a:cubicBezTo>
                <a:lnTo>
                  <a:pt x="5688423" y="1147261"/>
                </a:lnTo>
                <a:cubicBezTo>
                  <a:pt x="5688376" y="1155605"/>
                  <a:pt x="5695102" y="1162408"/>
                  <a:pt x="5703446" y="1162455"/>
                </a:cubicBezTo>
                <a:lnTo>
                  <a:pt x="5763880" y="1162795"/>
                </a:lnTo>
                <a:cubicBezTo>
                  <a:pt x="5772224" y="1162842"/>
                  <a:pt x="5779027" y="1156115"/>
                  <a:pt x="5779074" y="1147771"/>
                </a:cubicBezTo>
                <a:lnTo>
                  <a:pt x="5779585" y="1057118"/>
                </a:lnTo>
                <a:cubicBezTo>
                  <a:pt x="5779632" y="1048774"/>
                  <a:pt x="5772905" y="1041972"/>
                  <a:pt x="5764561" y="1041925"/>
                </a:cubicBezTo>
                <a:close/>
                <a:moveTo>
                  <a:pt x="4874675" y="1041585"/>
                </a:moveTo>
                <a:cubicBezTo>
                  <a:pt x="4866331" y="1041538"/>
                  <a:pt x="4859528" y="1048264"/>
                  <a:pt x="4859481" y="1056608"/>
                </a:cubicBezTo>
                <a:lnTo>
                  <a:pt x="4858971" y="1147261"/>
                </a:lnTo>
                <a:cubicBezTo>
                  <a:pt x="4858924" y="1155605"/>
                  <a:pt x="4865650" y="1162408"/>
                  <a:pt x="4873994" y="1162455"/>
                </a:cubicBezTo>
                <a:lnTo>
                  <a:pt x="4934428" y="1162795"/>
                </a:lnTo>
                <a:cubicBezTo>
                  <a:pt x="4942772" y="1162842"/>
                  <a:pt x="4949575" y="1156116"/>
                  <a:pt x="4949622" y="1147771"/>
                </a:cubicBezTo>
                <a:lnTo>
                  <a:pt x="4950133" y="1057118"/>
                </a:lnTo>
                <a:cubicBezTo>
                  <a:pt x="4950180" y="1048774"/>
                  <a:pt x="4943453" y="1041972"/>
                  <a:pt x="4935109" y="1041925"/>
                </a:cubicBezTo>
                <a:close/>
                <a:moveTo>
                  <a:pt x="4045223" y="1041585"/>
                </a:moveTo>
                <a:cubicBezTo>
                  <a:pt x="4036879" y="1041538"/>
                  <a:pt x="4030076" y="1048264"/>
                  <a:pt x="4030029" y="1056608"/>
                </a:cubicBezTo>
                <a:lnTo>
                  <a:pt x="4029518" y="1147261"/>
                </a:lnTo>
                <a:cubicBezTo>
                  <a:pt x="4029471" y="1155605"/>
                  <a:pt x="4036198" y="1162408"/>
                  <a:pt x="4044542" y="1162455"/>
                </a:cubicBezTo>
                <a:lnTo>
                  <a:pt x="4104976" y="1162795"/>
                </a:lnTo>
                <a:cubicBezTo>
                  <a:pt x="4113320" y="1162842"/>
                  <a:pt x="4120123" y="1156115"/>
                  <a:pt x="4120170" y="1147771"/>
                </a:cubicBezTo>
                <a:lnTo>
                  <a:pt x="4120681" y="1057119"/>
                </a:lnTo>
                <a:cubicBezTo>
                  <a:pt x="4120728" y="1048774"/>
                  <a:pt x="4114001" y="1041972"/>
                  <a:pt x="4105657" y="1041925"/>
                </a:cubicBezTo>
                <a:close/>
                <a:moveTo>
                  <a:pt x="3215773" y="1041585"/>
                </a:moveTo>
                <a:cubicBezTo>
                  <a:pt x="3207430" y="1041538"/>
                  <a:pt x="3200626" y="1048264"/>
                  <a:pt x="3200579" y="1056608"/>
                </a:cubicBezTo>
                <a:lnTo>
                  <a:pt x="3200069" y="1147261"/>
                </a:lnTo>
                <a:cubicBezTo>
                  <a:pt x="3200022" y="1155605"/>
                  <a:pt x="3206748" y="1162408"/>
                  <a:pt x="3215092" y="1162455"/>
                </a:cubicBezTo>
                <a:lnTo>
                  <a:pt x="3275526" y="1162795"/>
                </a:lnTo>
                <a:cubicBezTo>
                  <a:pt x="3283871" y="1162842"/>
                  <a:pt x="3290673" y="1156115"/>
                  <a:pt x="3290721" y="1147771"/>
                </a:cubicBezTo>
                <a:lnTo>
                  <a:pt x="3291231" y="1057119"/>
                </a:lnTo>
                <a:cubicBezTo>
                  <a:pt x="3291278" y="1048774"/>
                  <a:pt x="3284552" y="1041972"/>
                  <a:pt x="3276208" y="1041925"/>
                </a:cubicBezTo>
                <a:close/>
                <a:moveTo>
                  <a:pt x="2248078" y="1041585"/>
                </a:moveTo>
                <a:cubicBezTo>
                  <a:pt x="2239734" y="1041538"/>
                  <a:pt x="2232930" y="1048265"/>
                  <a:pt x="2232884" y="1056608"/>
                </a:cubicBezTo>
                <a:lnTo>
                  <a:pt x="2232373" y="1147261"/>
                </a:lnTo>
                <a:cubicBezTo>
                  <a:pt x="2232326" y="1155605"/>
                  <a:pt x="2239053" y="1162408"/>
                  <a:pt x="2247397" y="1162455"/>
                </a:cubicBezTo>
                <a:lnTo>
                  <a:pt x="2307831" y="1162795"/>
                </a:lnTo>
                <a:cubicBezTo>
                  <a:pt x="2316176" y="1162842"/>
                  <a:pt x="2322977" y="1156116"/>
                  <a:pt x="2323026" y="1147771"/>
                </a:cubicBezTo>
                <a:lnTo>
                  <a:pt x="2323536" y="1057118"/>
                </a:lnTo>
                <a:cubicBezTo>
                  <a:pt x="2323583" y="1048774"/>
                  <a:pt x="2316856" y="1041972"/>
                  <a:pt x="2308511" y="1041925"/>
                </a:cubicBezTo>
                <a:close/>
                <a:moveTo>
                  <a:pt x="1418626" y="1041585"/>
                </a:moveTo>
                <a:cubicBezTo>
                  <a:pt x="1410283" y="1041538"/>
                  <a:pt x="1403479" y="1048264"/>
                  <a:pt x="1403432" y="1056608"/>
                </a:cubicBezTo>
                <a:lnTo>
                  <a:pt x="1402923" y="1147261"/>
                </a:lnTo>
                <a:cubicBezTo>
                  <a:pt x="1402875" y="1155605"/>
                  <a:pt x="1409602" y="1162408"/>
                  <a:pt x="1417946" y="1162455"/>
                </a:cubicBezTo>
                <a:lnTo>
                  <a:pt x="1478380" y="1162795"/>
                </a:lnTo>
                <a:cubicBezTo>
                  <a:pt x="1486724" y="1162842"/>
                  <a:pt x="1493527" y="1156116"/>
                  <a:pt x="1493574" y="1147771"/>
                </a:cubicBezTo>
                <a:lnTo>
                  <a:pt x="1494085" y="1057118"/>
                </a:lnTo>
                <a:cubicBezTo>
                  <a:pt x="1494132" y="1048774"/>
                  <a:pt x="1487405" y="1041972"/>
                  <a:pt x="1479061" y="1041925"/>
                </a:cubicBezTo>
                <a:close/>
                <a:moveTo>
                  <a:pt x="589174" y="1041585"/>
                </a:moveTo>
                <a:cubicBezTo>
                  <a:pt x="580830" y="1041538"/>
                  <a:pt x="574027" y="1048264"/>
                  <a:pt x="573980" y="1056608"/>
                </a:cubicBezTo>
                <a:lnTo>
                  <a:pt x="573470" y="1147261"/>
                </a:lnTo>
                <a:cubicBezTo>
                  <a:pt x="573422" y="1155605"/>
                  <a:pt x="580149" y="1162408"/>
                  <a:pt x="588493" y="1162455"/>
                </a:cubicBezTo>
                <a:lnTo>
                  <a:pt x="648927" y="1162795"/>
                </a:lnTo>
                <a:cubicBezTo>
                  <a:pt x="657271" y="1162842"/>
                  <a:pt x="664074" y="1156115"/>
                  <a:pt x="664121" y="1147771"/>
                </a:cubicBezTo>
                <a:lnTo>
                  <a:pt x="664632" y="1057119"/>
                </a:lnTo>
                <a:cubicBezTo>
                  <a:pt x="664679" y="1048774"/>
                  <a:pt x="657952" y="1041972"/>
                  <a:pt x="649608" y="1041925"/>
                </a:cubicBezTo>
                <a:close/>
                <a:moveTo>
                  <a:pt x="7639528" y="1041584"/>
                </a:moveTo>
                <a:cubicBezTo>
                  <a:pt x="7631184" y="1041537"/>
                  <a:pt x="7624381" y="1048264"/>
                  <a:pt x="7624334" y="1056608"/>
                </a:cubicBezTo>
                <a:lnTo>
                  <a:pt x="7623823" y="1147261"/>
                </a:lnTo>
                <a:cubicBezTo>
                  <a:pt x="7623776" y="1155605"/>
                  <a:pt x="7630503" y="1162408"/>
                  <a:pt x="7638847" y="1162455"/>
                </a:cubicBezTo>
                <a:lnTo>
                  <a:pt x="7699281" y="1162795"/>
                </a:lnTo>
                <a:cubicBezTo>
                  <a:pt x="7707625" y="1162842"/>
                  <a:pt x="7714428" y="1156115"/>
                  <a:pt x="7714475" y="1147772"/>
                </a:cubicBezTo>
                <a:lnTo>
                  <a:pt x="7714986" y="1057119"/>
                </a:lnTo>
                <a:cubicBezTo>
                  <a:pt x="7715033" y="1048774"/>
                  <a:pt x="7708306" y="1041972"/>
                  <a:pt x="7699962" y="1041925"/>
                </a:cubicBezTo>
                <a:close/>
                <a:moveTo>
                  <a:pt x="6810063" y="1041584"/>
                </a:moveTo>
                <a:cubicBezTo>
                  <a:pt x="6801719" y="1041537"/>
                  <a:pt x="6794916" y="1048264"/>
                  <a:pt x="6794869" y="1056608"/>
                </a:cubicBezTo>
                <a:lnTo>
                  <a:pt x="6794358" y="1147261"/>
                </a:lnTo>
                <a:cubicBezTo>
                  <a:pt x="6794311" y="1155605"/>
                  <a:pt x="6801038" y="1162408"/>
                  <a:pt x="6809382" y="1162455"/>
                </a:cubicBezTo>
                <a:lnTo>
                  <a:pt x="6869816" y="1162795"/>
                </a:lnTo>
                <a:cubicBezTo>
                  <a:pt x="6878160" y="1162842"/>
                  <a:pt x="6884963" y="1156115"/>
                  <a:pt x="6885010" y="1147771"/>
                </a:cubicBezTo>
                <a:lnTo>
                  <a:pt x="6885521" y="1057119"/>
                </a:lnTo>
                <a:cubicBezTo>
                  <a:pt x="6885568" y="1048775"/>
                  <a:pt x="6878841" y="1041972"/>
                  <a:pt x="6870497" y="1041925"/>
                </a:cubicBezTo>
                <a:close/>
                <a:moveTo>
                  <a:pt x="5980611" y="1041584"/>
                </a:moveTo>
                <a:cubicBezTo>
                  <a:pt x="5972267" y="1041537"/>
                  <a:pt x="5965464" y="1048264"/>
                  <a:pt x="5965417" y="1056608"/>
                </a:cubicBezTo>
                <a:lnTo>
                  <a:pt x="5964906" y="1147261"/>
                </a:lnTo>
                <a:cubicBezTo>
                  <a:pt x="5964860" y="1155605"/>
                  <a:pt x="5971586" y="1162408"/>
                  <a:pt x="5979930" y="1162455"/>
                </a:cubicBezTo>
                <a:lnTo>
                  <a:pt x="6040364" y="1162795"/>
                </a:lnTo>
                <a:cubicBezTo>
                  <a:pt x="6048708" y="1162842"/>
                  <a:pt x="6055511" y="1156115"/>
                  <a:pt x="6055558" y="1147771"/>
                </a:cubicBezTo>
                <a:lnTo>
                  <a:pt x="6056068" y="1057119"/>
                </a:lnTo>
                <a:cubicBezTo>
                  <a:pt x="6056115" y="1048775"/>
                  <a:pt x="6049389" y="1041972"/>
                  <a:pt x="6041045" y="1041925"/>
                </a:cubicBezTo>
                <a:close/>
                <a:moveTo>
                  <a:pt x="5842370" y="1041584"/>
                </a:moveTo>
                <a:cubicBezTo>
                  <a:pt x="5834025" y="1041537"/>
                  <a:pt x="5827222" y="1048264"/>
                  <a:pt x="5827175" y="1056608"/>
                </a:cubicBezTo>
                <a:lnTo>
                  <a:pt x="5826665" y="1147261"/>
                </a:lnTo>
                <a:cubicBezTo>
                  <a:pt x="5826618" y="1155605"/>
                  <a:pt x="5833344" y="1162408"/>
                  <a:pt x="5841689" y="1162455"/>
                </a:cubicBezTo>
                <a:lnTo>
                  <a:pt x="5902123" y="1162795"/>
                </a:lnTo>
                <a:cubicBezTo>
                  <a:pt x="5910466" y="1162842"/>
                  <a:pt x="5917269" y="1156115"/>
                  <a:pt x="5917316" y="1147772"/>
                </a:cubicBezTo>
                <a:lnTo>
                  <a:pt x="5917826" y="1057119"/>
                </a:lnTo>
                <a:cubicBezTo>
                  <a:pt x="5917873" y="1048774"/>
                  <a:pt x="5911147" y="1041972"/>
                  <a:pt x="5902804" y="1041925"/>
                </a:cubicBezTo>
                <a:close/>
                <a:moveTo>
                  <a:pt x="5151160" y="1041584"/>
                </a:moveTo>
                <a:cubicBezTo>
                  <a:pt x="5142815" y="1041537"/>
                  <a:pt x="5136012" y="1048264"/>
                  <a:pt x="5135965" y="1056608"/>
                </a:cubicBezTo>
                <a:lnTo>
                  <a:pt x="5135455" y="1147261"/>
                </a:lnTo>
                <a:cubicBezTo>
                  <a:pt x="5135408" y="1155604"/>
                  <a:pt x="5142134" y="1162407"/>
                  <a:pt x="5150479" y="1162454"/>
                </a:cubicBezTo>
                <a:lnTo>
                  <a:pt x="5210912" y="1162795"/>
                </a:lnTo>
                <a:cubicBezTo>
                  <a:pt x="5219256" y="1162842"/>
                  <a:pt x="5226059" y="1156115"/>
                  <a:pt x="5226107" y="1147771"/>
                </a:cubicBezTo>
                <a:lnTo>
                  <a:pt x="5226616" y="1057119"/>
                </a:lnTo>
                <a:cubicBezTo>
                  <a:pt x="5226663" y="1048775"/>
                  <a:pt x="5219937" y="1041972"/>
                  <a:pt x="5211593" y="1041925"/>
                </a:cubicBezTo>
                <a:close/>
                <a:moveTo>
                  <a:pt x="5012917" y="1041584"/>
                </a:moveTo>
                <a:cubicBezTo>
                  <a:pt x="5004573" y="1041537"/>
                  <a:pt x="4997770" y="1048264"/>
                  <a:pt x="4997723" y="1056608"/>
                </a:cubicBezTo>
                <a:lnTo>
                  <a:pt x="4997213" y="1147261"/>
                </a:lnTo>
                <a:cubicBezTo>
                  <a:pt x="4997166" y="1155605"/>
                  <a:pt x="5003893" y="1162408"/>
                  <a:pt x="5012236" y="1162455"/>
                </a:cubicBezTo>
                <a:lnTo>
                  <a:pt x="5072670" y="1162795"/>
                </a:lnTo>
                <a:cubicBezTo>
                  <a:pt x="5081014" y="1162842"/>
                  <a:pt x="5087817" y="1156115"/>
                  <a:pt x="5087864" y="1147771"/>
                </a:cubicBezTo>
                <a:lnTo>
                  <a:pt x="5088375" y="1057119"/>
                </a:lnTo>
                <a:cubicBezTo>
                  <a:pt x="5088422" y="1048774"/>
                  <a:pt x="5081695" y="1041972"/>
                  <a:pt x="5073351" y="1041925"/>
                </a:cubicBezTo>
                <a:close/>
                <a:moveTo>
                  <a:pt x="4183465" y="1041584"/>
                </a:moveTo>
                <a:cubicBezTo>
                  <a:pt x="4175121" y="1041537"/>
                  <a:pt x="4168318" y="1048264"/>
                  <a:pt x="4168271" y="1056608"/>
                </a:cubicBezTo>
                <a:lnTo>
                  <a:pt x="4167760" y="1147261"/>
                </a:lnTo>
                <a:cubicBezTo>
                  <a:pt x="4167713" y="1155605"/>
                  <a:pt x="4174440" y="1162408"/>
                  <a:pt x="4182784" y="1162455"/>
                </a:cubicBezTo>
                <a:lnTo>
                  <a:pt x="4243218" y="1162795"/>
                </a:lnTo>
                <a:cubicBezTo>
                  <a:pt x="4251562" y="1162842"/>
                  <a:pt x="4258365" y="1156115"/>
                  <a:pt x="4258412" y="1147771"/>
                </a:cubicBezTo>
                <a:lnTo>
                  <a:pt x="4258923" y="1057119"/>
                </a:lnTo>
                <a:cubicBezTo>
                  <a:pt x="4258970" y="1048775"/>
                  <a:pt x="4252243" y="1041972"/>
                  <a:pt x="4243899" y="1041925"/>
                </a:cubicBezTo>
                <a:close/>
                <a:moveTo>
                  <a:pt x="3354016" y="1041584"/>
                </a:moveTo>
                <a:cubicBezTo>
                  <a:pt x="3345671" y="1041537"/>
                  <a:pt x="3338868" y="1048264"/>
                  <a:pt x="3338820" y="1056608"/>
                </a:cubicBezTo>
                <a:lnTo>
                  <a:pt x="3338311" y="1147261"/>
                </a:lnTo>
                <a:cubicBezTo>
                  <a:pt x="3338264" y="1155605"/>
                  <a:pt x="3344990" y="1162408"/>
                  <a:pt x="3353335" y="1162455"/>
                </a:cubicBezTo>
                <a:lnTo>
                  <a:pt x="3413768" y="1162795"/>
                </a:lnTo>
                <a:cubicBezTo>
                  <a:pt x="3422112" y="1162842"/>
                  <a:pt x="3428915" y="1156115"/>
                  <a:pt x="3428962" y="1147771"/>
                </a:cubicBezTo>
                <a:lnTo>
                  <a:pt x="3429473" y="1057119"/>
                </a:lnTo>
                <a:cubicBezTo>
                  <a:pt x="3429520" y="1048775"/>
                  <a:pt x="3422793" y="1041972"/>
                  <a:pt x="3414449" y="1041925"/>
                </a:cubicBezTo>
                <a:close/>
                <a:moveTo>
                  <a:pt x="2524563" y="1041584"/>
                </a:moveTo>
                <a:cubicBezTo>
                  <a:pt x="2516219" y="1041537"/>
                  <a:pt x="2509415" y="1048264"/>
                  <a:pt x="2509368" y="1056608"/>
                </a:cubicBezTo>
                <a:lnTo>
                  <a:pt x="2508858" y="1147261"/>
                </a:lnTo>
                <a:cubicBezTo>
                  <a:pt x="2508811" y="1155605"/>
                  <a:pt x="2515538" y="1162408"/>
                  <a:pt x="2523881" y="1162455"/>
                </a:cubicBezTo>
                <a:lnTo>
                  <a:pt x="2584316" y="1162795"/>
                </a:lnTo>
                <a:cubicBezTo>
                  <a:pt x="2592660" y="1162842"/>
                  <a:pt x="2599463" y="1156115"/>
                  <a:pt x="2599510" y="1147771"/>
                </a:cubicBezTo>
                <a:lnTo>
                  <a:pt x="2600020" y="1057119"/>
                </a:lnTo>
                <a:cubicBezTo>
                  <a:pt x="2600068" y="1048775"/>
                  <a:pt x="2593341" y="1041972"/>
                  <a:pt x="2584997" y="1041925"/>
                </a:cubicBezTo>
                <a:close/>
                <a:moveTo>
                  <a:pt x="2386320" y="1041584"/>
                </a:moveTo>
                <a:cubicBezTo>
                  <a:pt x="2377976" y="1041537"/>
                  <a:pt x="2371173" y="1048264"/>
                  <a:pt x="2371126" y="1056608"/>
                </a:cubicBezTo>
                <a:lnTo>
                  <a:pt x="2370615" y="1147261"/>
                </a:lnTo>
                <a:cubicBezTo>
                  <a:pt x="2370568" y="1155605"/>
                  <a:pt x="2377295" y="1162408"/>
                  <a:pt x="2385639" y="1162455"/>
                </a:cubicBezTo>
                <a:lnTo>
                  <a:pt x="2446073" y="1162795"/>
                </a:lnTo>
                <a:cubicBezTo>
                  <a:pt x="2454417" y="1162842"/>
                  <a:pt x="2461220" y="1156115"/>
                  <a:pt x="2461267" y="1147772"/>
                </a:cubicBezTo>
                <a:lnTo>
                  <a:pt x="2461777" y="1057119"/>
                </a:lnTo>
                <a:cubicBezTo>
                  <a:pt x="2461824" y="1048774"/>
                  <a:pt x="2455097" y="1041972"/>
                  <a:pt x="2446754" y="1041925"/>
                </a:cubicBezTo>
                <a:close/>
                <a:moveTo>
                  <a:pt x="1695111" y="1041584"/>
                </a:moveTo>
                <a:cubicBezTo>
                  <a:pt x="1686767" y="1041537"/>
                  <a:pt x="1679964" y="1048264"/>
                  <a:pt x="1679917" y="1056608"/>
                </a:cubicBezTo>
                <a:lnTo>
                  <a:pt x="1679406" y="1147261"/>
                </a:lnTo>
                <a:cubicBezTo>
                  <a:pt x="1679359" y="1155604"/>
                  <a:pt x="1686086" y="1162407"/>
                  <a:pt x="1694430" y="1162454"/>
                </a:cubicBezTo>
                <a:lnTo>
                  <a:pt x="1754864" y="1162795"/>
                </a:lnTo>
                <a:cubicBezTo>
                  <a:pt x="1763208" y="1162842"/>
                  <a:pt x="1770011" y="1156115"/>
                  <a:pt x="1770058" y="1147771"/>
                </a:cubicBezTo>
                <a:lnTo>
                  <a:pt x="1770568" y="1057119"/>
                </a:lnTo>
                <a:cubicBezTo>
                  <a:pt x="1770615" y="1048775"/>
                  <a:pt x="1763889" y="1041972"/>
                  <a:pt x="1755545" y="1041925"/>
                </a:cubicBezTo>
                <a:close/>
                <a:moveTo>
                  <a:pt x="1556867" y="1041584"/>
                </a:moveTo>
                <a:cubicBezTo>
                  <a:pt x="1548524" y="1041537"/>
                  <a:pt x="1541721" y="1048264"/>
                  <a:pt x="1541674" y="1056608"/>
                </a:cubicBezTo>
                <a:lnTo>
                  <a:pt x="1541163" y="1147261"/>
                </a:lnTo>
                <a:cubicBezTo>
                  <a:pt x="1541116" y="1155605"/>
                  <a:pt x="1547843" y="1162408"/>
                  <a:pt x="1556186" y="1162455"/>
                </a:cubicBezTo>
                <a:lnTo>
                  <a:pt x="1616621" y="1162795"/>
                </a:lnTo>
                <a:cubicBezTo>
                  <a:pt x="1624964" y="1162842"/>
                  <a:pt x="1631767" y="1156115"/>
                  <a:pt x="1631814" y="1147771"/>
                </a:cubicBezTo>
                <a:lnTo>
                  <a:pt x="1632325" y="1057119"/>
                </a:lnTo>
                <a:cubicBezTo>
                  <a:pt x="1632372" y="1048775"/>
                  <a:pt x="1625645" y="1041972"/>
                  <a:pt x="1617301" y="1041925"/>
                </a:cubicBezTo>
                <a:close/>
                <a:moveTo>
                  <a:pt x="727416" y="1041584"/>
                </a:moveTo>
                <a:cubicBezTo>
                  <a:pt x="719072" y="1041537"/>
                  <a:pt x="712269" y="1048264"/>
                  <a:pt x="712222" y="1056608"/>
                </a:cubicBezTo>
                <a:lnTo>
                  <a:pt x="711712" y="1147261"/>
                </a:lnTo>
                <a:cubicBezTo>
                  <a:pt x="711664" y="1155605"/>
                  <a:pt x="718391" y="1162408"/>
                  <a:pt x="726735" y="1162455"/>
                </a:cubicBezTo>
                <a:lnTo>
                  <a:pt x="787168" y="1162795"/>
                </a:lnTo>
                <a:cubicBezTo>
                  <a:pt x="795513" y="1162842"/>
                  <a:pt x="802315" y="1156115"/>
                  <a:pt x="802363" y="1147771"/>
                </a:cubicBezTo>
                <a:lnTo>
                  <a:pt x="802874" y="1057119"/>
                </a:lnTo>
                <a:cubicBezTo>
                  <a:pt x="802921" y="1048775"/>
                  <a:pt x="796194" y="1041972"/>
                  <a:pt x="787850" y="1041925"/>
                </a:cubicBezTo>
                <a:close/>
                <a:moveTo>
                  <a:pt x="7086547" y="1041584"/>
                </a:moveTo>
                <a:cubicBezTo>
                  <a:pt x="7078203" y="1041537"/>
                  <a:pt x="7071400" y="1048264"/>
                  <a:pt x="7071353" y="1056608"/>
                </a:cubicBezTo>
                <a:lnTo>
                  <a:pt x="7070843" y="1147260"/>
                </a:lnTo>
                <a:cubicBezTo>
                  <a:pt x="7070796" y="1155604"/>
                  <a:pt x="7077522" y="1162407"/>
                  <a:pt x="7085866" y="1162454"/>
                </a:cubicBezTo>
                <a:lnTo>
                  <a:pt x="7146300" y="1162795"/>
                </a:lnTo>
                <a:cubicBezTo>
                  <a:pt x="7154644" y="1162842"/>
                  <a:pt x="7161447" y="1156115"/>
                  <a:pt x="7161494" y="1147771"/>
                </a:cubicBezTo>
                <a:lnTo>
                  <a:pt x="7162005" y="1057119"/>
                </a:lnTo>
                <a:cubicBezTo>
                  <a:pt x="7162052" y="1048775"/>
                  <a:pt x="7155325" y="1041972"/>
                  <a:pt x="7146981" y="1041925"/>
                </a:cubicBezTo>
                <a:close/>
                <a:moveTo>
                  <a:pt x="6948305" y="1041584"/>
                </a:moveTo>
                <a:cubicBezTo>
                  <a:pt x="6939961" y="1041537"/>
                  <a:pt x="6933158" y="1048264"/>
                  <a:pt x="6933111" y="1056608"/>
                </a:cubicBezTo>
                <a:lnTo>
                  <a:pt x="6932600" y="1147261"/>
                </a:lnTo>
                <a:cubicBezTo>
                  <a:pt x="6932553" y="1155604"/>
                  <a:pt x="6939280" y="1162407"/>
                  <a:pt x="6947624" y="1162454"/>
                </a:cubicBezTo>
                <a:lnTo>
                  <a:pt x="7008058" y="1162795"/>
                </a:lnTo>
                <a:cubicBezTo>
                  <a:pt x="7016402" y="1162842"/>
                  <a:pt x="7023205" y="1156115"/>
                  <a:pt x="7023252" y="1147771"/>
                </a:cubicBezTo>
                <a:lnTo>
                  <a:pt x="7023763" y="1057119"/>
                </a:lnTo>
                <a:cubicBezTo>
                  <a:pt x="7023810" y="1048775"/>
                  <a:pt x="7017083" y="1041972"/>
                  <a:pt x="7008739" y="1041925"/>
                </a:cubicBezTo>
                <a:close/>
                <a:moveTo>
                  <a:pt x="6257095" y="1041584"/>
                </a:moveTo>
                <a:cubicBezTo>
                  <a:pt x="6248751" y="1041537"/>
                  <a:pt x="6241948" y="1048264"/>
                  <a:pt x="6241901" y="1056608"/>
                </a:cubicBezTo>
                <a:lnTo>
                  <a:pt x="6241390" y="1147260"/>
                </a:lnTo>
                <a:cubicBezTo>
                  <a:pt x="6241343" y="1155604"/>
                  <a:pt x="6248070" y="1162407"/>
                  <a:pt x="6256414" y="1162454"/>
                </a:cubicBezTo>
                <a:lnTo>
                  <a:pt x="6316848" y="1162795"/>
                </a:lnTo>
                <a:cubicBezTo>
                  <a:pt x="6325192" y="1162842"/>
                  <a:pt x="6331995" y="1156115"/>
                  <a:pt x="6332042" y="1147771"/>
                </a:cubicBezTo>
                <a:lnTo>
                  <a:pt x="6332553" y="1057119"/>
                </a:lnTo>
                <a:cubicBezTo>
                  <a:pt x="6332600" y="1048775"/>
                  <a:pt x="6325873" y="1041972"/>
                  <a:pt x="6317529" y="1041924"/>
                </a:cubicBezTo>
                <a:close/>
                <a:moveTo>
                  <a:pt x="6118853" y="1041584"/>
                </a:moveTo>
                <a:cubicBezTo>
                  <a:pt x="6110509" y="1041537"/>
                  <a:pt x="6103706" y="1048264"/>
                  <a:pt x="6103659" y="1056608"/>
                </a:cubicBezTo>
                <a:lnTo>
                  <a:pt x="6103148" y="1147260"/>
                </a:lnTo>
                <a:cubicBezTo>
                  <a:pt x="6103101" y="1155604"/>
                  <a:pt x="6109828" y="1162407"/>
                  <a:pt x="6118172" y="1162454"/>
                </a:cubicBezTo>
                <a:lnTo>
                  <a:pt x="6178606" y="1162795"/>
                </a:lnTo>
                <a:cubicBezTo>
                  <a:pt x="6186950" y="1162842"/>
                  <a:pt x="6193753" y="1156115"/>
                  <a:pt x="6193800" y="1147771"/>
                </a:cubicBezTo>
                <a:lnTo>
                  <a:pt x="6194311" y="1057119"/>
                </a:lnTo>
                <a:cubicBezTo>
                  <a:pt x="6194358" y="1048775"/>
                  <a:pt x="6187631" y="1041972"/>
                  <a:pt x="6179287" y="1041925"/>
                </a:cubicBezTo>
                <a:close/>
                <a:moveTo>
                  <a:pt x="5289401" y="1041584"/>
                </a:moveTo>
                <a:cubicBezTo>
                  <a:pt x="5281057" y="1041537"/>
                  <a:pt x="5274254" y="1048264"/>
                  <a:pt x="5274207" y="1056608"/>
                </a:cubicBezTo>
                <a:lnTo>
                  <a:pt x="5273696" y="1147260"/>
                </a:lnTo>
                <a:cubicBezTo>
                  <a:pt x="5273649" y="1155604"/>
                  <a:pt x="5280376" y="1162407"/>
                  <a:pt x="5288720" y="1162454"/>
                </a:cubicBezTo>
                <a:lnTo>
                  <a:pt x="5349154" y="1162795"/>
                </a:lnTo>
                <a:cubicBezTo>
                  <a:pt x="5357498" y="1162842"/>
                  <a:pt x="5364301" y="1156115"/>
                  <a:pt x="5364348" y="1147771"/>
                </a:cubicBezTo>
                <a:lnTo>
                  <a:pt x="5364858" y="1057119"/>
                </a:lnTo>
                <a:cubicBezTo>
                  <a:pt x="5364905" y="1048775"/>
                  <a:pt x="5358179" y="1041972"/>
                  <a:pt x="5349835" y="1041925"/>
                </a:cubicBezTo>
                <a:close/>
                <a:moveTo>
                  <a:pt x="4459950" y="1041584"/>
                </a:moveTo>
                <a:cubicBezTo>
                  <a:pt x="4451605" y="1041537"/>
                  <a:pt x="4444802" y="1048264"/>
                  <a:pt x="4444755" y="1056608"/>
                </a:cubicBezTo>
                <a:lnTo>
                  <a:pt x="4444245" y="1147260"/>
                </a:lnTo>
                <a:cubicBezTo>
                  <a:pt x="4444198" y="1155604"/>
                  <a:pt x="4450924" y="1162407"/>
                  <a:pt x="4459268" y="1162454"/>
                </a:cubicBezTo>
                <a:lnTo>
                  <a:pt x="4519702" y="1162795"/>
                </a:lnTo>
                <a:cubicBezTo>
                  <a:pt x="4528047" y="1162842"/>
                  <a:pt x="4534850" y="1156115"/>
                  <a:pt x="4534897" y="1147771"/>
                </a:cubicBezTo>
                <a:lnTo>
                  <a:pt x="4535406" y="1057119"/>
                </a:lnTo>
                <a:cubicBezTo>
                  <a:pt x="4535453" y="1048775"/>
                  <a:pt x="4528728" y="1041972"/>
                  <a:pt x="4520383" y="1041925"/>
                </a:cubicBezTo>
                <a:close/>
                <a:moveTo>
                  <a:pt x="4321707" y="1041584"/>
                </a:moveTo>
                <a:cubicBezTo>
                  <a:pt x="4313364" y="1041537"/>
                  <a:pt x="4306561" y="1048264"/>
                  <a:pt x="4306514" y="1056608"/>
                </a:cubicBezTo>
                <a:lnTo>
                  <a:pt x="4306003" y="1147261"/>
                </a:lnTo>
                <a:cubicBezTo>
                  <a:pt x="4305956" y="1155604"/>
                  <a:pt x="4312683" y="1162407"/>
                  <a:pt x="4321026" y="1162454"/>
                </a:cubicBezTo>
                <a:lnTo>
                  <a:pt x="4381460" y="1162795"/>
                </a:lnTo>
                <a:cubicBezTo>
                  <a:pt x="4389804" y="1162842"/>
                  <a:pt x="4396607" y="1156115"/>
                  <a:pt x="4396654" y="1147771"/>
                </a:cubicBezTo>
                <a:lnTo>
                  <a:pt x="4397165" y="1057119"/>
                </a:lnTo>
                <a:cubicBezTo>
                  <a:pt x="4397212" y="1048775"/>
                  <a:pt x="4390485" y="1041972"/>
                  <a:pt x="4382141" y="1041925"/>
                </a:cubicBezTo>
                <a:close/>
                <a:moveTo>
                  <a:pt x="3630500" y="1041584"/>
                </a:moveTo>
                <a:cubicBezTo>
                  <a:pt x="3622155" y="1041537"/>
                  <a:pt x="3615353" y="1048264"/>
                  <a:pt x="3615305" y="1056608"/>
                </a:cubicBezTo>
                <a:lnTo>
                  <a:pt x="3614795" y="1147260"/>
                </a:lnTo>
                <a:cubicBezTo>
                  <a:pt x="3614748" y="1155604"/>
                  <a:pt x="3621474" y="1162407"/>
                  <a:pt x="3629818" y="1162454"/>
                </a:cubicBezTo>
                <a:lnTo>
                  <a:pt x="3690253" y="1162795"/>
                </a:lnTo>
                <a:cubicBezTo>
                  <a:pt x="3698595" y="1162842"/>
                  <a:pt x="3705399" y="1156115"/>
                  <a:pt x="3705445" y="1147771"/>
                </a:cubicBezTo>
                <a:lnTo>
                  <a:pt x="3705957" y="1057119"/>
                </a:lnTo>
                <a:cubicBezTo>
                  <a:pt x="3706004" y="1048775"/>
                  <a:pt x="3699276" y="1041972"/>
                  <a:pt x="3690933" y="1041925"/>
                </a:cubicBezTo>
                <a:close/>
                <a:moveTo>
                  <a:pt x="3492257" y="1041584"/>
                </a:moveTo>
                <a:cubicBezTo>
                  <a:pt x="3483913" y="1041537"/>
                  <a:pt x="3477109" y="1048264"/>
                  <a:pt x="3477063" y="1056608"/>
                </a:cubicBezTo>
                <a:lnTo>
                  <a:pt x="3476552" y="1147261"/>
                </a:lnTo>
                <a:cubicBezTo>
                  <a:pt x="3476506" y="1155604"/>
                  <a:pt x="3483231" y="1162407"/>
                  <a:pt x="3491577" y="1162454"/>
                </a:cubicBezTo>
                <a:lnTo>
                  <a:pt x="3552011" y="1162795"/>
                </a:lnTo>
                <a:cubicBezTo>
                  <a:pt x="3560354" y="1162842"/>
                  <a:pt x="3567157" y="1156115"/>
                  <a:pt x="3567204" y="1147771"/>
                </a:cubicBezTo>
                <a:lnTo>
                  <a:pt x="3567715" y="1057119"/>
                </a:lnTo>
                <a:cubicBezTo>
                  <a:pt x="3567762" y="1048775"/>
                  <a:pt x="3561035" y="1041972"/>
                  <a:pt x="3552691" y="1041925"/>
                </a:cubicBezTo>
                <a:close/>
                <a:moveTo>
                  <a:pt x="2801047" y="1041584"/>
                </a:moveTo>
                <a:cubicBezTo>
                  <a:pt x="2792704" y="1041537"/>
                  <a:pt x="2785901" y="1048264"/>
                  <a:pt x="2785854" y="1056608"/>
                </a:cubicBezTo>
                <a:lnTo>
                  <a:pt x="2785343" y="1147260"/>
                </a:lnTo>
                <a:cubicBezTo>
                  <a:pt x="2785296" y="1155604"/>
                  <a:pt x="2792022" y="1162407"/>
                  <a:pt x="2800366" y="1162454"/>
                </a:cubicBezTo>
                <a:lnTo>
                  <a:pt x="2860800" y="1162795"/>
                </a:lnTo>
                <a:cubicBezTo>
                  <a:pt x="2869144" y="1162842"/>
                  <a:pt x="2875947" y="1156115"/>
                  <a:pt x="2875994" y="1147771"/>
                </a:cubicBezTo>
                <a:lnTo>
                  <a:pt x="2876505" y="1057118"/>
                </a:lnTo>
                <a:cubicBezTo>
                  <a:pt x="2876552" y="1048775"/>
                  <a:pt x="2869825" y="1041971"/>
                  <a:pt x="2861481" y="1041924"/>
                </a:cubicBezTo>
                <a:close/>
                <a:moveTo>
                  <a:pt x="2662805" y="1041584"/>
                </a:moveTo>
                <a:cubicBezTo>
                  <a:pt x="2654461" y="1041537"/>
                  <a:pt x="2647658" y="1048264"/>
                  <a:pt x="2647611" y="1056608"/>
                </a:cubicBezTo>
                <a:lnTo>
                  <a:pt x="2647100" y="1147260"/>
                </a:lnTo>
                <a:cubicBezTo>
                  <a:pt x="2647053" y="1155604"/>
                  <a:pt x="2653780" y="1162407"/>
                  <a:pt x="2662124" y="1162454"/>
                </a:cubicBezTo>
                <a:lnTo>
                  <a:pt x="2722558" y="1162795"/>
                </a:lnTo>
                <a:cubicBezTo>
                  <a:pt x="2730902" y="1162842"/>
                  <a:pt x="2737705" y="1156115"/>
                  <a:pt x="2737752" y="1147771"/>
                </a:cubicBezTo>
                <a:lnTo>
                  <a:pt x="2738263" y="1057119"/>
                </a:lnTo>
                <a:cubicBezTo>
                  <a:pt x="2738310" y="1048775"/>
                  <a:pt x="2731583" y="1041972"/>
                  <a:pt x="2723239" y="1041925"/>
                </a:cubicBezTo>
                <a:close/>
                <a:moveTo>
                  <a:pt x="1833352" y="1041584"/>
                </a:moveTo>
                <a:cubicBezTo>
                  <a:pt x="1825008" y="1041537"/>
                  <a:pt x="1818205" y="1048264"/>
                  <a:pt x="1818158" y="1056608"/>
                </a:cubicBezTo>
                <a:lnTo>
                  <a:pt x="1817647" y="1147260"/>
                </a:lnTo>
                <a:cubicBezTo>
                  <a:pt x="1817600" y="1155604"/>
                  <a:pt x="1824327" y="1162407"/>
                  <a:pt x="1832671" y="1162454"/>
                </a:cubicBezTo>
                <a:lnTo>
                  <a:pt x="1893105" y="1162795"/>
                </a:lnTo>
                <a:cubicBezTo>
                  <a:pt x="1901449" y="1162842"/>
                  <a:pt x="1908252" y="1156115"/>
                  <a:pt x="1908299" y="1147771"/>
                </a:cubicBezTo>
                <a:lnTo>
                  <a:pt x="1908810" y="1057119"/>
                </a:lnTo>
                <a:cubicBezTo>
                  <a:pt x="1908857" y="1048775"/>
                  <a:pt x="1902130" y="1041972"/>
                  <a:pt x="1893786" y="1041925"/>
                </a:cubicBezTo>
                <a:close/>
                <a:moveTo>
                  <a:pt x="1003900" y="1041584"/>
                </a:moveTo>
                <a:cubicBezTo>
                  <a:pt x="995556" y="1041537"/>
                  <a:pt x="988753" y="1048264"/>
                  <a:pt x="988706" y="1056608"/>
                </a:cubicBezTo>
                <a:lnTo>
                  <a:pt x="988195" y="1147260"/>
                </a:lnTo>
                <a:cubicBezTo>
                  <a:pt x="988148" y="1155604"/>
                  <a:pt x="994875" y="1162407"/>
                  <a:pt x="1003219" y="1162454"/>
                </a:cubicBezTo>
                <a:lnTo>
                  <a:pt x="1063653" y="1162795"/>
                </a:lnTo>
                <a:cubicBezTo>
                  <a:pt x="1071997" y="1162842"/>
                  <a:pt x="1078800" y="1156115"/>
                  <a:pt x="1078847" y="1147771"/>
                </a:cubicBezTo>
                <a:lnTo>
                  <a:pt x="1079357" y="1057119"/>
                </a:lnTo>
                <a:cubicBezTo>
                  <a:pt x="1079404" y="1048775"/>
                  <a:pt x="1072678" y="1041972"/>
                  <a:pt x="1064334" y="1041925"/>
                </a:cubicBezTo>
                <a:close/>
                <a:moveTo>
                  <a:pt x="865659" y="1041584"/>
                </a:moveTo>
                <a:cubicBezTo>
                  <a:pt x="857315" y="1041537"/>
                  <a:pt x="850512" y="1048264"/>
                  <a:pt x="850465" y="1056608"/>
                </a:cubicBezTo>
                <a:lnTo>
                  <a:pt x="849954" y="1147261"/>
                </a:lnTo>
                <a:cubicBezTo>
                  <a:pt x="849907" y="1155604"/>
                  <a:pt x="856634" y="1162407"/>
                  <a:pt x="864977" y="1162454"/>
                </a:cubicBezTo>
                <a:lnTo>
                  <a:pt x="925411" y="1162795"/>
                </a:lnTo>
                <a:cubicBezTo>
                  <a:pt x="933755" y="1162842"/>
                  <a:pt x="940558" y="1156115"/>
                  <a:pt x="940605" y="1147771"/>
                </a:cubicBezTo>
                <a:lnTo>
                  <a:pt x="941116" y="1057119"/>
                </a:lnTo>
                <a:cubicBezTo>
                  <a:pt x="941163" y="1048775"/>
                  <a:pt x="934436" y="1041972"/>
                  <a:pt x="926092" y="1041925"/>
                </a:cubicBezTo>
                <a:close/>
                <a:moveTo>
                  <a:pt x="174448" y="1041584"/>
                </a:moveTo>
                <a:cubicBezTo>
                  <a:pt x="166104" y="1041537"/>
                  <a:pt x="159301" y="1048264"/>
                  <a:pt x="159255" y="1056608"/>
                </a:cubicBezTo>
                <a:lnTo>
                  <a:pt x="158743" y="1147260"/>
                </a:lnTo>
                <a:cubicBezTo>
                  <a:pt x="158697" y="1155604"/>
                  <a:pt x="165424" y="1162407"/>
                  <a:pt x="173766" y="1162454"/>
                </a:cubicBezTo>
                <a:lnTo>
                  <a:pt x="234200" y="1162795"/>
                </a:lnTo>
                <a:cubicBezTo>
                  <a:pt x="242545" y="1162842"/>
                  <a:pt x="249347" y="1156115"/>
                  <a:pt x="249394" y="1147771"/>
                </a:cubicBezTo>
                <a:lnTo>
                  <a:pt x="249906" y="1057119"/>
                </a:lnTo>
                <a:cubicBezTo>
                  <a:pt x="249953" y="1048775"/>
                  <a:pt x="243226" y="1041972"/>
                  <a:pt x="234882" y="1041925"/>
                </a:cubicBezTo>
                <a:close/>
                <a:moveTo>
                  <a:pt x="36207" y="1041584"/>
                </a:moveTo>
                <a:cubicBezTo>
                  <a:pt x="27863" y="1041537"/>
                  <a:pt x="21060" y="1048264"/>
                  <a:pt x="21013" y="1056608"/>
                </a:cubicBezTo>
                <a:lnTo>
                  <a:pt x="20503" y="1147261"/>
                </a:lnTo>
                <a:cubicBezTo>
                  <a:pt x="20456" y="1155604"/>
                  <a:pt x="27182" y="1162407"/>
                  <a:pt x="35526" y="1162454"/>
                </a:cubicBezTo>
                <a:lnTo>
                  <a:pt x="95960" y="1162795"/>
                </a:lnTo>
                <a:cubicBezTo>
                  <a:pt x="104304" y="1162842"/>
                  <a:pt x="111107" y="1156115"/>
                  <a:pt x="111154" y="1147771"/>
                </a:cubicBezTo>
                <a:lnTo>
                  <a:pt x="111665" y="1057119"/>
                </a:lnTo>
                <a:cubicBezTo>
                  <a:pt x="111712" y="1048775"/>
                  <a:pt x="104985" y="1041972"/>
                  <a:pt x="96641" y="1041925"/>
                </a:cubicBezTo>
                <a:close/>
                <a:moveTo>
                  <a:pt x="7224789" y="1041584"/>
                </a:moveTo>
                <a:cubicBezTo>
                  <a:pt x="7216445" y="1041537"/>
                  <a:pt x="7209643" y="1048264"/>
                  <a:pt x="7209596" y="1056608"/>
                </a:cubicBezTo>
                <a:lnTo>
                  <a:pt x="7209085" y="1147260"/>
                </a:lnTo>
                <a:cubicBezTo>
                  <a:pt x="7209038" y="1155604"/>
                  <a:pt x="7215764" y="1162407"/>
                  <a:pt x="7224108" y="1162454"/>
                </a:cubicBezTo>
                <a:lnTo>
                  <a:pt x="7284543" y="1162795"/>
                </a:lnTo>
                <a:cubicBezTo>
                  <a:pt x="7292886" y="1162842"/>
                  <a:pt x="7299689" y="1156115"/>
                  <a:pt x="7299736" y="1147771"/>
                </a:cubicBezTo>
                <a:lnTo>
                  <a:pt x="7300246" y="1057118"/>
                </a:lnTo>
                <a:cubicBezTo>
                  <a:pt x="7300293" y="1048775"/>
                  <a:pt x="7293567" y="1041971"/>
                  <a:pt x="7285224" y="1041924"/>
                </a:cubicBezTo>
                <a:close/>
                <a:moveTo>
                  <a:pt x="6395337" y="1041584"/>
                </a:moveTo>
                <a:cubicBezTo>
                  <a:pt x="6386993" y="1041537"/>
                  <a:pt x="6380190" y="1048264"/>
                  <a:pt x="6380143" y="1056608"/>
                </a:cubicBezTo>
                <a:lnTo>
                  <a:pt x="6379633" y="1147260"/>
                </a:lnTo>
                <a:cubicBezTo>
                  <a:pt x="6379586" y="1155605"/>
                  <a:pt x="6386312" y="1162408"/>
                  <a:pt x="6394656" y="1162455"/>
                </a:cubicBezTo>
                <a:lnTo>
                  <a:pt x="6455090" y="1162796"/>
                </a:lnTo>
                <a:cubicBezTo>
                  <a:pt x="6463434" y="1162843"/>
                  <a:pt x="6470237" y="1156115"/>
                  <a:pt x="6470284" y="1147771"/>
                </a:cubicBezTo>
                <a:lnTo>
                  <a:pt x="6470795" y="1057118"/>
                </a:lnTo>
                <a:cubicBezTo>
                  <a:pt x="6470842" y="1048774"/>
                  <a:pt x="6464115" y="1041971"/>
                  <a:pt x="6455771" y="1041924"/>
                </a:cubicBezTo>
                <a:close/>
                <a:moveTo>
                  <a:pt x="5565885" y="1041584"/>
                </a:moveTo>
                <a:cubicBezTo>
                  <a:pt x="5557541" y="1041537"/>
                  <a:pt x="5550738" y="1048264"/>
                  <a:pt x="5550691" y="1056608"/>
                </a:cubicBezTo>
                <a:lnTo>
                  <a:pt x="5550181" y="1147260"/>
                </a:lnTo>
                <a:cubicBezTo>
                  <a:pt x="5550134" y="1155605"/>
                  <a:pt x="5556860" y="1162408"/>
                  <a:pt x="5565204" y="1162455"/>
                </a:cubicBezTo>
                <a:lnTo>
                  <a:pt x="5625638" y="1162795"/>
                </a:lnTo>
                <a:cubicBezTo>
                  <a:pt x="5633982" y="1162843"/>
                  <a:pt x="5640785" y="1156115"/>
                  <a:pt x="5640832" y="1147771"/>
                </a:cubicBezTo>
                <a:lnTo>
                  <a:pt x="5641343" y="1057118"/>
                </a:lnTo>
                <a:cubicBezTo>
                  <a:pt x="5641390" y="1048774"/>
                  <a:pt x="5634663" y="1041971"/>
                  <a:pt x="5626319" y="1041924"/>
                </a:cubicBezTo>
                <a:close/>
                <a:moveTo>
                  <a:pt x="5427643" y="1041584"/>
                </a:moveTo>
                <a:cubicBezTo>
                  <a:pt x="5419299" y="1041537"/>
                  <a:pt x="5412496" y="1048264"/>
                  <a:pt x="5412449" y="1056608"/>
                </a:cubicBezTo>
                <a:lnTo>
                  <a:pt x="5411938" y="1147260"/>
                </a:lnTo>
                <a:cubicBezTo>
                  <a:pt x="5411891" y="1155604"/>
                  <a:pt x="5418618" y="1162407"/>
                  <a:pt x="5426962" y="1162454"/>
                </a:cubicBezTo>
                <a:lnTo>
                  <a:pt x="5487396" y="1162795"/>
                </a:lnTo>
                <a:cubicBezTo>
                  <a:pt x="5495740" y="1162842"/>
                  <a:pt x="5502543" y="1156115"/>
                  <a:pt x="5502590" y="1147771"/>
                </a:cubicBezTo>
                <a:lnTo>
                  <a:pt x="5503101" y="1057118"/>
                </a:lnTo>
                <a:cubicBezTo>
                  <a:pt x="5503148" y="1048775"/>
                  <a:pt x="5496421" y="1041971"/>
                  <a:pt x="5488077" y="1041924"/>
                </a:cubicBezTo>
                <a:close/>
                <a:moveTo>
                  <a:pt x="4736433" y="1041584"/>
                </a:moveTo>
                <a:cubicBezTo>
                  <a:pt x="4728089" y="1041537"/>
                  <a:pt x="4721286" y="1048264"/>
                  <a:pt x="4721239" y="1056609"/>
                </a:cubicBezTo>
                <a:lnTo>
                  <a:pt x="4720728" y="1147260"/>
                </a:lnTo>
                <a:cubicBezTo>
                  <a:pt x="4720681" y="1155605"/>
                  <a:pt x="4727408" y="1162408"/>
                  <a:pt x="4735752" y="1162455"/>
                </a:cubicBezTo>
                <a:lnTo>
                  <a:pt x="4796186" y="1162795"/>
                </a:lnTo>
                <a:cubicBezTo>
                  <a:pt x="4804530" y="1162842"/>
                  <a:pt x="4811333" y="1156115"/>
                  <a:pt x="4811380" y="1147771"/>
                </a:cubicBezTo>
                <a:lnTo>
                  <a:pt x="4811891" y="1057118"/>
                </a:lnTo>
                <a:cubicBezTo>
                  <a:pt x="4811938" y="1048774"/>
                  <a:pt x="4805211" y="1041971"/>
                  <a:pt x="4796867" y="1041924"/>
                </a:cubicBezTo>
                <a:close/>
                <a:moveTo>
                  <a:pt x="4598191" y="1041584"/>
                </a:moveTo>
                <a:cubicBezTo>
                  <a:pt x="4589847" y="1041537"/>
                  <a:pt x="4583044" y="1048264"/>
                  <a:pt x="4582997" y="1056608"/>
                </a:cubicBezTo>
                <a:lnTo>
                  <a:pt x="4582486" y="1147260"/>
                </a:lnTo>
                <a:cubicBezTo>
                  <a:pt x="4582439" y="1155604"/>
                  <a:pt x="4589166" y="1162407"/>
                  <a:pt x="4597510" y="1162454"/>
                </a:cubicBezTo>
                <a:lnTo>
                  <a:pt x="4657944" y="1162795"/>
                </a:lnTo>
                <a:cubicBezTo>
                  <a:pt x="4666288" y="1162842"/>
                  <a:pt x="4673091" y="1156115"/>
                  <a:pt x="4673138" y="1147771"/>
                </a:cubicBezTo>
                <a:lnTo>
                  <a:pt x="4673648" y="1057118"/>
                </a:lnTo>
                <a:cubicBezTo>
                  <a:pt x="4673695" y="1048775"/>
                  <a:pt x="4666969" y="1041971"/>
                  <a:pt x="4658625" y="1041924"/>
                </a:cubicBezTo>
                <a:close/>
                <a:moveTo>
                  <a:pt x="3768741" y="1041584"/>
                </a:moveTo>
                <a:cubicBezTo>
                  <a:pt x="3760398" y="1041537"/>
                  <a:pt x="3753595" y="1048264"/>
                  <a:pt x="3753548" y="1056608"/>
                </a:cubicBezTo>
                <a:lnTo>
                  <a:pt x="3753037" y="1147260"/>
                </a:lnTo>
                <a:cubicBezTo>
                  <a:pt x="3752989" y="1155604"/>
                  <a:pt x="3759717" y="1162407"/>
                  <a:pt x="3768060" y="1162454"/>
                </a:cubicBezTo>
                <a:lnTo>
                  <a:pt x="3828495" y="1162795"/>
                </a:lnTo>
                <a:cubicBezTo>
                  <a:pt x="3836837" y="1162842"/>
                  <a:pt x="3843641" y="1156115"/>
                  <a:pt x="3843687" y="1147771"/>
                </a:cubicBezTo>
                <a:lnTo>
                  <a:pt x="3844198" y="1057118"/>
                </a:lnTo>
                <a:cubicBezTo>
                  <a:pt x="3844244" y="1048775"/>
                  <a:pt x="3837519" y="1041971"/>
                  <a:pt x="3829176" y="1041924"/>
                </a:cubicBezTo>
                <a:close/>
                <a:moveTo>
                  <a:pt x="2939289" y="1041584"/>
                </a:moveTo>
                <a:cubicBezTo>
                  <a:pt x="2930946" y="1041537"/>
                  <a:pt x="2924142" y="1048264"/>
                  <a:pt x="2924095" y="1056608"/>
                </a:cubicBezTo>
                <a:lnTo>
                  <a:pt x="2923585" y="1147260"/>
                </a:lnTo>
                <a:cubicBezTo>
                  <a:pt x="2923538" y="1155605"/>
                  <a:pt x="2930264" y="1162408"/>
                  <a:pt x="2938609" y="1162455"/>
                </a:cubicBezTo>
                <a:lnTo>
                  <a:pt x="2999042" y="1162796"/>
                </a:lnTo>
                <a:cubicBezTo>
                  <a:pt x="3007387" y="1162843"/>
                  <a:pt x="3014189" y="1156115"/>
                  <a:pt x="3014236" y="1147771"/>
                </a:cubicBezTo>
                <a:lnTo>
                  <a:pt x="3014747" y="1057118"/>
                </a:lnTo>
                <a:cubicBezTo>
                  <a:pt x="3014794" y="1048774"/>
                  <a:pt x="3008067" y="1041971"/>
                  <a:pt x="2999724" y="1041924"/>
                </a:cubicBezTo>
                <a:close/>
                <a:moveTo>
                  <a:pt x="2109835" y="1041584"/>
                </a:moveTo>
                <a:cubicBezTo>
                  <a:pt x="2101491" y="1041537"/>
                  <a:pt x="2094688" y="1048264"/>
                  <a:pt x="2094641" y="1056609"/>
                </a:cubicBezTo>
                <a:lnTo>
                  <a:pt x="2094131" y="1147260"/>
                </a:lnTo>
                <a:cubicBezTo>
                  <a:pt x="2094084" y="1155605"/>
                  <a:pt x="2100810" y="1162408"/>
                  <a:pt x="2109154" y="1162455"/>
                </a:cubicBezTo>
                <a:lnTo>
                  <a:pt x="2169588" y="1162795"/>
                </a:lnTo>
                <a:cubicBezTo>
                  <a:pt x="2177932" y="1162842"/>
                  <a:pt x="2184735" y="1156115"/>
                  <a:pt x="2184782" y="1147771"/>
                </a:cubicBezTo>
                <a:lnTo>
                  <a:pt x="2185293" y="1057118"/>
                </a:lnTo>
                <a:cubicBezTo>
                  <a:pt x="2185340" y="1048774"/>
                  <a:pt x="2178613" y="1041971"/>
                  <a:pt x="2170269" y="1041924"/>
                </a:cubicBezTo>
                <a:close/>
                <a:moveTo>
                  <a:pt x="1971595" y="1041584"/>
                </a:moveTo>
                <a:cubicBezTo>
                  <a:pt x="1963251" y="1041537"/>
                  <a:pt x="1956448" y="1048264"/>
                  <a:pt x="1956401" y="1056608"/>
                </a:cubicBezTo>
                <a:lnTo>
                  <a:pt x="1955890" y="1147260"/>
                </a:lnTo>
                <a:cubicBezTo>
                  <a:pt x="1955843" y="1155604"/>
                  <a:pt x="1962570" y="1162407"/>
                  <a:pt x="1970914" y="1162454"/>
                </a:cubicBezTo>
                <a:lnTo>
                  <a:pt x="2031348" y="1162795"/>
                </a:lnTo>
                <a:cubicBezTo>
                  <a:pt x="2039692" y="1162842"/>
                  <a:pt x="2046495" y="1156115"/>
                  <a:pt x="2046542" y="1147771"/>
                </a:cubicBezTo>
                <a:lnTo>
                  <a:pt x="2047053" y="1057118"/>
                </a:lnTo>
                <a:cubicBezTo>
                  <a:pt x="2047100" y="1048775"/>
                  <a:pt x="2040373" y="1041971"/>
                  <a:pt x="2032029" y="1041924"/>
                </a:cubicBezTo>
                <a:close/>
                <a:moveTo>
                  <a:pt x="1280384" y="1041584"/>
                </a:moveTo>
                <a:cubicBezTo>
                  <a:pt x="1272040" y="1041537"/>
                  <a:pt x="1265237" y="1048264"/>
                  <a:pt x="1265190" y="1056609"/>
                </a:cubicBezTo>
                <a:lnTo>
                  <a:pt x="1264679" y="1147260"/>
                </a:lnTo>
                <a:cubicBezTo>
                  <a:pt x="1264632" y="1155605"/>
                  <a:pt x="1271359" y="1162408"/>
                  <a:pt x="1279703" y="1162455"/>
                </a:cubicBezTo>
                <a:lnTo>
                  <a:pt x="1340137" y="1162795"/>
                </a:lnTo>
                <a:cubicBezTo>
                  <a:pt x="1348481" y="1162842"/>
                  <a:pt x="1355284" y="1156115"/>
                  <a:pt x="1355331" y="1147771"/>
                </a:cubicBezTo>
                <a:lnTo>
                  <a:pt x="1355842" y="1057118"/>
                </a:lnTo>
                <a:cubicBezTo>
                  <a:pt x="1355889" y="1048774"/>
                  <a:pt x="1349162" y="1041971"/>
                  <a:pt x="1340818" y="1041924"/>
                </a:cubicBezTo>
                <a:close/>
                <a:moveTo>
                  <a:pt x="1142143" y="1041584"/>
                </a:moveTo>
                <a:cubicBezTo>
                  <a:pt x="1133799" y="1041537"/>
                  <a:pt x="1126996" y="1048264"/>
                  <a:pt x="1126949" y="1056608"/>
                </a:cubicBezTo>
                <a:lnTo>
                  <a:pt x="1126438" y="1147260"/>
                </a:lnTo>
                <a:cubicBezTo>
                  <a:pt x="1126391" y="1155604"/>
                  <a:pt x="1133118" y="1162407"/>
                  <a:pt x="1141462" y="1162454"/>
                </a:cubicBezTo>
                <a:lnTo>
                  <a:pt x="1201896" y="1162795"/>
                </a:lnTo>
                <a:cubicBezTo>
                  <a:pt x="1210239" y="1162842"/>
                  <a:pt x="1217043" y="1156115"/>
                  <a:pt x="1217089" y="1147771"/>
                </a:cubicBezTo>
                <a:lnTo>
                  <a:pt x="1217601" y="1057118"/>
                </a:lnTo>
                <a:cubicBezTo>
                  <a:pt x="1217648" y="1048775"/>
                  <a:pt x="1210921" y="1041971"/>
                  <a:pt x="1202577" y="1041924"/>
                </a:cubicBezTo>
                <a:close/>
                <a:moveTo>
                  <a:pt x="312691" y="1041584"/>
                </a:moveTo>
                <a:cubicBezTo>
                  <a:pt x="304347" y="1041537"/>
                  <a:pt x="297544" y="1048264"/>
                  <a:pt x="297497" y="1056608"/>
                </a:cubicBezTo>
                <a:lnTo>
                  <a:pt x="296986" y="1147260"/>
                </a:lnTo>
                <a:cubicBezTo>
                  <a:pt x="296939" y="1155604"/>
                  <a:pt x="303666" y="1162407"/>
                  <a:pt x="312010" y="1162454"/>
                </a:cubicBezTo>
                <a:lnTo>
                  <a:pt x="372444" y="1162795"/>
                </a:lnTo>
                <a:cubicBezTo>
                  <a:pt x="380788" y="1162842"/>
                  <a:pt x="387591" y="1156115"/>
                  <a:pt x="387638" y="1147771"/>
                </a:cubicBezTo>
                <a:lnTo>
                  <a:pt x="388148" y="1057118"/>
                </a:lnTo>
                <a:cubicBezTo>
                  <a:pt x="388195" y="1048774"/>
                  <a:pt x="381469" y="1041971"/>
                  <a:pt x="373125" y="1041924"/>
                </a:cubicBezTo>
                <a:close/>
                <a:moveTo>
                  <a:pt x="7363031" y="1041584"/>
                </a:moveTo>
                <a:cubicBezTo>
                  <a:pt x="7354687" y="1041537"/>
                  <a:pt x="7347884" y="1048264"/>
                  <a:pt x="7347837" y="1056608"/>
                </a:cubicBezTo>
                <a:lnTo>
                  <a:pt x="7347327" y="1147261"/>
                </a:lnTo>
                <a:cubicBezTo>
                  <a:pt x="7347280" y="1155605"/>
                  <a:pt x="7354006" y="1162408"/>
                  <a:pt x="7362350" y="1162455"/>
                </a:cubicBezTo>
                <a:lnTo>
                  <a:pt x="7422784" y="1162795"/>
                </a:lnTo>
                <a:cubicBezTo>
                  <a:pt x="7431129" y="1162842"/>
                  <a:pt x="7437932" y="1156115"/>
                  <a:pt x="7437978" y="1147771"/>
                </a:cubicBezTo>
                <a:lnTo>
                  <a:pt x="7438488" y="1057118"/>
                </a:lnTo>
                <a:cubicBezTo>
                  <a:pt x="7438535" y="1048774"/>
                  <a:pt x="7431810" y="1041971"/>
                  <a:pt x="7423465" y="1041924"/>
                </a:cubicBezTo>
                <a:close/>
                <a:moveTo>
                  <a:pt x="6533580" y="1041584"/>
                </a:moveTo>
                <a:cubicBezTo>
                  <a:pt x="6525235" y="1041538"/>
                  <a:pt x="6518432" y="1048264"/>
                  <a:pt x="6518385" y="1056608"/>
                </a:cubicBezTo>
                <a:lnTo>
                  <a:pt x="6517875" y="1147261"/>
                </a:lnTo>
                <a:cubicBezTo>
                  <a:pt x="6517828" y="1155605"/>
                  <a:pt x="6524554" y="1162408"/>
                  <a:pt x="6532899" y="1162455"/>
                </a:cubicBezTo>
                <a:lnTo>
                  <a:pt x="6593333" y="1162795"/>
                </a:lnTo>
                <a:cubicBezTo>
                  <a:pt x="6601676" y="1162842"/>
                  <a:pt x="6608479" y="1156115"/>
                  <a:pt x="6608526" y="1147771"/>
                </a:cubicBezTo>
                <a:lnTo>
                  <a:pt x="6609036" y="1057118"/>
                </a:lnTo>
                <a:cubicBezTo>
                  <a:pt x="6609083" y="1048774"/>
                  <a:pt x="6602357" y="1041972"/>
                  <a:pt x="6594014" y="1041925"/>
                </a:cubicBezTo>
                <a:close/>
                <a:moveTo>
                  <a:pt x="3906981" y="1041584"/>
                </a:moveTo>
                <a:cubicBezTo>
                  <a:pt x="3898637" y="1041537"/>
                  <a:pt x="3891834" y="1048264"/>
                  <a:pt x="3891787" y="1056608"/>
                </a:cubicBezTo>
                <a:lnTo>
                  <a:pt x="3891276" y="1147261"/>
                </a:lnTo>
                <a:cubicBezTo>
                  <a:pt x="3891229" y="1155605"/>
                  <a:pt x="3897956" y="1162408"/>
                  <a:pt x="3906300" y="1162455"/>
                </a:cubicBezTo>
                <a:lnTo>
                  <a:pt x="3966734" y="1162795"/>
                </a:lnTo>
                <a:cubicBezTo>
                  <a:pt x="3975078" y="1162842"/>
                  <a:pt x="3981881" y="1156115"/>
                  <a:pt x="3981928" y="1147771"/>
                </a:cubicBezTo>
                <a:lnTo>
                  <a:pt x="3982438" y="1057118"/>
                </a:lnTo>
                <a:cubicBezTo>
                  <a:pt x="3982485" y="1048774"/>
                  <a:pt x="3975759" y="1041971"/>
                  <a:pt x="3967415" y="1041924"/>
                </a:cubicBezTo>
                <a:close/>
                <a:moveTo>
                  <a:pt x="3077531" y="1041584"/>
                </a:moveTo>
                <a:cubicBezTo>
                  <a:pt x="3069188" y="1041538"/>
                  <a:pt x="3062385" y="1048264"/>
                  <a:pt x="3062338" y="1056608"/>
                </a:cubicBezTo>
                <a:lnTo>
                  <a:pt x="3061827" y="1147261"/>
                </a:lnTo>
                <a:cubicBezTo>
                  <a:pt x="3061780" y="1155605"/>
                  <a:pt x="3068507" y="1162408"/>
                  <a:pt x="3076851" y="1162455"/>
                </a:cubicBezTo>
                <a:lnTo>
                  <a:pt x="3137285" y="1162795"/>
                </a:lnTo>
                <a:cubicBezTo>
                  <a:pt x="3145628" y="1162842"/>
                  <a:pt x="3152432" y="1156115"/>
                  <a:pt x="3152479" y="1147771"/>
                </a:cubicBezTo>
                <a:lnTo>
                  <a:pt x="3152989" y="1057118"/>
                </a:lnTo>
                <a:cubicBezTo>
                  <a:pt x="3153036" y="1048774"/>
                  <a:pt x="3146309" y="1041972"/>
                  <a:pt x="3137966" y="1041925"/>
                </a:cubicBezTo>
                <a:close/>
                <a:moveTo>
                  <a:pt x="450932" y="1041584"/>
                </a:moveTo>
                <a:cubicBezTo>
                  <a:pt x="442588" y="1041537"/>
                  <a:pt x="435785" y="1048264"/>
                  <a:pt x="435738" y="1056608"/>
                </a:cubicBezTo>
                <a:lnTo>
                  <a:pt x="435227" y="1147261"/>
                </a:lnTo>
                <a:cubicBezTo>
                  <a:pt x="435179" y="1155605"/>
                  <a:pt x="441907" y="1162408"/>
                  <a:pt x="450251" y="1162455"/>
                </a:cubicBezTo>
                <a:lnTo>
                  <a:pt x="510685" y="1162795"/>
                </a:lnTo>
                <a:cubicBezTo>
                  <a:pt x="519029" y="1162842"/>
                  <a:pt x="525832" y="1156115"/>
                  <a:pt x="525879" y="1147771"/>
                </a:cubicBezTo>
                <a:lnTo>
                  <a:pt x="526390" y="1057118"/>
                </a:lnTo>
                <a:cubicBezTo>
                  <a:pt x="526437" y="1048774"/>
                  <a:pt x="519709" y="1041971"/>
                  <a:pt x="511366" y="1041924"/>
                </a:cubicBezTo>
                <a:close/>
                <a:moveTo>
                  <a:pt x="7639528" y="69574"/>
                </a:moveTo>
                <a:cubicBezTo>
                  <a:pt x="7631184" y="69574"/>
                  <a:pt x="7624419" y="76339"/>
                  <a:pt x="7624419" y="84683"/>
                </a:cubicBezTo>
                <a:lnTo>
                  <a:pt x="7624419" y="175336"/>
                </a:lnTo>
                <a:cubicBezTo>
                  <a:pt x="7624419" y="183680"/>
                  <a:pt x="7631184" y="190445"/>
                  <a:pt x="7639528" y="190445"/>
                </a:cubicBezTo>
                <a:lnTo>
                  <a:pt x="7699963" y="190445"/>
                </a:lnTo>
                <a:cubicBezTo>
                  <a:pt x="7708307" y="190445"/>
                  <a:pt x="7715072" y="183680"/>
                  <a:pt x="7715072" y="175336"/>
                </a:cubicBezTo>
                <a:lnTo>
                  <a:pt x="7715072" y="84683"/>
                </a:lnTo>
                <a:cubicBezTo>
                  <a:pt x="7715072" y="76339"/>
                  <a:pt x="7708307" y="69574"/>
                  <a:pt x="7699963" y="69574"/>
                </a:cubicBezTo>
                <a:close/>
                <a:moveTo>
                  <a:pt x="7501294" y="69574"/>
                </a:moveTo>
                <a:cubicBezTo>
                  <a:pt x="7492950" y="69574"/>
                  <a:pt x="7486185" y="76339"/>
                  <a:pt x="7486185" y="84683"/>
                </a:cubicBezTo>
                <a:lnTo>
                  <a:pt x="7486185" y="175336"/>
                </a:lnTo>
                <a:cubicBezTo>
                  <a:pt x="7486185" y="183680"/>
                  <a:pt x="7492950" y="190445"/>
                  <a:pt x="7501294" y="190445"/>
                </a:cubicBezTo>
                <a:lnTo>
                  <a:pt x="7561729" y="190445"/>
                </a:lnTo>
                <a:cubicBezTo>
                  <a:pt x="7570073" y="190445"/>
                  <a:pt x="7576838" y="183680"/>
                  <a:pt x="7576838" y="175336"/>
                </a:cubicBezTo>
                <a:lnTo>
                  <a:pt x="7576838" y="84683"/>
                </a:lnTo>
                <a:cubicBezTo>
                  <a:pt x="7576838" y="76339"/>
                  <a:pt x="7570073" y="69574"/>
                  <a:pt x="7561729" y="69574"/>
                </a:cubicBezTo>
                <a:close/>
                <a:moveTo>
                  <a:pt x="7363039" y="69574"/>
                </a:moveTo>
                <a:cubicBezTo>
                  <a:pt x="7354695" y="69574"/>
                  <a:pt x="7347930" y="76339"/>
                  <a:pt x="7347930" y="84683"/>
                </a:cubicBezTo>
                <a:lnTo>
                  <a:pt x="7347930" y="175336"/>
                </a:lnTo>
                <a:cubicBezTo>
                  <a:pt x="7347930" y="183680"/>
                  <a:pt x="7354695" y="190445"/>
                  <a:pt x="7363039" y="190445"/>
                </a:cubicBezTo>
                <a:lnTo>
                  <a:pt x="7423474" y="190445"/>
                </a:lnTo>
                <a:cubicBezTo>
                  <a:pt x="7431818" y="190445"/>
                  <a:pt x="7438583" y="183680"/>
                  <a:pt x="7438583" y="175336"/>
                </a:cubicBezTo>
                <a:lnTo>
                  <a:pt x="7438583" y="84683"/>
                </a:lnTo>
                <a:cubicBezTo>
                  <a:pt x="7438583" y="76339"/>
                  <a:pt x="7431818" y="69574"/>
                  <a:pt x="7423474" y="69574"/>
                </a:cubicBezTo>
                <a:close/>
                <a:moveTo>
                  <a:pt x="7224784" y="69574"/>
                </a:moveTo>
                <a:cubicBezTo>
                  <a:pt x="7216440" y="69574"/>
                  <a:pt x="7209675" y="76339"/>
                  <a:pt x="7209675" y="84683"/>
                </a:cubicBezTo>
                <a:lnTo>
                  <a:pt x="7209675" y="175336"/>
                </a:lnTo>
                <a:cubicBezTo>
                  <a:pt x="7209675" y="183680"/>
                  <a:pt x="7216440" y="190445"/>
                  <a:pt x="7224784" y="190445"/>
                </a:cubicBezTo>
                <a:lnTo>
                  <a:pt x="7285219" y="190445"/>
                </a:lnTo>
                <a:cubicBezTo>
                  <a:pt x="7293563" y="190445"/>
                  <a:pt x="7300328" y="183680"/>
                  <a:pt x="7300328" y="175336"/>
                </a:cubicBezTo>
                <a:lnTo>
                  <a:pt x="7300328" y="84683"/>
                </a:lnTo>
                <a:cubicBezTo>
                  <a:pt x="7300328" y="76339"/>
                  <a:pt x="7293563" y="69574"/>
                  <a:pt x="7285219" y="69574"/>
                </a:cubicBezTo>
                <a:close/>
                <a:moveTo>
                  <a:pt x="7086529" y="69574"/>
                </a:moveTo>
                <a:cubicBezTo>
                  <a:pt x="7078185" y="69574"/>
                  <a:pt x="7071420" y="76339"/>
                  <a:pt x="7071420" y="84683"/>
                </a:cubicBezTo>
                <a:lnTo>
                  <a:pt x="7071420" y="175336"/>
                </a:lnTo>
                <a:cubicBezTo>
                  <a:pt x="7071420" y="183680"/>
                  <a:pt x="7078185" y="190445"/>
                  <a:pt x="7086529" y="190445"/>
                </a:cubicBezTo>
                <a:lnTo>
                  <a:pt x="7146964" y="190445"/>
                </a:lnTo>
                <a:cubicBezTo>
                  <a:pt x="7155308" y="190445"/>
                  <a:pt x="7162073" y="183680"/>
                  <a:pt x="7162073" y="175336"/>
                </a:cubicBezTo>
                <a:lnTo>
                  <a:pt x="7162073" y="84683"/>
                </a:lnTo>
                <a:cubicBezTo>
                  <a:pt x="7162073" y="76339"/>
                  <a:pt x="7155308" y="69574"/>
                  <a:pt x="7146964" y="69574"/>
                </a:cubicBezTo>
                <a:close/>
                <a:moveTo>
                  <a:pt x="6948274" y="69574"/>
                </a:moveTo>
                <a:cubicBezTo>
                  <a:pt x="6939930" y="69574"/>
                  <a:pt x="6933165" y="76339"/>
                  <a:pt x="6933165" y="84683"/>
                </a:cubicBezTo>
                <a:lnTo>
                  <a:pt x="6933165" y="175336"/>
                </a:lnTo>
                <a:cubicBezTo>
                  <a:pt x="6933165" y="183680"/>
                  <a:pt x="6939930" y="190445"/>
                  <a:pt x="6948274" y="190445"/>
                </a:cubicBezTo>
                <a:lnTo>
                  <a:pt x="7008709" y="190445"/>
                </a:lnTo>
                <a:cubicBezTo>
                  <a:pt x="7017053" y="190445"/>
                  <a:pt x="7023818" y="183680"/>
                  <a:pt x="7023818" y="175336"/>
                </a:cubicBezTo>
                <a:lnTo>
                  <a:pt x="7023818" y="84683"/>
                </a:lnTo>
                <a:cubicBezTo>
                  <a:pt x="7023818" y="76339"/>
                  <a:pt x="7017053" y="69574"/>
                  <a:pt x="7008709" y="69574"/>
                </a:cubicBezTo>
                <a:close/>
                <a:moveTo>
                  <a:pt x="6810019" y="69574"/>
                </a:moveTo>
                <a:cubicBezTo>
                  <a:pt x="6801675" y="69574"/>
                  <a:pt x="6794910" y="76339"/>
                  <a:pt x="6794910" y="84683"/>
                </a:cubicBezTo>
                <a:lnTo>
                  <a:pt x="6794910" y="175336"/>
                </a:lnTo>
                <a:cubicBezTo>
                  <a:pt x="6794910" y="183680"/>
                  <a:pt x="6801675" y="190445"/>
                  <a:pt x="6810019" y="190445"/>
                </a:cubicBezTo>
                <a:lnTo>
                  <a:pt x="6870454" y="190445"/>
                </a:lnTo>
                <a:cubicBezTo>
                  <a:pt x="6878798" y="190445"/>
                  <a:pt x="6885563" y="183680"/>
                  <a:pt x="6885563" y="175336"/>
                </a:cubicBezTo>
                <a:lnTo>
                  <a:pt x="6885563" y="84683"/>
                </a:lnTo>
                <a:cubicBezTo>
                  <a:pt x="6885563" y="76339"/>
                  <a:pt x="6878798" y="69574"/>
                  <a:pt x="6870454" y="69574"/>
                </a:cubicBezTo>
                <a:close/>
                <a:moveTo>
                  <a:pt x="6671764" y="69574"/>
                </a:moveTo>
                <a:cubicBezTo>
                  <a:pt x="6663420" y="69574"/>
                  <a:pt x="6656655" y="76339"/>
                  <a:pt x="6656655" y="84683"/>
                </a:cubicBezTo>
                <a:lnTo>
                  <a:pt x="6656655" y="175336"/>
                </a:lnTo>
                <a:cubicBezTo>
                  <a:pt x="6656655" y="183680"/>
                  <a:pt x="6663420" y="190445"/>
                  <a:pt x="6671764" y="190445"/>
                </a:cubicBezTo>
                <a:lnTo>
                  <a:pt x="6732199" y="190445"/>
                </a:lnTo>
                <a:cubicBezTo>
                  <a:pt x="6740543" y="190445"/>
                  <a:pt x="6747308" y="183680"/>
                  <a:pt x="6747308" y="175336"/>
                </a:cubicBezTo>
                <a:lnTo>
                  <a:pt x="6747308" y="84683"/>
                </a:lnTo>
                <a:cubicBezTo>
                  <a:pt x="6747308" y="76339"/>
                  <a:pt x="6740543" y="69574"/>
                  <a:pt x="6732199" y="69574"/>
                </a:cubicBezTo>
                <a:close/>
                <a:moveTo>
                  <a:pt x="6533509" y="69574"/>
                </a:moveTo>
                <a:cubicBezTo>
                  <a:pt x="6525165" y="69574"/>
                  <a:pt x="6518400" y="76339"/>
                  <a:pt x="6518400" y="84683"/>
                </a:cubicBezTo>
                <a:lnTo>
                  <a:pt x="6518400" y="175336"/>
                </a:lnTo>
                <a:cubicBezTo>
                  <a:pt x="6518400" y="183680"/>
                  <a:pt x="6525165" y="190445"/>
                  <a:pt x="6533509" y="190445"/>
                </a:cubicBezTo>
                <a:lnTo>
                  <a:pt x="6593944" y="190445"/>
                </a:lnTo>
                <a:cubicBezTo>
                  <a:pt x="6602288" y="190445"/>
                  <a:pt x="6609053" y="183680"/>
                  <a:pt x="6609053" y="175336"/>
                </a:cubicBezTo>
                <a:lnTo>
                  <a:pt x="6609053" y="84683"/>
                </a:lnTo>
                <a:cubicBezTo>
                  <a:pt x="6609053" y="76339"/>
                  <a:pt x="6602288" y="69574"/>
                  <a:pt x="6593944" y="69574"/>
                </a:cubicBezTo>
                <a:close/>
                <a:moveTo>
                  <a:pt x="6395254" y="69574"/>
                </a:moveTo>
                <a:cubicBezTo>
                  <a:pt x="6386910" y="69574"/>
                  <a:pt x="6380145" y="76339"/>
                  <a:pt x="6380145" y="84683"/>
                </a:cubicBezTo>
                <a:lnTo>
                  <a:pt x="6380145" y="175336"/>
                </a:lnTo>
                <a:cubicBezTo>
                  <a:pt x="6380145" y="183680"/>
                  <a:pt x="6386910" y="190445"/>
                  <a:pt x="6395254" y="190445"/>
                </a:cubicBezTo>
                <a:lnTo>
                  <a:pt x="6455689" y="190445"/>
                </a:lnTo>
                <a:cubicBezTo>
                  <a:pt x="6464033" y="190445"/>
                  <a:pt x="6470798" y="183680"/>
                  <a:pt x="6470798" y="175336"/>
                </a:cubicBezTo>
                <a:lnTo>
                  <a:pt x="6470798" y="84683"/>
                </a:lnTo>
                <a:cubicBezTo>
                  <a:pt x="6470798" y="76339"/>
                  <a:pt x="6464033" y="69574"/>
                  <a:pt x="6455689" y="69574"/>
                </a:cubicBezTo>
                <a:close/>
                <a:moveTo>
                  <a:pt x="6256999" y="69574"/>
                </a:moveTo>
                <a:cubicBezTo>
                  <a:pt x="6248655" y="69574"/>
                  <a:pt x="6241890" y="76339"/>
                  <a:pt x="6241890" y="84683"/>
                </a:cubicBezTo>
                <a:lnTo>
                  <a:pt x="6241890" y="175336"/>
                </a:lnTo>
                <a:cubicBezTo>
                  <a:pt x="6241890" y="183680"/>
                  <a:pt x="6248655" y="190445"/>
                  <a:pt x="6256999" y="190445"/>
                </a:cubicBezTo>
                <a:lnTo>
                  <a:pt x="6317434" y="190445"/>
                </a:lnTo>
                <a:cubicBezTo>
                  <a:pt x="6325778" y="190445"/>
                  <a:pt x="6332543" y="183680"/>
                  <a:pt x="6332543" y="175336"/>
                </a:cubicBezTo>
                <a:lnTo>
                  <a:pt x="6332543" y="84683"/>
                </a:lnTo>
                <a:cubicBezTo>
                  <a:pt x="6332543" y="76339"/>
                  <a:pt x="6325778" y="69574"/>
                  <a:pt x="6317434" y="69574"/>
                </a:cubicBezTo>
                <a:close/>
                <a:moveTo>
                  <a:pt x="6118744" y="69574"/>
                </a:moveTo>
                <a:cubicBezTo>
                  <a:pt x="6110400" y="69574"/>
                  <a:pt x="6103635" y="76339"/>
                  <a:pt x="6103635" y="84683"/>
                </a:cubicBezTo>
                <a:lnTo>
                  <a:pt x="6103635" y="175336"/>
                </a:lnTo>
                <a:cubicBezTo>
                  <a:pt x="6103635" y="183680"/>
                  <a:pt x="6110400" y="190445"/>
                  <a:pt x="6118744" y="190445"/>
                </a:cubicBezTo>
                <a:lnTo>
                  <a:pt x="6179179" y="190445"/>
                </a:lnTo>
                <a:cubicBezTo>
                  <a:pt x="6187523" y="190445"/>
                  <a:pt x="6194288" y="183680"/>
                  <a:pt x="6194288" y="175336"/>
                </a:cubicBezTo>
                <a:lnTo>
                  <a:pt x="6194288" y="84683"/>
                </a:lnTo>
                <a:cubicBezTo>
                  <a:pt x="6194288" y="76339"/>
                  <a:pt x="6187523" y="69574"/>
                  <a:pt x="6179179" y="69574"/>
                </a:cubicBezTo>
                <a:close/>
                <a:moveTo>
                  <a:pt x="5980489" y="69574"/>
                </a:moveTo>
                <a:cubicBezTo>
                  <a:pt x="5972145" y="69574"/>
                  <a:pt x="5965380" y="76339"/>
                  <a:pt x="5965380" y="84683"/>
                </a:cubicBezTo>
                <a:lnTo>
                  <a:pt x="5965380" y="175336"/>
                </a:lnTo>
                <a:cubicBezTo>
                  <a:pt x="5965380" y="183680"/>
                  <a:pt x="5972145" y="190445"/>
                  <a:pt x="5980489" y="190445"/>
                </a:cubicBezTo>
                <a:lnTo>
                  <a:pt x="6040924" y="190445"/>
                </a:lnTo>
                <a:cubicBezTo>
                  <a:pt x="6049268" y="190445"/>
                  <a:pt x="6056033" y="183680"/>
                  <a:pt x="6056033" y="175336"/>
                </a:cubicBezTo>
                <a:lnTo>
                  <a:pt x="6056033" y="84683"/>
                </a:lnTo>
                <a:cubicBezTo>
                  <a:pt x="6056033" y="76339"/>
                  <a:pt x="6049268" y="69574"/>
                  <a:pt x="6040924" y="69574"/>
                </a:cubicBezTo>
                <a:close/>
                <a:moveTo>
                  <a:pt x="5842234" y="69574"/>
                </a:moveTo>
                <a:cubicBezTo>
                  <a:pt x="5833890" y="69574"/>
                  <a:pt x="5827125" y="76339"/>
                  <a:pt x="5827125" y="84683"/>
                </a:cubicBezTo>
                <a:lnTo>
                  <a:pt x="5827125" y="175336"/>
                </a:lnTo>
                <a:cubicBezTo>
                  <a:pt x="5827125" y="183680"/>
                  <a:pt x="5833890" y="190445"/>
                  <a:pt x="5842234" y="190445"/>
                </a:cubicBezTo>
                <a:lnTo>
                  <a:pt x="5902669" y="190445"/>
                </a:lnTo>
                <a:cubicBezTo>
                  <a:pt x="5911013" y="190445"/>
                  <a:pt x="5917778" y="183680"/>
                  <a:pt x="5917778" y="175336"/>
                </a:cubicBezTo>
                <a:lnTo>
                  <a:pt x="5917778" y="84683"/>
                </a:lnTo>
                <a:cubicBezTo>
                  <a:pt x="5917778" y="76339"/>
                  <a:pt x="5911013" y="69574"/>
                  <a:pt x="5902669" y="69574"/>
                </a:cubicBezTo>
                <a:close/>
                <a:moveTo>
                  <a:pt x="5703979" y="69574"/>
                </a:moveTo>
                <a:cubicBezTo>
                  <a:pt x="5695635" y="69574"/>
                  <a:pt x="5688870" y="76339"/>
                  <a:pt x="5688870" y="84683"/>
                </a:cubicBezTo>
                <a:lnTo>
                  <a:pt x="5688870" y="175336"/>
                </a:lnTo>
                <a:cubicBezTo>
                  <a:pt x="5688870" y="183680"/>
                  <a:pt x="5695635" y="190445"/>
                  <a:pt x="5703979" y="190445"/>
                </a:cubicBezTo>
                <a:lnTo>
                  <a:pt x="5764414" y="190445"/>
                </a:lnTo>
                <a:cubicBezTo>
                  <a:pt x="5772758" y="190445"/>
                  <a:pt x="5779523" y="183680"/>
                  <a:pt x="5779523" y="175336"/>
                </a:cubicBezTo>
                <a:lnTo>
                  <a:pt x="5779523" y="84683"/>
                </a:lnTo>
                <a:cubicBezTo>
                  <a:pt x="5779523" y="76339"/>
                  <a:pt x="5772758" y="69574"/>
                  <a:pt x="5764414" y="69574"/>
                </a:cubicBezTo>
                <a:close/>
                <a:moveTo>
                  <a:pt x="5565724" y="69574"/>
                </a:moveTo>
                <a:cubicBezTo>
                  <a:pt x="5557380" y="69574"/>
                  <a:pt x="5550615" y="76339"/>
                  <a:pt x="5550615" y="84683"/>
                </a:cubicBezTo>
                <a:lnTo>
                  <a:pt x="5550615" y="175336"/>
                </a:lnTo>
                <a:cubicBezTo>
                  <a:pt x="5550615" y="183680"/>
                  <a:pt x="5557380" y="190445"/>
                  <a:pt x="5565724" y="190445"/>
                </a:cubicBezTo>
                <a:lnTo>
                  <a:pt x="5626159" y="190445"/>
                </a:lnTo>
                <a:cubicBezTo>
                  <a:pt x="5634503" y="190445"/>
                  <a:pt x="5641268" y="183680"/>
                  <a:pt x="5641268" y="175336"/>
                </a:cubicBezTo>
                <a:lnTo>
                  <a:pt x="5641268" y="84683"/>
                </a:lnTo>
                <a:cubicBezTo>
                  <a:pt x="5641268" y="76339"/>
                  <a:pt x="5634503" y="69574"/>
                  <a:pt x="5626159" y="69574"/>
                </a:cubicBezTo>
                <a:close/>
                <a:moveTo>
                  <a:pt x="5427469" y="69574"/>
                </a:moveTo>
                <a:cubicBezTo>
                  <a:pt x="5419125" y="69574"/>
                  <a:pt x="5412360" y="76339"/>
                  <a:pt x="5412360" y="84683"/>
                </a:cubicBezTo>
                <a:lnTo>
                  <a:pt x="5412360" y="175336"/>
                </a:lnTo>
                <a:cubicBezTo>
                  <a:pt x="5412360" y="183680"/>
                  <a:pt x="5419125" y="190445"/>
                  <a:pt x="5427469" y="190445"/>
                </a:cubicBezTo>
                <a:lnTo>
                  <a:pt x="5487904" y="190445"/>
                </a:lnTo>
                <a:cubicBezTo>
                  <a:pt x="5496248" y="190445"/>
                  <a:pt x="5503013" y="183680"/>
                  <a:pt x="5503013" y="175336"/>
                </a:cubicBezTo>
                <a:lnTo>
                  <a:pt x="5503013" y="84683"/>
                </a:lnTo>
                <a:cubicBezTo>
                  <a:pt x="5503013" y="76339"/>
                  <a:pt x="5496248" y="69574"/>
                  <a:pt x="5487904" y="69574"/>
                </a:cubicBezTo>
                <a:close/>
                <a:moveTo>
                  <a:pt x="5289214" y="69574"/>
                </a:moveTo>
                <a:cubicBezTo>
                  <a:pt x="5280870" y="69574"/>
                  <a:pt x="5274105" y="76339"/>
                  <a:pt x="5274105" y="84683"/>
                </a:cubicBezTo>
                <a:lnTo>
                  <a:pt x="5274105" y="175336"/>
                </a:lnTo>
                <a:cubicBezTo>
                  <a:pt x="5274105" y="183680"/>
                  <a:pt x="5280870" y="190445"/>
                  <a:pt x="5289214" y="190445"/>
                </a:cubicBezTo>
                <a:lnTo>
                  <a:pt x="5349649" y="190445"/>
                </a:lnTo>
                <a:cubicBezTo>
                  <a:pt x="5357993" y="190445"/>
                  <a:pt x="5364758" y="183680"/>
                  <a:pt x="5364758" y="175336"/>
                </a:cubicBezTo>
                <a:lnTo>
                  <a:pt x="5364758" y="84683"/>
                </a:lnTo>
                <a:cubicBezTo>
                  <a:pt x="5364758" y="76339"/>
                  <a:pt x="5357993" y="69574"/>
                  <a:pt x="5349649" y="69574"/>
                </a:cubicBezTo>
                <a:close/>
                <a:moveTo>
                  <a:pt x="4044919" y="69574"/>
                </a:moveTo>
                <a:cubicBezTo>
                  <a:pt x="4036575" y="69574"/>
                  <a:pt x="4029810" y="76339"/>
                  <a:pt x="4029810" y="84683"/>
                </a:cubicBezTo>
                <a:lnTo>
                  <a:pt x="4029810" y="175336"/>
                </a:lnTo>
                <a:cubicBezTo>
                  <a:pt x="4029810" y="183680"/>
                  <a:pt x="4036575" y="190445"/>
                  <a:pt x="4044919" y="190445"/>
                </a:cubicBezTo>
                <a:lnTo>
                  <a:pt x="4105354" y="190445"/>
                </a:lnTo>
                <a:cubicBezTo>
                  <a:pt x="4113698" y="190445"/>
                  <a:pt x="4120463" y="183680"/>
                  <a:pt x="4120463" y="175336"/>
                </a:cubicBezTo>
                <a:lnTo>
                  <a:pt x="4120463" y="84683"/>
                </a:lnTo>
                <a:cubicBezTo>
                  <a:pt x="4120463" y="76339"/>
                  <a:pt x="4113698" y="69574"/>
                  <a:pt x="4105354" y="69574"/>
                </a:cubicBezTo>
                <a:close/>
                <a:moveTo>
                  <a:pt x="3906664" y="69574"/>
                </a:moveTo>
                <a:cubicBezTo>
                  <a:pt x="3898321" y="69574"/>
                  <a:pt x="3891555" y="76339"/>
                  <a:pt x="3891555" y="84683"/>
                </a:cubicBezTo>
                <a:lnTo>
                  <a:pt x="3891555" y="175336"/>
                </a:lnTo>
                <a:cubicBezTo>
                  <a:pt x="3891555" y="183680"/>
                  <a:pt x="3898321" y="190445"/>
                  <a:pt x="3906664" y="190445"/>
                </a:cubicBezTo>
                <a:lnTo>
                  <a:pt x="3967099" y="190445"/>
                </a:lnTo>
                <a:cubicBezTo>
                  <a:pt x="3975443" y="190445"/>
                  <a:pt x="3982209" y="183680"/>
                  <a:pt x="3982209" y="175336"/>
                </a:cubicBezTo>
                <a:lnTo>
                  <a:pt x="3982209" y="84683"/>
                </a:lnTo>
                <a:cubicBezTo>
                  <a:pt x="3982209" y="76339"/>
                  <a:pt x="3975443" y="69574"/>
                  <a:pt x="3967099" y="69574"/>
                </a:cubicBezTo>
                <a:close/>
                <a:moveTo>
                  <a:pt x="3768411" y="69574"/>
                </a:moveTo>
                <a:cubicBezTo>
                  <a:pt x="3760067" y="69574"/>
                  <a:pt x="3753303" y="76339"/>
                  <a:pt x="3753303" y="84683"/>
                </a:cubicBezTo>
                <a:lnTo>
                  <a:pt x="3753303" y="175336"/>
                </a:lnTo>
                <a:cubicBezTo>
                  <a:pt x="3753303" y="183680"/>
                  <a:pt x="3760067" y="190445"/>
                  <a:pt x="3768411" y="190445"/>
                </a:cubicBezTo>
                <a:lnTo>
                  <a:pt x="3828846" y="190445"/>
                </a:lnTo>
                <a:cubicBezTo>
                  <a:pt x="3837191" y="190445"/>
                  <a:pt x="3843955" y="183680"/>
                  <a:pt x="3843955" y="175336"/>
                </a:cubicBezTo>
                <a:lnTo>
                  <a:pt x="3843955" y="84683"/>
                </a:lnTo>
                <a:cubicBezTo>
                  <a:pt x="3843955" y="76339"/>
                  <a:pt x="3837191" y="69574"/>
                  <a:pt x="3828846" y="69574"/>
                </a:cubicBezTo>
                <a:close/>
                <a:moveTo>
                  <a:pt x="3630156" y="69574"/>
                </a:moveTo>
                <a:cubicBezTo>
                  <a:pt x="3621813" y="69574"/>
                  <a:pt x="3615048" y="76339"/>
                  <a:pt x="3615048" y="84683"/>
                </a:cubicBezTo>
                <a:lnTo>
                  <a:pt x="3615048" y="175336"/>
                </a:lnTo>
                <a:cubicBezTo>
                  <a:pt x="3615048" y="183680"/>
                  <a:pt x="3621813" y="190445"/>
                  <a:pt x="3630156" y="190445"/>
                </a:cubicBezTo>
                <a:lnTo>
                  <a:pt x="3690591" y="190445"/>
                </a:lnTo>
                <a:cubicBezTo>
                  <a:pt x="3698935" y="190445"/>
                  <a:pt x="3705700" y="183680"/>
                  <a:pt x="3705700" y="175336"/>
                </a:cubicBezTo>
                <a:lnTo>
                  <a:pt x="3705700" y="84683"/>
                </a:lnTo>
                <a:cubicBezTo>
                  <a:pt x="3705700" y="76339"/>
                  <a:pt x="3698935" y="69574"/>
                  <a:pt x="3690591" y="69574"/>
                </a:cubicBezTo>
                <a:close/>
                <a:moveTo>
                  <a:pt x="3491901" y="69574"/>
                </a:moveTo>
                <a:cubicBezTo>
                  <a:pt x="3483558" y="69574"/>
                  <a:pt x="3476792" y="76339"/>
                  <a:pt x="3476792" y="84683"/>
                </a:cubicBezTo>
                <a:lnTo>
                  <a:pt x="3476792" y="175336"/>
                </a:lnTo>
                <a:cubicBezTo>
                  <a:pt x="3476792" y="183680"/>
                  <a:pt x="3483558" y="190445"/>
                  <a:pt x="3491901" y="190445"/>
                </a:cubicBezTo>
                <a:lnTo>
                  <a:pt x="3552336" y="190445"/>
                </a:lnTo>
                <a:cubicBezTo>
                  <a:pt x="3560680" y="190445"/>
                  <a:pt x="3567445" y="183680"/>
                  <a:pt x="3567445" y="175336"/>
                </a:cubicBezTo>
                <a:lnTo>
                  <a:pt x="3567445" y="84683"/>
                </a:lnTo>
                <a:cubicBezTo>
                  <a:pt x="3567445" y="76339"/>
                  <a:pt x="3560680" y="69574"/>
                  <a:pt x="3552336" y="69574"/>
                </a:cubicBezTo>
                <a:close/>
                <a:moveTo>
                  <a:pt x="3353646" y="69574"/>
                </a:moveTo>
                <a:cubicBezTo>
                  <a:pt x="3345302" y="69574"/>
                  <a:pt x="3338538" y="76339"/>
                  <a:pt x="3338538" y="84683"/>
                </a:cubicBezTo>
                <a:lnTo>
                  <a:pt x="3338538" y="175336"/>
                </a:lnTo>
                <a:cubicBezTo>
                  <a:pt x="3338538" y="183680"/>
                  <a:pt x="3345302" y="190445"/>
                  <a:pt x="3353646" y="190445"/>
                </a:cubicBezTo>
                <a:lnTo>
                  <a:pt x="3414081" y="190445"/>
                </a:lnTo>
                <a:cubicBezTo>
                  <a:pt x="3422425" y="190445"/>
                  <a:pt x="3429190" y="183680"/>
                  <a:pt x="3429190" y="175336"/>
                </a:cubicBezTo>
                <a:lnTo>
                  <a:pt x="3429190" y="84683"/>
                </a:lnTo>
                <a:cubicBezTo>
                  <a:pt x="3429190" y="76339"/>
                  <a:pt x="3422425" y="69574"/>
                  <a:pt x="3414081" y="69574"/>
                </a:cubicBezTo>
                <a:close/>
                <a:moveTo>
                  <a:pt x="3215391" y="69574"/>
                </a:moveTo>
                <a:cubicBezTo>
                  <a:pt x="3207047" y="69574"/>
                  <a:pt x="3200283" y="76339"/>
                  <a:pt x="3200283" y="84683"/>
                </a:cubicBezTo>
                <a:lnTo>
                  <a:pt x="3200283" y="175336"/>
                </a:lnTo>
                <a:cubicBezTo>
                  <a:pt x="3200283" y="183680"/>
                  <a:pt x="3207047" y="190445"/>
                  <a:pt x="3215391" y="190445"/>
                </a:cubicBezTo>
                <a:lnTo>
                  <a:pt x="3275827" y="190445"/>
                </a:lnTo>
                <a:cubicBezTo>
                  <a:pt x="3284170" y="190445"/>
                  <a:pt x="3290935" y="183680"/>
                  <a:pt x="3290935" y="175336"/>
                </a:cubicBezTo>
                <a:lnTo>
                  <a:pt x="3290935" y="84683"/>
                </a:lnTo>
                <a:cubicBezTo>
                  <a:pt x="3290935" y="76339"/>
                  <a:pt x="3284170" y="69574"/>
                  <a:pt x="3275827" y="69574"/>
                </a:cubicBezTo>
                <a:close/>
                <a:moveTo>
                  <a:pt x="3077136" y="69574"/>
                </a:moveTo>
                <a:cubicBezTo>
                  <a:pt x="3068793" y="69574"/>
                  <a:pt x="3062028" y="76339"/>
                  <a:pt x="3062028" y="84683"/>
                </a:cubicBezTo>
                <a:lnTo>
                  <a:pt x="3062028" y="175336"/>
                </a:lnTo>
                <a:cubicBezTo>
                  <a:pt x="3062028" y="183680"/>
                  <a:pt x="3068793" y="190445"/>
                  <a:pt x="3077136" y="190445"/>
                </a:cubicBezTo>
                <a:lnTo>
                  <a:pt x="3137572" y="190445"/>
                </a:lnTo>
                <a:cubicBezTo>
                  <a:pt x="3145915" y="190445"/>
                  <a:pt x="3152680" y="183680"/>
                  <a:pt x="3152680" y="175336"/>
                </a:cubicBezTo>
                <a:lnTo>
                  <a:pt x="3152680" y="84683"/>
                </a:lnTo>
                <a:cubicBezTo>
                  <a:pt x="3152680" y="76339"/>
                  <a:pt x="3145915" y="69574"/>
                  <a:pt x="3137572" y="69574"/>
                </a:cubicBezTo>
                <a:close/>
                <a:moveTo>
                  <a:pt x="2938881" y="69574"/>
                </a:moveTo>
                <a:cubicBezTo>
                  <a:pt x="2930537" y="69574"/>
                  <a:pt x="2923772" y="76339"/>
                  <a:pt x="2923772" y="84683"/>
                </a:cubicBezTo>
                <a:lnTo>
                  <a:pt x="2923772" y="175336"/>
                </a:lnTo>
                <a:cubicBezTo>
                  <a:pt x="2923772" y="183680"/>
                  <a:pt x="2930537" y="190445"/>
                  <a:pt x="2938881" y="190445"/>
                </a:cubicBezTo>
                <a:lnTo>
                  <a:pt x="2999317" y="190445"/>
                </a:lnTo>
                <a:cubicBezTo>
                  <a:pt x="3007660" y="190445"/>
                  <a:pt x="3014425" y="183680"/>
                  <a:pt x="3014425" y="175336"/>
                </a:cubicBezTo>
                <a:lnTo>
                  <a:pt x="3014425" y="84683"/>
                </a:lnTo>
                <a:cubicBezTo>
                  <a:pt x="3014425" y="76339"/>
                  <a:pt x="3007660" y="69574"/>
                  <a:pt x="2999317" y="69574"/>
                </a:cubicBezTo>
                <a:close/>
                <a:moveTo>
                  <a:pt x="2800626" y="69574"/>
                </a:moveTo>
                <a:cubicBezTo>
                  <a:pt x="2792282" y="69574"/>
                  <a:pt x="2785517" y="76339"/>
                  <a:pt x="2785517" y="84683"/>
                </a:cubicBezTo>
                <a:lnTo>
                  <a:pt x="2785517" y="175336"/>
                </a:lnTo>
                <a:cubicBezTo>
                  <a:pt x="2785517" y="183680"/>
                  <a:pt x="2792282" y="190445"/>
                  <a:pt x="2800626" y="190445"/>
                </a:cubicBezTo>
                <a:lnTo>
                  <a:pt x="2861061" y="190445"/>
                </a:lnTo>
                <a:cubicBezTo>
                  <a:pt x="2869405" y="190445"/>
                  <a:pt x="2876170" y="183680"/>
                  <a:pt x="2876170" y="175336"/>
                </a:cubicBezTo>
                <a:lnTo>
                  <a:pt x="2876170" y="84683"/>
                </a:lnTo>
                <a:cubicBezTo>
                  <a:pt x="2876170" y="76339"/>
                  <a:pt x="2869405" y="69574"/>
                  <a:pt x="2861061" y="69574"/>
                </a:cubicBezTo>
                <a:close/>
                <a:moveTo>
                  <a:pt x="2662369" y="69574"/>
                </a:moveTo>
                <a:cubicBezTo>
                  <a:pt x="2654025" y="69574"/>
                  <a:pt x="2647260" y="76339"/>
                  <a:pt x="2647260" y="84683"/>
                </a:cubicBezTo>
                <a:lnTo>
                  <a:pt x="2647260" y="175336"/>
                </a:lnTo>
                <a:cubicBezTo>
                  <a:pt x="2647260" y="183680"/>
                  <a:pt x="2654025" y="190445"/>
                  <a:pt x="2662369" y="190445"/>
                </a:cubicBezTo>
                <a:lnTo>
                  <a:pt x="2722804" y="190445"/>
                </a:lnTo>
                <a:cubicBezTo>
                  <a:pt x="2731148" y="190445"/>
                  <a:pt x="2737913" y="183680"/>
                  <a:pt x="2737913" y="175336"/>
                </a:cubicBezTo>
                <a:lnTo>
                  <a:pt x="2737913" y="84683"/>
                </a:lnTo>
                <a:cubicBezTo>
                  <a:pt x="2737913" y="76339"/>
                  <a:pt x="2731148" y="69574"/>
                  <a:pt x="2722804" y="69574"/>
                </a:cubicBezTo>
                <a:close/>
                <a:moveTo>
                  <a:pt x="2524115" y="69574"/>
                </a:moveTo>
                <a:cubicBezTo>
                  <a:pt x="2515771" y="69574"/>
                  <a:pt x="2509006" y="76339"/>
                  <a:pt x="2509006" y="84683"/>
                </a:cubicBezTo>
                <a:lnTo>
                  <a:pt x="2509006" y="175336"/>
                </a:lnTo>
                <a:cubicBezTo>
                  <a:pt x="2509006" y="183680"/>
                  <a:pt x="2515771" y="190445"/>
                  <a:pt x="2524115" y="190445"/>
                </a:cubicBezTo>
                <a:lnTo>
                  <a:pt x="2584550" y="190445"/>
                </a:lnTo>
                <a:cubicBezTo>
                  <a:pt x="2592893" y="190445"/>
                  <a:pt x="2599659" y="183680"/>
                  <a:pt x="2599659" y="175336"/>
                </a:cubicBezTo>
                <a:lnTo>
                  <a:pt x="2599659" y="84683"/>
                </a:lnTo>
                <a:cubicBezTo>
                  <a:pt x="2599659" y="76339"/>
                  <a:pt x="2592893" y="69574"/>
                  <a:pt x="2584550" y="69574"/>
                </a:cubicBezTo>
                <a:close/>
                <a:moveTo>
                  <a:pt x="2385861" y="69574"/>
                </a:moveTo>
                <a:cubicBezTo>
                  <a:pt x="2377517" y="69574"/>
                  <a:pt x="2370752" y="76339"/>
                  <a:pt x="2370752" y="84683"/>
                </a:cubicBezTo>
                <a:lnTo>
                  <a:pt x="2370752" y="175336"/>
                </a:lnTo>
                <a:cubicBezTo>
                  <a:pt x="2370752" y="183680"/>
                  <a:pt x="2377517" y="190445"/>
                  <a:pt x="2385861" y="190445"/>
                </a:cubicBezTo>
                <a:lnTo>
                  <a:pt x="2446296" y="190445"/>
                </a:lnTo>
                <a:cubicBezTo>
                  <a:pt x="2454640" y="190445"/>
                  <a:pt x="2461405" y="183680"/>
                  <a:pt x="2461405" y="175336"/>
                </a:cubicBezTo>
                <a:lnTo>
                  <a:pt x="2461405" y="84683"/>
                </a:lnTo>
                <a:cubicBezTo>
                  <a:pt x="2461405" y="76339"/>
                  <a:pt x="2454640" y="69574"/>
                  <a:pt x="2446296" y="69574"/>
                </a:cubicBezTo>
                <a:close/>
                <a:moveTo>
                  <a:pt x="2247605" y="69574"/>
                </a:moveTo>
                <a:cubicBezTo>
                  <a:pt x="2239260" y="69574"/>
                  <a:pt x="2232496" y="76339"/>
                  <a:pt x="2232496" y="84683"/>
                </a:cubicBezTo>
                <a:lnTo>
                  <a:pt x="2232496" y="175336"/>
                </a:lnTo>
                <a:cubicBezTo>
                  <a:pt x="2232496" y="183680"/>
                  <a:pt x="2239260" y="190445"/>
                  <a:pt x="2247605" y="190445"/>
                </a:cubicBezTo>
                <a:lnTo>
                  <a:pt x="2308039" y="190445"/>
                </a:lnTo>
                <a:cubicBezTo>
                  <a:pt x="2316383" y="190445"/>
                  <a:pt x="2323148" y="183680"/>
                  <a:pt x="2323148" y="175336"/>
                </a:cubicBezTo>
                <a:lnTo>
                  <a:pt x="2323148" y="84683"/>
                </a:lnTo>
                <a:cubicBezTo>
                  <a:pt x="2323148" y="76339"/>
                  <a:pt x="2316383" y="69574"/>
                  <a:pt x="2308039" y="69574"/>
                </a:cubicBezTo>
                <a:close/>
                <a:moveTo>
                  <a:pt x="2109349" y="69574"/>
                </a:moveTo>
                <a:cubicBezTo>
                  <a:pt x="2101005" y="69574"/>
                  <a:pt x="2094240" y="76339"/>
                  <a:pt x="2094240" y="84683"/>
                </a:cubicBezTo>
                <a:lnTo>
                  <a:pt x="2094240" y="175336"/>
                </a:lnTo>
                <a:cubicBezTo>
                  <a:pt x="2094240" y="183680"/>
                  <a:pt x="2101005" y="190445"/>
                  <a:pt x="2109349" y="190445"/>
                </a:cubicBezTo>
                <a:lnTo>
                  <a:pt x="2169784" y="190445"/>
                </a:lnTo>
                <a:cubicBezTo>
                  <a:pt x="2178128" y="190445"/>
                  <a:pt x="2184893" y="183680"/>
                  <a:pt x="2184893" y="175336"/>
                </a:cubicBezTo>
                <a:lnTo>
                  <a:pt x="2184893" y="84683"/>
                </a:lnTo>
                <a:cubicBezTo>
                  <a:pt x="2184893" y="76339"/>
                  <a:pt x="2178128" y="69574"/>
                  <a:pt x="2169784" y="69574"/>
                </a:cubicBezTo>
                <a:close/>
                <a:moveTo>
                  <a:pt x="5150959" y="69573"/>
                </a:moveTo>
                <a:cubicBezTo>
                  <a:pt x="5142615" y="69573"/>
                  <a:pt x="5135850" y="76338"/>
                  <a:pt x="5135850" y="84682"/>
                </a:cubicBezTo>
                <a:lnTo>
                  <a:pt x="5135850" y="175335"/>
                </a:lnTo>
                <a:cubicBezTo>
                  <a:pt x="5135850" y="183679"/>
                  <a:pt x="5142615" y="190444"/>
                  <a:pt x="5150959" y="190444"/>
                </a:cubicBezTo>
                <a:lnTo>
                  <a:pt x="5211394" y="190444"/>
                </a:lnTo>
                <a:cubicBezTo>
                  <a:pt x="5219738" y="190444"/>
                  <a:pt x="5226503" y="183679"/>
                  <a:pt x="5226503" y="175335"/>
                </a:cubicBezTo>
                <a:lnTo>
                  <a:pt x="5226503" y="84682"/>
                </a:lnTo>
                <a:cubicBezTo>
                  <a:pt x="5226503" y="76338"/>
                  <a:pt x="5219738" y="69573"/>
                  <a:pt x="5211394" y="69573"/>
                </a:cubicBezTo>
                <a:close/>
                <a:moveTo>
                  <a:pt x="5012704" y="69573"/>
                </a:moveTo>
                <a:cubicBezTo>
                  <a:pt x="5004360" y="69573"/>
                  <a:pt x="4997595" y="76338"/>
                  <a:pt x="4997595" y="84682"/>
                </a:cubicBezTo>
                <a:lnTo>
                  <a:pt x="4997595" y="175335"/>
                </a:lnTo>
                <a:cubicBezTo>
                  <a:pt x="4997595" y="183679"/>
                  <a:pt x="5004360" y="190444"/>
                  <a:pt x="5012704" y="190444"/>
                </a:cubicBezTo>
                <a:lnTo>
                  <a:pt x="5073139" y="190444"/>
                </a:lnTo>
                <a:cubicBezTo>
                  <a:pt x="5081483" y="190444"/>
                  <a:pt x="5088248" y="183679"/>
                  <a:pt x="5088248" y="175335"/>
                </a:cubicBezTo>
                <a:lnTo>
                  <a:pt x="5088248" y="84682"/>
                </a:lnTo>
                <a:cubicBezTo>
                  <a:pt x="5088248" y="76338"/>
                  <a:pt x="5081483" y="69573"/>
                  <a:pt x="5073139" y="69573"/>
                </a:cubicBezTo>
                <a:close/>
                <a:moveTo>
                  <a:pt x="4874449" y="69573"/>
                </a:moveTo>
                <a:cubicBezTo>
                  <a:pt x="4866105" y="69573"/>
                  <a:pt x="4859340" y="76338"/>
                  <a:pt x="4859340" y="84682"/>
                </a:cubicBezTo>
                <a:lnTo>
                  <a:pt x="4859340" y="175335"/>
                </a:lnTo>
                <a:cubicBezTo>
                  <a:pt x="4859340" y="183679"/>
                  <a:pt x="4866105" y="190444"/>
                  <a:pt x="4874449" y="190444"/>
                </a:cubicBezTo>
                <a:lnTo>
                  <a:pt x="4934884" y="190444"/>
                </a:lnTo>
                <a:cubicBezTo>
                  <a:pt x="4943228" y="190444"/>
                  <a:pt x="4949993" y="183679"/>
                  <a:pt x="4949993" y="175335"/>
                </a:cubicBezTo>
                <a:lnTo>
                  <a:pt x="4949993" y="84682"/>
                </a:lnTo>
                <a:cubicBezTo>
                  <a:pt x="4949993" y="76338"/>
                  <a:pt x="4943228" y="69573"/>
                  <a:pt x="4934884" y="69573"/>
                </a:cubicBezTo>
                <a:close/>
                <a:moveTo>
                  <a:pt x="4736194" y="69573"/>
                </a:moveTo>
                <a:cubicBezTo>
                  <a:pt x="4727850" y="69573"/>
                  <a:pt x="4721085" y="76338"/>
                  <a:pt x="4721085" y="84682"/>
                </a:cubicBezTo>
                <a:lnTo>
                  <a:pt x="4721085" y="175335"/>
                </a:lnTo>
                <a:cubicBezTo>
                  <a:pt x="4721085" y="183679"/>
                  <a:pt x="4727850" y="190444"/>
                  <a:pt x="4736194" y="190444"/>
                </a:cubicBezTo>
                <a:lnTo>
                  <a:pt x="4796629" y="190444"/>
                </a:lnTo>
                <a:cubicBezTo>
                  <a:pt x="4804973" y="190444"/>
                  <a:pt x="4811738" y="183679"/>
                  <a:pt x="4811738" y="175335"/>
                </a:cubicBezTo>
                <a:lnTo>
                  <a:pt x="4811738" y="84682"/>
                </a:lnTo>
                <a:cubicBezTo>
                  <a:pt x="4811738" y="76338"/>
                  <a:pt x="4804973" y="69573"/>
                  <a:pt x="4796629" y="69573"/>
                </a:cubicBezTo>
                <a:close/>
                <a:moveTo>
                  <a:pt x="4597939" y="69573"/>
                </a:moveTo>
                <a:cubicBezTo>
                  <a:pt x="4589595" y="69573"/>
                  <a:pt x="4582830" y="76338"/>
                  <a:pt x="4582830" y="84682"/>
                </a:cubicBezTo>
                <a:lnTo>
                  <a:pt x="4582830" y="175335"/>
                </a:lnTo>
                <a:cubicBezTo>
                  <a:pt x="4582830" y="183679"/>
                  <a:pt x="4589595" y="190444"/>
                  <a:pt x="4597939" y="190444"/>
                </a:cubicBezTo>
                <a:lnTo>
                  <a:pt x="4658374" y="190444"/>
                </a:lnTo>
                <a:cubicBezTo>
                  <a:pt x="4666718" y="190444"/>
                  <a:pt x="4673483" y="183679"/>
                  <a:pt x="4673483" y="175335"/>
                </a:cubicBezTo>
                <a:lnTo>
                  <a:pt x="4673483" y="84682"/>
                </a:lnTo>
                <a:cubicBezTo>
                  <a:pt x="4673483" y="76338"/>
                  <a:pt x="4666718" y="69573"/>
                  <a:pt x="4658374" y="69573"/>
                </a:cubicBezTo>
                <a:close/>
                <a:moveTo>
                  <a:pt x="4459684" y="69573"/>
                </a:moveTo>
                <a:cubicBezTo>
                  <a:pt x="4451340" y="69573"/>
                  <a:pt x="4444575" y="76338"/>
                  <a:pt x="4444575" y="84682"/>
                </a:cubicBezTo>
                <a:lnTo>
                  <a:pt x="4444575" y="175335"/>
                </a:lnTo>
                <a:cubicBezTo>
                  <a:pt x="4444575" y="183679"/>
                  <a:pt x="4451340" y="190444"/>
                  <a:pt x="4459684" y="190444"/>
                </a:cubicBezTo>
                <a:lnTo>
                  <a:pt x="4520119" y="190444"/>
                </a:lnTo>
                <a:cubicBezTo>
                  <a:pt x="4528463" y="190444"/>
                  <a:pt x="4535228" y="183679"/>
                  <a:pt x="4535228" y="175335"/>
                </a:cubicBezTo>
                <a:lnTo>
                  <a:pt x="4535228" y="84682"/>
                </a:lnTo>
                <a:cubicBezTo>
                  <a:pt x="4535228" y="76338"/>
                  <a:pt x="4528463" y="69573"/>
                  <a:pt x="4520119" y="69573"/>
                </a:cubicBezTo>
                <a:close/>
                <a:moveTo>
                  <a:pt x="4321429" y="69573"/>
                </a:moveTo>
                <a:cubicBezTo>
                  <a:pt x="4313085" y="69573"/>
                  <a:pt x="4306320" y="76338"/>
                  <a:pt x="4306320" y="84682"/>
                </a:cubicBezTo>
                <a:lnTo>
                  <a:pt x="4306320" y="175335"/>
                </a:lnTo>
                <a:cubicBezTo>
                  <a:pt x="4306320" y="183679"/>
                  <a:pt x="4313085" y="190444"/>
                  <a:pt x="4321429" y="190444"/>
                </a:cubicBezTo>
                <a:lnTo>
                  <a:pt x="4381864" y="190444"/>
                </a:lnTo>
                <a:cubicBezTo>
                  <a:pt x="4390208" y="190444"/>
                  <a:pt x="4396973" y="183679"/>
                  <a:pt x="4396973" y="175335"/>
                </a:cubicBezTo>
                <a:lnTo>
                  <a:pt x="4396973" y="84682"/>
                </a:lnTo>
                <a:cubicBezTo>
                  <a:pt x="4396973" y="76338"/>
                  <a:pt x="4390208" y="69573"/>
                  <a:pt x="4381864" y="69573"/>
                </a:cubicBezTo>
                <a:close/>
                <a:moveTo>
                  <a:pt x="4183174" y="69573"/>
                </a:moveTo>
                <a:cubicBezTo>
                  <a:pt x="4174830" y="69573"/>
                  <a:pt x="4168065" y="76338"/>
                  <a:pt x="4168065" y="84682"/>
                </a:cubicBezTo>
                <a:lnTo>
                  <a:pt x="4168065" y="175335"/>
                </a:lnTo>
                <a:cubicBezTo>
                  <a:pt x="4168065" y="183679"/>
                  <a:pt x="4174830" y="190444"/>
                  <a:pt x="4183174" y="190444"/>
                </a:cubicBezTo>
                <a:lnTo>
                  <a:pt x="4243609" y="190444"/>
                </a:lnTo>
                <a:cubicBezTo>
                  <a:pt x="4251953" y="190444"/>
                  <a:pt x="4258718" y="183679"/>
                  <a:pt x="4258718" y="175335"/>
                </a:cubicBezTo>
                <a:lnTo>
                  <a:pt x="4258718" y="84682"/>
                </a:lnTo>
                <a:cubicBezTo>
                  <a:pt x="4258718" y="76338"/>
                  <a:pt x="4251953" y="69573"/>
                  <a:pt x="4243609" y="69573"/>
                </a:cubicBezTo>
                <a:close/>
                <a:moveTo>
                  <a:pt x="1971094" y="69573"/>
                </a:moveTo>
                <a:cubicBezTo>
                  <a:pt x="1962751" y="69573"/>
                  <a:pt x="1955985" y="76338"/>
                  <a:pt x="1955985" y="84682"/>
                </a:cubicBezTo>
                <a:lnTo>
                  <a:pt x="1955985" y="175335"/>
                </a:lnTo>
                <a:cubicBezTo>
                  <a:pt x="1955985" y="183679"/>
                  <a:pt x="1962751" y="190444"/>
                  <a:pt x="1971094" y="190444"/>
                </a:cubicBezTo>
                <a:lnTo>
                  <a:pt x="2031529" y="190444"/>
                </a:lnTo>
                <a:cubicBezTo>
                  <a:pt x="2039874" y="190444"/>
                  <a:pt x="2046638" y="183679"/>
                  <a:pt x="2046638" y="175335"/>
                </a:cubicBezTo>
                <a:lnTo>
                  <a:pt x="2046638" y="84682"/>
                </a:lnTo>
                <a:cubicBezTo>
                  <a:pt x="2046638" y="76338"/>
                  <a:pt x="2039874" y="69573"/>
                  <a:pt x="2031529" y="69573"/>
                </a:cubicBezTo>
                <a:close/>
                <a:moveTo>
                  <a:pt x="1832839" y="69573"/>
                </a:moveTo>
                <a:cubicBezTo>
                  <a:pt x="1824495" y="69573"/>
                  <a:pt x="1817730" y="76338"/>
                  <a:pt x="1817730" y="84682"/>
                </a:cubicBezTo>
                <a:lnTo>
                  <a:pt x="1817730" y="175335"/>
                </a:lnTo>
                <a:cubicBezTo>
                  <a:pt x="1817730" y="183679"/>
                  <a:pt x="1824495" y="190444"/>
                  <a:pt x="1832839" y="190444"/>
                </a:cubicBezTo>
                <a:lnTo>
                  <a:pt x="1893274" y="190444"/>
                </a:lnTo>
                <a:cubicBezTo>
                  <a:pt x="1901618" y="190444"/>
                  <a:pt x="1908383" y="183679"/>
                  <a:pt x="1908383" y="175335"/>
                </a:cubicBezTo>
                <a:lnTo>
                  <a:pt x="1908383" y="84682"/>
                </a:lnTo>
                <a:cubicBezTo>
                  <a:pt x="1908383" y="76338"/>
                  <a:pt x="1901618" y="69573"/>
                  <a:pt x="1893274" y="69573"/>
                </a:cubicBezTo>
                <a:close/>
                <a:moveTo>
                  <a:pt x="1694586" y="69573"/>
                </a:moveTo>
                <a:cubicBezTo>
                  <a:pt x="1686241" y="69573"/>
                  <a:pt x="1679477" y="76338"/>
                  <a:pt x="1679477" y="84682"/>
                </a:cubicBezTo>
                <a:lnTo>
                  <a:pt x="1679477" y="175335"/>
                </a:lnTo>
                <a:cubicBezTo>
                  <a:pt x="1679477" y="183679"/>
                  <a:pt x="1686241" y="190444"/>
                  <a:pt x="1694586" y="190444"/>
                </a:cubicBezTo>
                <a:lnTo>
                  <a:pt x="1755020" y="190444"/>
                </a:lnTo>
                <a:cubicBezTo>
                  <a:pt x="1763365" y="190444"/>
                  <a:pt x="1770129" y="183679"/>
                  <a:pt x="1770129" y="175335"/>
                </a:cubicBezTo>
                <a:lnTo>
                  <a:pt x="1770129" y="84682"/>
                </a:lnTo>
                <a:cubicBezTo>
                  <a:pt x="1770129" y="76338"/>
                  <a:pt x="1763365" y="69573"/>
                  <a:pt x="1755020" y="69573"/>
                </a:cubicBezTo>
                <a:close/>
                <a:moveTo>
                  <a:pt x="1556330" y="69573"/>
                </a:moveTo>
                <a:cubicBezTo>
                  <a:pt x="1547986" y="69573"/>
                  <a:pt x="1541221" y="76338"/>
                  <a:pt x="1541221" y="84682"/>
                </a:cubicBezTo>
                <a:lnTo>
                  <a:pt x="1541221" y="175335"/>
                </a:lnTo>
                <a:cubicBezTo>
                  <a:pt x="1541221" y="183679"/>
                  <a:pt x="1547986" y="190444"/>
                  <a:pt x="1556330" y="190444"/>
                </a:cubicBezTo>
                <a:lnTo>
                  <a:pt x="1616765" y="190444"/>
                </a:lnTo>
                <a:cubicBezTo>
                  <a:pt x="1625109" y="190444"/>
                  <a:pt x="1631874" y="183679"/>
                  <a:pt x="1631874" y="175335"/>
                </a:cubicBezTo>
                <a:lnTo>
                  <a:pt x="1631874" y="84682"/>
                </a:lnTo>
                <a:cubicBezTo>
                  <a:pt x="1631874" y="76338"/>
                  <a:pt x="1625109" y="69573"/>
                  <a:pt x="1616765" y="69573"/>
                </a:cubicBezTo>
                <a:close/>
                <a:moveTo>
                  <a:pt x="1418076" y="69573"/>
                </a:moveTo>
                <a:cubicBezTo>
                  <a:pt x="1409732" y="69573"/>
                  <a:pt x="1402967" y="76338"/>
                  <a:pt x="1402967" y="84682"/>
                </a:cubicBezTo>
                <a:lnTo>
                  <a:pt x="1402967" y="175335"/>
                </a:lnTo>
                <a:cubicBezTo>
                  <a:pt x="1402967" y="183679"/>
                  <a:pt x="1409732" y="190444"/>
                  <a:pt x="1418076" y="190444"/>
                </a:cubicBezTo>
                <a:lnTo>
                  <a:pt x="1478511" y="190444"/>
                </a:lnTo>
                <a:cubicBezTo>
                  <a:pt x="1486855" y="190444"/>
                  <a:pt x="1493620" y="183679"/>
                  <a:pt x="1493620" y="175335"/>
                </a:cubicBezTo>
                <a:lnTo>
                  <a:pt x="1493620" y="84682"/>
                </a:lnTo>
                <a:cubicBezTo>
                  <a:pt x="1493620" y="76338"/>
                  <a:pt x="1486855" y="69573"/>
                  <a:pt x="1478511" y="69573"/>
                </a:cubicBezTo>
                <a:close/>
                <a:moveTo>
                  <a:pt x="1279820" y="69573"/>
                </a:moveTo>
                <a:cubicBezTo>
                  <a:pt x="1271476" y="69573"/>
                  <a:pt x="1264711" y="76338"/>
                  <a:pt x="1264711" y="84682"/>
                </a:cubicBezTo>
                <a:lnTo>
                  <a:pt x="1264711" y="175335"/>
                </a:lnTo>
                <a:cubicBezTo>
                  <a:pt x="1264711" y="183679"/>
                  <a:pt x="1271476" y="190444"/>
                  <a:pt x="1279820" y="190444"/>
                </a:cubicBezTo>
                <a:lnTo>
                  <a:pt x="1340255" y="190444"/>
                </a:lnTo>
                <a:cubicBezTo>
                  <a:pt x="1348599" y="190444"/>
                  <a:pt x="1355364" y="183679"/>
                  <a:pt x="1355364" y="175335"/>
                </a:cubicBezTo>
                <a:lnTo>
                  <a:pt x="1355364" y="84682"/>
                </a:lnTo>
                <a:cubicBezTo>
                  <a:pt x="1355364" y="76338"/>
                  <a:pt x="1348599" y="69573"/>
                  <a:pt x="1340255" y="69573"/>
                </a:cubicBezTo>
                <a:close/>
                <a:moveTo>
                  <a:pt x="1141566" y="69573"/>
                </a:moveTo>
                <a:cubicBezTo>
                  <a:pt x="1133222" y="69573"/>
                  <a:pt x="1126457" y="76338"/>
                  <a:pt x="1126457" y="84682"/>
                </a:cubicBezTo>
                <a:lnTo>
                  <a:pt x="1126457" y="175335"/>
                </a:lnTo>
                <a:cubicBezTo>
                  <a:pt x="1126457" y="183679"/>
                  <a:pt x="1133222" y="190444"/>
                  <a:pt x="1141566" y="190444"/>
                </a:cubicBezTo>
                <a:lnTo>
                  <a:pt x="1202001" y="190444"/>
                </a:lnTo>
                <a:cubicBezTo>
                  <a:pt x="1210345" y="190444"/>
                  <a:pt x="1217110" y="183679"/>
                  <a:pt x="1217110" y="175335"/>
                </a:cubicBezTo>
                <a:lnTo>
                  <a:pt x="1217110" y="84682"/>
                </a:lnTo>
                <a:cubicBezTo>
                  <a:pt x="1217110" y="76338"/>
                  <a:pt x="1210345" y="69573"/>
                  <a:pt x="1202001" y="69573"/>
                </a:cubicBezTo>
                <a:close/>
                <a:moveTo>
                  <a:pt x="1003310" y="69573"/>
                </a:moveTo>
                <a:cubicBezTo>
                  <a:pt x="994966" y="69573"/>
                  <a:pt x="988201" y="76338"/>
                  <a:pt x="988201" y="84682"/>
                </a:cubicBezTo>
                <a:lnTo>
                  <a:pt x="988201" y="175335"/>
                </a:lnTo>
                <a:cubicBezTo>
                  <a:pt x="988201" y="183679"/>
                  <a:pt x="994966" y="190444"/>
                  <a:pt x="1003310" y="190444"/>
                </a:cubicBezTo>
                <a:lnTo>
                  <a:pt x="1063745" y="190444"/>
                </a:lnTo>
                <a:cubicBezTo>
                  <a:pt x="1072089" y="190444"/>
                  <a:pt x="1078854" y="183679"/>
                  <a:pt x="1078854" y="175335"/>
                </a:cubicBezTo>
                <a:lnTo>
                  <a:pt x="1078854" y="84682"/>
                </a:lnTo>
                <a:cubicBezTo>
                  <a:pt x="1078854" y="76338"/>
                  <a:pt x="1072089" y="69573"/>
                  <a:pt x="1063745" y="69573"/>
                </a:cubicBezTo>
                <a:close/>
                <a:moveTo>
                  <a:pt x="865056" y="69573"/>
                </a:moveTo>
                <a:cubicBezTo>
                  <a:pt x="856712" y="69573"/>
                  <a:pt x="849947" y="76338"/>
                  <a:pt x="849947" y="84682"/>
                </a:cubicBezTo>
                <a:lnTo>
                  <a:pt x="849947" y="175335"/>
                </a:lnTo>
                <a:cubicBezTo>
                  <a:pt x="849947" y="183679"/>
                  <a:pt x="856712" y="190444"/>
                  <a:pt x="865056" y="190444"/>
                </a:cubicBezTo>
                <a:lnTo>
                  <a:pt x="925491" y="190444"/>
                </a:lnTo>
                <a:cubicBezTo>
                  <a:pt x="933835" y="190444"/>
                  <a:pt x="940600" y="183679"/>
                  <a:pt x="940600" y="175335"/>
                </a:cubicBezTo>
                <a:lnTo>
                  <a:pt x="940600" y="84682"/>
                </a:lnTo>
                <a:cubicBezTo>
                  <a:pt x="940600" y="76338"/>
                  <a:pt x="933835" y="69573"/>
                  <a:pt x="925491" y="69573"/>
                </a:cubicBezTo>
                <a:close/>
                <a:moveTo>
                  <a:pt x="726800" y="69573"/>
                </a:moveTo>
                <a:cubicBezTo>
                  <a:pt x="718456" y="69573"/>
                  <a:pt x="711691" y="76338"/>
                  <a:pt x="711691" y="84682"/>
                </a:cubicBezTo>
                <a:lnTo>
                  <a:pt x="711691" y="175335"/>
                </a:lnTo>
                <a:cubicBezTo>
                  <a:pt x="711691" y="183679"/>
                  <a:pt x="718456" y="190444"/>
                  <a:pt x="726800" y="190444"/>
                </a:cubicBezTo>
                <a:lnTo>
                  <a:pt x="787235" y="190444"/>
                </a:lnTo>
                <a:cubicBezTo>
                  <a:pt x="795579" y="190444"/>
                  <a:pt x="802344" y="183679"/>
                  <a:pt x="802344" y="175335"/>
                </a:cubicBezTo>
                <a:lnTo>
                  <a:pt x="802344" y="84682"/>
                </a:lnTo>
                <a:cubicBezTo>
                  <a:pt x="802344" y="76338"/>
                  <a:pt x="795579" y="69573"/>
                  <a:pt x="787235" y="69573"/>
                </a:cubicBezTo>
                <a:close/>
                <a:moveTo>
                  <a:pt x="588546" y="69573"/>
                </a:moveTo>
                <a:cubicBezTo>
                  <a:pt x="580202" y="69573"/>
                  <a:pt x="573437" y="76338"/>
                  <a:pt x="573437" y="84682"/>
                </a:cubicBezTo>
                <a:lnTo>
                  <a:pt x="573437" y="175335"/>
                </a:lnTo>
                <a:cubicBezTo>
                  <a:pt x="573437" y="183679"/>
                  <a:pt x="580202" y="190444"/>
                  <a:pt x="588546" y="190444"/>
                </a:cubicBezTo>
                <a:lnTo>
                  <a:pt x="648981" y="190444"/>
                </a:lnTo>
                <a:cubicBezTo>
                  <a:pt x="657325" y="190444"/>
                  <a:pt x="664090" y="183679"/>
                  <a:pt x="664090" y="175335"/>
                </a:cubicBezTo>
                <a:lnTo>
                  <a:pt x="664090" y="84682"/>
                </a:lnTo>
                <a:cubicBezTo>
                  <a:pt x="664090" y="76338"/>
                  <a:pt x="657325" y="69573"/>
                  <a:pt x="648981" y="69573"/>
                </a:cubicBezTo>
                <a:close/>
                <a:moveTo>
                  <a:pt x="450290" y="69573"/>
                </a:moveTo>
                <a:cubicBezTo>
                  <a:pt x="441946" y="69573"/>
                  <a:pt x="435181" y="76338"/>
                  <a:pt x="435181" y="84682"/>
                </a:cubicBezTo>
                <a:lnTo>
                  <a:pt x="435181" y="175335"/>
                </a:lnTo>
                <a:cubicBezTo>
                  <a:pt x="435181" y="183679"/>
                  <a:pt x="441946" y="190444"/>
                  <a:pt x="450290" y="190444"/>
                </a:cubicBezTo>
                <a:lnTo>
                  <a:pt x="510725" y="190444"/>
                </a:lnTo>
                <a:cubicBezTo>
                  <a:pt x="519069" y="190444"/>
                  <a:pt x="525834" y="183679"/>
                  <a:pt x="525834" y="175335"/>
                </a:cubicBezTo>
                <a:lnTo>
                  <a:pt x="525834" y="84682"/>
                </a:lnTo>
                <a:cubicBezTo>
                  <a:pt x="525834" y="76338"/>
                  <a:pt x="519069" y="69573"/>
                  <a:pt x="510725" y="69573"/>
                </a:cubicBezTo>
                <a:close/>
                <a:moveTo>
                  <a:pt x="312036" y="69573"/>
                </a:moveTo>
                <a:cubicBezTo>
                  <a:pt x="303692" y="69573"/>
                  <a:pt x="296927" y="76338"/>
                  <a:pt x="296927" y="84682"/>
                </a:cubicBezTo>
                <a:lnTo>
                  <a:pt x="296927" y="175335"/>
                </a:lnTo>
                <a:cubicBezTo>
                  <a:pt x="296927" y="183679"/>
                  <a:pt x="303692" y="190444"/>
                  <a:pt x="312036" y="190444"/>
                </a:cubicBezTo>
                <a:lnTo>
                  <a:pt x="372471" y="190444"/>
                </a:lnTo>
                <a:cubicBezTo>
                  <a:pt x="380815" y="190444"/>
                  <a:pt x="387580" y="183679"/>
                  <a:pt x="387580" y="175335"/>
                </a:cubicBezTo>
                <a:lnTo>
                  <a:pt x="387580" y="84682"/>
                </a:lnTo>
                <a:cubicBezTo>
                  <a:pt x="387580" y="76338"/>
                  <a:pt x="380815" y="69573"/>
                  <a:pt x="372471" y="69573"/>
                </a:cubicBezTo>
                <a:close/>
                <a:moveTo>
                  <a:pt x="173780" y="69573"/>
                </a:moveTo>
                <a:cubicBezTo>
                  <a:pt x="165436" y="69573"/>
                  <a:pt x="158671" y="76338"/>
                  <a:pt x="158671" y="84682"/>
                </a:cubicBezTo>
                <a:lnTo>
                  <a:pt x="158671" y="175335"/>
                </a:lnTo>
                <a:cubicBezTo>
                  <a:pt x="158671" y="183679"/>
                  <a:pt x="165436" y="190444"/>
                  <a:pt x="173780" y="190444"/>
                </a:cubicBezTo>
                <a:lnTo>
                  <a:pt x="234215" y="190444"/>
                </a:lnTo>
                <a:cubicBezTo>
                  <a:pt x="242559" y="190444"/>
                  <a:pt x="249324" y="183679"/>
                  <a:pt x="249324" y="175335"/>
                </a:cubicBezTo>
                <a:lnTo>
                  <a:pt x="249324" y="84682"/>
                </a:lnTo>
                <a:cubicBezTo>
                  <a:pt x="249324" y="76338"/>
                  <a:pt x="242559" y="69573"/>
                  <a:pt x="234215" y="69573"/>
                </a:cubicBezTo>
                <a:close/>
                <a:moveTo>
                  <a:pt x="35526" y="69573"/>
                </a:moveTo>
                <a:cubicBezTo>
                  <a:pt x="27182" y="69573"/>
                  <a:pt x="20417" y="76338"/>
                  <a:pt x="20417" y="84682"/>
                </a:cubicBezTo>
                <a:lnTo>
                  <a:pt x="20417" y="175335"/>
                </a:lnTo>
                <a:cubicBezTo>
                  <a:pt x="20417" y="183679"/>
                  <a:pt x="27182" y="190444"/>
                  <a:pt x="35526" y="190444"/>
                </a:cubicBezTo>
                <a:lnTo>
                  <a:pt x="95961" y="190444"/>
                </a:lnTo>
                <a:cubicBezTo>
                  <a:pt x="104305" y="190444"/>
                  <a:pt x="111070" y="183679"/>
                  <a:pt x="111070" y="175335"/>
                </a:cubicBezTo>
                <a:lnTo>
                  <a:pt x="111070" y="84682"/>
                </a:lnTo>
                <a:cubicBezTo>
                  <a:pt x="111070" y="76338"/>
                  <a:pt x="104305" y="69573"/>
                  <a:pt x="95961" y="69573"/>
                </a:cubicBezTo>
                <a:close/>
                <a:moveTo>
                  <a:pt x="0" y="0"/>
                </a:moveTo>
                <a:lnTo>
                  <a:pt x="7715072" y="0"/>
                </a:lnTo>
                <a:lnTo>
                  <a:pt x="7715072" y="1232453"/>
                </a:lnTo>
                <a:lnTo>
                  <a:pt x="0" y="1232453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172" name="Rectangle: Rounded Corners 171"/>
          <p:cNvSpPr/>
          <p:nvPr/>
        </p:nvSpPr>
        <p:spPr>
          <a:xfrm>
            <a:off x="6649278" y="3556550"/>
            <a:ext cx="964095" cy="725557"/>
          </a:xfrm>
          <a:prstGeom prst="roundRect">
            <a:avLst>
              <a:gd name="adj" fmla="val 1158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173" name="Rectangle: Rounded Corners 172"/>
          <p:cNvSpPr/>
          <p:nvPr/>
        </p:nvSpPr>
        <p:spPr>
          <a:xfrm>
            <a:off x="5564257" y="3556549"/>
            <a:ext cx="964095" cy="725557"/>
          </a:xfrm>
          <a:prstGeom prst="roundRect">
            <a:avLst>
              <a:gd name="adj" fmla="val 1158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174" name="Rectangle: Rounded Corners 173"/>
          <p:cNvSpPr/>
          <p:nvPr/>
        </p:nvSpPr>
        <p:spPr>
          <a:xfrm>
            <a:off x="4479236" y="3556548"/>
            <a:ext cx="964095" cy="725557"/>
          </a:xfrm>
          <a:prstGeom prst="roundRect">
            <a:avLst>
              <a:gd name="adj" fmla="val 11582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175" name="Rectangle: Rounded Corners 174"/>
          <p:cNvSpPr/>
          <p:nvPr/>
        </p:nvSpPr>
        <p:spPr>
          <a:xfrm>
            <a:off x="3394215" y="3556547"/>
            <a:ext cx="964095" cy="725557"/>
          </a:xfrm>
          <a:prstGeom prst="roundRect">
            <a:avLst>
              <a:gd name="adj" fmla="val 1158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176" name="Rectangle: Rounded Corners 175"/>
          <p:cNvSpPr/>
          <p:nvPr/>
        </p:nvSpPr>
        <p:spPr>
          <a:xfrm>
            <a:off x="2309194" y="3556546"/>
            <a:ext cx="964095" cy="725557"/>
          </a:xfrm>
          <a:prstGeom prst="roundRect">
            <a:avLst>
              <a:gd name="adj" fmla="val 1158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177" name="Rectangle: Rounded Corners 176"/>
          <p:cNvSpPr/>
          <p:nvPr/>
        </p:nvSpPr>
        <p:spPr>
          <a:xfrm>
            <a:off x="1224173" y="3556545"/>
            <a:ext cx="964095" cy="725557"/>
          </a:xfrm>
          <a:prstGeom prst="roundRect">
            <a:avLst>
              <a:gd name="adj" fmla="val 1158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178" name="Rectangle: Rounded Corners 177"/>
          <p:cNvSpPr/>
          <p:nvPr/>
        </p:nvSpPr>
        <p:spPr>
          <a:xfrm>
            <a:off x="139152" y="3556544"/>
            <a:ext cx="964095" cy="725557"/>
          </a:xfrm>
          <a:prstGeom prst="roundRect">
            <a:avLst>
              <a:gd name="adj" fmla="val 11582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179" name="Rectangle 16"/>
          <p:cNvSpPr/>
          <p:nvPr/>
        </p:nvSpPr>
        <p:spPr>
          <a:xfrm rot="2700000">
            <a:off x="2651512" y="3691062"/>
            <a:ext cx="261233" cy="468342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180" name="Rectangle 9"/>
          <p:cNvSpPr/>
          <p:nvPr/>
        </p:nvSpPr>
        <p:spPr>
          <a:xfrm>
            <a:off x="1529998" y="3726034"/>
            <a:ext cx="400663" cy="37505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181" name="Rounded Rectangle 5"/>
          <p:cNvSpPr/>
          <p:nvPr/>
        </p:nvSpPr>
        <p:spPr>
          <a:xfrm flipH="1">
            <a:off x="5826836" y="3749250"/>
            <a:ext cx="476328" cy="392942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182" name="Freeform 18"/>
          <p:cNvSpPr/>
          <p:nvPr/>
        </p:nvSpPr>
        <p:spPr>
          <a:xfrm>
            <a:off x="6865178" y="3643675"/>
            <a:ext cx="519811" cy="419526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183" name="Oval 7"/>
          <p:cNvSpPr/>
          <p:nvPr/>
        </p:nvSpPr>
        <p:spPr>
          <a:xfrm>
            <a:off x="4750903" y="3728761"/>
            <a:ext cx="409357" cy="40935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184" name="Rounded Rectangle 7"/>
          <p:cNvSpPr/>
          <p:nvPr/>
        </p:nvSpPr>
        <p:spPr>
          <a:xfrm>
            <a:off x="3703725" y="3728761"/>
            <a:ext cx="428284" cy="369604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195" name="TextBox 194"/>
          <p:cNvSpPr txBox="1"/>
          <p:nvPr/>
        </p:nvSpPr>
        <p:spPr>
          <a:xfrm>
            <a:off x="5548303" y="2289202"/>
            <a:ext cx="1734175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관객 수가 현저히 적은</a:t>
            </a:r>
            <a:r>
              <a:rPr lang="ko-KR" altLang="en-US" sz="1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 </a:t>
            </a:r>
            <a:r>
              <a:rPr lang="ko-KR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영화와 성인영화를 </a:t>
            </a:r>
            <a:r>
              <a:rPr lang="ko-KR" altLang="en-US" sz="13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이상치로</a:t>
            </a:r>
            <a:r>
              <a:rPr lang="ko-KR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 판단하여 제거</a:t>
            </a:r>
          </a:p>
        </p:txBody>
      </p:sp>
      <p:sp>
        <p:nvSpPr>
          <p:cNvPr id="198" name="TextBox 197"/>
          <p:cNvSpPr txBox="1"/>
          <p:nvPr/>
        </p:nvSpPr>
        <p:spPr>
          <a:xfrm>
            <a:off x="4447330" y="4965503"/>
            <a:ext cx="1648670" cy="10926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3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전체관람가</a:t>
            </a:r>
            <a:r>
              <a:rPr lang="en-US" altLang="ko-KR" sz="13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,</a:t>
            </a:r>
            <a:r>
              <a:rPr lang="ko-KR" altLang="en-US" sz="13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 12세관람가</a:t>
            </a:r>
            <a:r>
              <a:rPr lang="en-US" altLang="ko-KR" sz="13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,</a:t>
            </a:r>
            <a:r>
              <a:rPr lang="ko-KR" altLang="en-US" sz="13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 15세관람가</a:t>
            </a:r>
            <a:r>
              <a:rPr lang="en-US" altLang="ko-KR" sz="13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,</a:t>
            </a:r>
            <a:r>
              <a:rPr lang="ko-KR" altLang="en-US" sz="13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 청소년관람불가</a:t>
            </a:r>
            <a:endParaRPr lang="en-US" altLang="ko-KR" sz="1300">
              <a:solidFill>
                <a:schemeClr val="tx1">
                  <a:lumMod val="75000"/>
                  <a:lumOff val="25000"/>
                </a:schemeClr>
              </a:solidFill>
              <a:latin typeface="나눔스퀘어 Bold" pitchFamily="50" charset="-127"/>
              <a:ea typeface="나눔스퀘어 Bold" pitchFamily="50" charset="-127"/>
            </a:endParaRPr>
          </a:p>
          <a:p>
            <a:pPr lvl="0">
              <a:defRPr/>
            </a:pPr>
            <a:r>
              <a:rPr lang="en-US" altLang="ko-KR" sz="13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4</a:t>
            </a:r>
            <a:r>
              <a:rPr lang="ko-KR" altLang="en-US" sz="13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개 등급으로 변경</a:t>
            </a:r>
          </a:p>
        </p:txBody>
      </p:sp>
      <p:sp>
        <p:nvSpPr>
          <p:cNvPr id="201" name="TextBox 200"/>
          <p:cNvSpPr txBox="1"/>
          <p:nvPr/>
        </p:nvSpPr>
        <p:spPr>
          <a:xfrm>
            <a:off x="3346357" y="2289192"/>
            <a:ext cx="1734174" cy="4902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3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왜도를 줄이기 위해 로그 스케일로 정규화</a:t>
            </a:r>
          </a:p>
        </p:txBody>
      </p:sp>
      <p:sp>
        <p:nvSpPr>
          <p:cNvPr id="204" name="TextBox 203"/>
          <p:cNvSpPr txBox="1"/>
          <p:nvPr/>
        </p:nvSpPr>
        <p:spPr>
          <a:xfrm>
            <a:off x="2245384" y="4965503"/>
            <a:ext cx="1879472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3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갯수가 많은 상위 </a:t>
            </a:r>
            <a:r>
              <a:rPr lang="en-US" altLang="ko-KR" sz="13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3</a:t>
            </a:r>
            <a:r>
              <a:rPr lang="ko-KR" altLang="en-US" sz="13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개 장르</a:t>
            </a:r>
            <a:r>
              <a:rPr lang="en-US" altLang="ko-KR" sz="13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(</a:t>
            </a:r>
            <a:r>
              <a:rPr lang="ko-KR" altLang="en-US" sz="13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드라마</a:t>
            </a:r>
            <a:r>
              <a:rPr lang="en-US" altLang="ko-KR" sz="13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,</a:t>
            </a:r>
            <a:r>
              <a:rPr lang="ko-KR" altLang="en-US" sz="13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 액션</a:t>
            </a:r>
            <a:r>
              <a:rPr lang="en-US" altLang="ko-KR" sz="13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,</a:t>
            </a:r>
            <a:r>
              <a:rPr lang="ko-KR" altLang="en-US" sz="13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 코미디</a:t>
            </a:r>
            <a:r>
              <a:rPr lang="en-US" altLang="ko-KR" sz="13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)</a:t>
            </a:r>
            <a:r>
              <a:rPr lang="ko-KR" altLang="en-US" sz="13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외에 나머지 장르는 기타로 변경</a:t>
            </a:r>
          </a:p>
        </p:txBody>
      </p:sp>
      <p:sp>
        <p:nvSpPr>
          <p:cNvPr id="207" name="TextBox 206"/>
          <p:cNvSpPr txBox="1"/>
          <p:nvPr/>
        </p:nvSpPr>
        <p:spPr>
          <a:xfrm>
            <a:off x="1144410" y="2289202"/>
            <a:ext cx="1637310" cy="6924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3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관객 수와 개봉일에 결측치가 존재하는 데이터 제거</a:t>
            </a:r>
          </a:p>
        </p:txBody>
      </p:sp>
      <p:sp>
        <p:nvSpPr>
          <p:cNvPr id="209" name="Donut 39"/>
          <p:cNvSpPr/>
          <p:nvPr/>
        </p:nvSpPr>
        <p:spPr>
          <a:xfrm>
            <a:off x="423065" y="3749250"/>
            <a:ext cx="366150" cy="36615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 sz="2700">
              <a:solidFill>
                <a:schemeClr val="tx1"/>
              </a:solidFill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212" name="TextBox 5"/>
          <p:cNvSpPr txBox="1"/>
          <p:nvPr/>
        </p:nvSpPr>
        <p:spPr>
          <a:xfrm>
            <a:off x="1091256" y="1983541"/>
            <a:ext cx="1210382" cy="3139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defRPr/>
            </a:pPr>
            <a:r>
              <a:rPr lang="ko-KR" altLang="en-US">
                <a:latin typeface="나눔스퀘어 Bold" pitchFamily="50" charset="-127"/>
                <a:ea typeface="나눔스퀘어 Bold" pitchFamily="50" charset="-127"/>
              </a:rPr>
              <a:t>결측치</a:t>
            </a:r>
          </a:p>
        </p:txBody>
      </p:sp>
      <p:sp>
        <p:nvSpPr>
          <p:cNvPr id="213" name="TextBox 5"/>
          <p:cNvSpPr txBox="1"/>
          <p:nvPr/>
        </p:nvSpPr>
        <p:spPr>
          <a:xfrm>
            <a:off x="3307405" y="1996241"/>
            <a:ext cx="1210382" cy="3139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defRPr/>
            </a:pPr>
            <a:r>
              <a:rPr lang="ko-KR" altLang="en-US">
                <a:latin typeface="나눔스퀘어 Bold" pitchFamily="50" charset="-127"/>
                <a:ea typeface="나눔스퀘어 Bold" pitchFamily="50" charset="-127"/>
              </a:rPr>
              <a:t>정규화</a:t>
            </a:r>
          </a:p>
        </p:txBody>
      </p:sp>
      <p:sp>
        <p:nvSpPr>
          <p:cNvPr id="214" name="TextBox 5"/>
          <p:cNvSpPr txBox="1"/>
          <p:nvPr/>
        </p:nvSpPr>
        <p:spPr>
          <a:xfrm>
            <a:off x="5490809" y="1995535"/>
            <a:ext cx="1210382" cy="3139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defRPr/>
            </a:pPr>
            <a:r>
              <a:rPr lang="ko-KR" altLang="en-US">
                <a:latin typeface="나눔스퀘어 Bold" pitchFamily="50" charset="-127"/>
                <a:ea typeface="나눔스퀘어 Bold" pitchFamily="50" charset="-127"/>
              </a:rPr>
              <a:t>이상치</a:t>
            </a:r>
          </a:p>
        </p:txBody>
      </p:sp>
      <p:sp>
        <p:nvSpPr>
          <p:cNvPr id="215" name="TextBox 5"/>
          <p:cNvSpPr txBox="1"/>
          <p:nvPr/>
        </p:nvSpPr>
        <p:spPr>
          <a:xfrm>
            <a:off x="2158761" y="4672414"/>
            <a:ext cx="1210382" cy="3139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defRPr/>
            </a:pPr>
            <a:r>
              <a:rPr lang="ko-KR" altLang="en-US">
                <a:latin typeface="나눔스퀘어 Bold" pitchFamily="50" charset="-127"/>
                <a:ea typeface="나눔스퀘어 Bold" pitchFamily="50" charset="-127"/>
              </a:rPr>
              <a:t>장르</a:t>
            </a:r>
          </a:p>
        </p:txBody>
      </p:sp>
      <p:sp>
        <p:nvSpPr>
          <p:cNvPr id="216" name="TextBox 5"/>
          <p:cNvSpPr txBox="1"/>
          <p:nvPr/>
        </p:nvSpPr>
        <p:spPr>
          <a:xfrm>
            <a:off x="4378086" y="4687230"/>
            <a:ext cx="1210382" cy="3139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defRPr/>
            </a:pPr>
            <a:r>
              <a:rPr lang="ko-KR" altLang="en-US">
                <a:latin typeface="나눔스퀘어 Bold" pitchFamily="50" charset="-127"/>
                <a:ea typeface="나눔스퀘어 Bold" pitchFamily="50" charset="-127"/>
              </a:rPr>
              <a:t>등급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:dsp="http://schemas.microsoft.com/office/drawing/2008/diagram" xmlns:dgm="http://schemas.openxmlformats.org/drawingml/2006/diagram" xmlns:c="http://schemas.openxmlformats.org/drawingml/2006/chart" xmlns="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ko-KR" altLang="en-US" sz="5200">
                <a:latin typeface="나눔스퀘어 Bold" pitchFamily="50" charset="-127"/>
                <a:ea typeface="나눔스퀘어 Bold" pitchFamily="50" charset="-127"/>
              </a:rPr>
              <a:t>데이터 탐색</a:t>
            </a:r>
            <a:r>
              <a:rPr lang="en-US" altLang="ko-KR" sz="5200">
                <a:latin typeface="나눔스퀘어 Bold" pitchFamily="50" charset="-127"/>
                <a:ea typeface="나눔스퀘어 Bold" pitchFamily="50" charset="-127"/>
              </a:rPr>
              <a:t>(EDA)</a:t>
            </a:r>
          </a:p>
        </p:txBody>
      </p:sp>
      <p:sp>
        <p:nvSpPr>
          <p:cNvPr id="3" name="Rectangle 2"/>
          <p:cNvSpPr/>
          <p:nvPr/>
        </p:nvSpPr>
        <p:spPr>
          <a:xfrm>
            <a:off x="-13200" y="5256416"/>
            <a:ext cx="6829280" cy="72008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700"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4401497"/>
            <a:ext cx="6204000" cy="7200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700"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" y="3546579"/>
            <a:ext cx="5600037" cy="7200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700"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-13200" y="2691661"/>
            <a:ext cx="5001237" cy="7200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700"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-13200" y="1836743"/>
            <a:ext cx="4389237" cy="72008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700">
              <a:latin typeface="나눔스퀘어 Bold" pitchFamily="50" charset="-127"/>
              <a:ea typeface="나눔스퀘어 Bold" pitchFamily="50" charset="-127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7008720" y="5356982"/>
            <a:ext cx="4366414" cy="517700"/>
            <a:chOff x="2543198" y="4388490"/>
            <a:chExt cx="2577762" cy="517700"/>
          </a:xfrm>
        </p:grpSpPr>
        <p:sp>
          <p:nvSpPr>
            <p:cNvPr id="9" name="TextBox 8"/>
            <p:cNvSpPr txBox="1"/>
            <p:nvPr/>
          </p:nvSpPr>
          <p:spPr>
            <a:xfrm>
              <a:off x="2551706" y="4598413"/>
              <a:ext cx="256925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endParaRPr lang="en-US" altLang="ko-KR" sz="140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itchFamily="50" charset="-127"/>
                <a:ea typeface="나눔스퀘어 Bold" pitchFamily="50" charset="-127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543198" y="4388490"/>
              <a:ext cx="2547413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Bold" pitchFamily="50" charset="-127"/>
                  <a:ea typeface="나눔스퀘어 Bold" pitchFamily="50" charset="-127"/>
                </a:rPr>
                <a:t>영화 상영 </a:t>
              </a:r>
              <a:r>
                <a:rPr lang="ko-KR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Bold" pitchFamily="50" charset="-127"/>
                  <a:ea typeface="나눔스퀘어 Bold" pitchFamily="50" charset="-127"/>
                </a:rPr>
                <a:t>기간 동안의 </a:t>
              </a:r>
              <a:r>
                <a:rPr lang="ko-KR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Bold" pitchFamily="50" charset="-127"/>
                  <a:ea typeface="나눔스퀘어 Bold" pitchFamily="50" charset="-127"/>
                </a:rPr>
                <a:t>휴일 수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395326" y="4507871"/>
            <a:ext cx="4366416" cy="517700"/>
            <a:chOff x="2543198" y="4388490"/>
            <a:chExt cx="2577763" cy="517700"/>
          </a:xfrm>
        </p:grpSpPr>
        <p:sp>
          <p:nvSpPr>
            <p:cNvPr id="12" name="TextBox 11"/>
            <p:cNvSpPr txBox="1"/>
            <p:nvPr/>
          </p:nvSpPr>
          <p:spPr>
            <a:xfrm>
              <a:off x="2551705" y="4598413"/>
              <a:ext cx="256925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endParaRPr lang="en-US" altLang="ko-KR" sz="140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itchFamily="50" charset="-127"/>
                <a:ea typeface="나눔스퀘어 Bold" pitchFamily="50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543198" y="4388490"/>
              <a:ext cx="254741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Bold" pitchFamily="50" charset="-127"/>
                  <a:ea typeface="나눔스퀘어 Bold" pitchFamily="50" charset="-127"/>
                </a:rPr>
                <a:t>이전 시리즈들의 관객 수 평균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781930" y="3658760"/>
            <a:ext cx="4366414" cy="523220"/>
            <a:chOff x="2543198" y="4388490"/>
            <a:chExt cx="2577762" cy="523220"/>
          </a:xfrm>
        </p:grpSpPr>
        <p:sp>
          <p:nvSpPr>
            <p:cNvPr id="15" name="TextBox 14"/>
            <p:cNvSpPr txBox="1"/>
            <p:nvPr/>
          </p:nvSpPr>
          <p:spPr>
            <a:xfrm>
              <a:off x="2551706" y="4598413"/>
              <a:ext cx="256925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endParaRPr lang="en-US" altLang="ko-KR" sz="140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itchFamily="50" charset="-127"/>
                <a:ea typeface="나눔스퀘어 Bold" pitchFamily="50" charset="-127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543198" y="4388490"/>
              <a:ext cx="2547413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Bold" pitchFamily="50" charset="-127"/>
                  <a:ea typeface="나눔스퀘어 Bold" pitchFamily="50" charset="-127"/>
                </a:rPr>
                <a:t>최대 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Bold" pitchFamily="50" charset="-127"/>
                  <a:ea typeface="나눔스퀘어 Bold" pitchFamily="50" charset="-127"/>
                </a:rPr>
                <a:t>3</a:t>
              </a:r>
              <a:r>
                <a:rPr lang="ko-KR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Bold" pitchFamily="50" charset="-127"/>
                  <a:ea typeface="나눔스퀘어 Bold" pitchFamily="50" charset="-127"/>
                </a:rPr>
                <a:t>명의 주연 배우에 대해 해당 배우들이 이전에 출연한 영화들의 관객 수 평균의 합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168534" y="2809651"/>
            <a:ext cx="4366418" cy="517700"/>
            <a:chOff x="2543197" y="4388490"/>
            <a:chExt cx="2577764" cy="517700"/>
          </a:xfrm>
        </p:grpSpPr>
        <p:sp>
          <p:nvSpPr>
            <p:cNvPr id="18" name="TextBox 17"/>
            <p:cNvSpPr txBox="1"/>
            <p:nvPr/>
          </p:nvSpPr>
          <p:spPr>
            <a:xfrm>
              <a:off x="2551706" y="4598413"/>
              <a:ext cx="2569255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endParaRPr lang="en-US" altLang="ko-KR" sz="140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itchFamily="50" charset="-127"/>
                <a:ea typeface="나눔스퀘어 Bold" pitchFamily="50" charset="-127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543197" y="4388490"/>
              <a:ext cx="2547415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Bold" pitchFamily="50" charset="-127"/>
                  <a:ea typeface="나눔스퀘어 Bold" pitchFamily="50" charset="-127"/>
                </a:rPr>
                <a:t>해당 배급사가 이전에 배급한 영화들의 관객 수 평균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555140" y="1960541"/>
            <a:ext cx="4366414" cy="517700"/>
            <a:chOff x="2543198" y="4388490"/>
            <a:chExt cx="2577762" cy="517700"/>
          </a:xfrm>
        </p:grpSpPr>
        <p:sp>
          <p:nvSpPr>
            <p:cNvPr id="21" name="TextBox 20"/>
            <p:cNvSpPr txBox="1"/>
            <p:nvPr/>
          </p:nvSpPr>
          <p:spPr>
            <a:xfrm>
              <a:off x="2551706" y="4598413"/>
              <a:ext cx="256925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endPara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543198" y="4388490"/>
              <a:ext cx="2547413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Bold" pitchFamily="50" charset="-127"/>
                  <a:ea typeface="나눔스퀘어 Bold" pitchFamily="50" charset="-127"/>
                </a:rPr>
                <a:t>해당 감독이 이전에 제작한 영화들의 관객 수 평균</a:t>
              </a: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2542597" y="2027507"/>
            <a:ext cx="120836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600" b="1">
                <a:solidFill>
                  <a:schemeClr val="bg1"/>
                </a:solidFill>
                <a:latin typeface="나눔스퀘어 Bold" pitchFamily="50" charset="-127"/>
                <a:ea typeface="나눔스퀘어 Bold" pitchFamily="50" charset="-127"/>
              </a:rPr>
              <a:t>감독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092312" y="2882425"/>
            <a:ext cx="120836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600" b="1" dirty="0">
                <a:solidFill>
                  <a:schemeClr val="bg1"/>
                </a:solidFill>
                <a:latin typeface="나눔스퀘어 Bold" pitchFamily="50" charset="-127"/>
                <a:ea typeface="나눔스퀘어 Bold" pitchFamily="50" charset="-127"/>
              </a:rPr>
              <a:t>배급사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642027" y="3737343"/>
            <a:ext cx="120836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600" b="1">
                <a:solidFill>
                  <a:schemeClr val="bg1"/>
                </a:solidFill>
                <a:latin typeface="나눔스퀘어 Bold" pitchFamily="50" charset="-127"/>
                <a:ea typeface="나눔스퀘어 Bold" pitchFamily="50" charset="-127"/>
              </a:rPr>
              <a:t>주연 배우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191742" y="4592261"/>
            <a:ext cx="120836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600" b="1" dirty="0">
                <a:solidFill>
                  <a:schemeClr val="bg1"/>
                </a:solidFill>
                <a:latin typeface="나눔스퀘어 Bold" pitchFamily="50" charset="-127"/>
                <a:ea typeface="나눔스퀘어 Bold" pitchFamily="50" charset="-127"/>
              </a:rPr>
              <a:t>시리즈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693831" y="5447179"/>
            <a:ext cx="22900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600" b="1" dirty="0">
                <a:solidFill>
                  <a:schemeClr val="bg1"/>
                </a:solidFill>
                <a:latin typeface="나눔스퀘어 Bold" pitchFamily="50" charset="-127"/>
                <a:ea typeface="나눔스퀘어 Bold" pitchFamily="50" charset="-127"/>
              </a:rPr>
              <a:t>상영 기간 중 휴일 수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:dsp="http://schemas.microsoft.com/office/drawing/2008/diagram" xmlns:dgm="http://schemas.openxmlformats.org/drawingml/2006/diagram" xmlns:c="http://schemas.openxmlformats.org/drawingml/2006/chart" xmlns="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6299783" y="2954655"/>
            <a:ext cx="4777152" cy="92333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>
              <a:defRPr/>
            </a:pPr>
            <a:r>
              <a:rPr lang="en-US" altLang="ko-KR" sz="5400" b="1">
                <a:solidFill>
                  <a:schemeClr val="accent1"/>
                </a:solidFill>
                <a:latin typeface="나눔스퀘어 Bold" pitchFamily="50" charset="-127"/>
                <a:ea typeface="나눔스퀘어 Bold" pitchFamily="50" charset="-127"/>
              </a:rPr>
              <a:t>03</a:t>
            </a:r>
            <a:r>
              <a:rPr lang="ko-KR" altLang="en-US" sz="5400" b="1">
                <a:solidFill>
                  <a:schemeClr val="accent1"/>
                </a:solidFill>
                <a:latin typeface="나눔스퀘어 Bold" pitchFamily="50" charset="-127"/>
                <a:ea typeface="나눔스퀘어 Bold" pitchFamily="50" charset="-127"/>
              </a:rPr>
              <a:t> </a:t>
            </a:r>
            <a:r>
              <a:rPr lang="ko-KR" altLang="en-US" sz="5400" b="1">
                <a:solidFill>
                  <a:schemeClr val="bg1"/>
                </a:solidFill>
                <a:latin typeface="나눔스퀘어 Bold" pitchFamily="50" charset="-127"/>
                <a:ea typeface="나눔스퀘어 Bold" pitchFamily="50" charset="-127"/>
              </a:rPr>
              <a:t>모델링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:dsp="http://schemas.microsoft.com/office/drawing/2008/diagram" xmlns:dgm="http://schemas.openxmlformats.org/drawingml/2006/diagram" xmlns:c="http://schemas.openxmlformats.org/drawingml/2006/chart" xmlns="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536713" y="339509"/>
            <a:ext cx="5386706" cy="724247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ko-KR" altLang="en-US" sz="5200">
                <a:latin typeface="나눔스퀘어 Bold"/>
                <a:ea typeface="나눔스퀘어 Bold"/>
              </a:rPr>
              <a:t>모델링</a:t>
            </a:r>
            <a:endParaRPr lang="ko-KR" altLang="en-US" sz="5200">
              <a:latin typeface="나눔스퀘어 Bold"/>
              <a:ea typeface="나눔스퀘어 Bold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018905" y="3079616"/>
            <a:ext cx="3182620" cy="36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 sz="2700">
              <a:solidFill>
                <a:schemeClr val="tx1"/>
              </a:solidFill>
              <a:latin typeface="나눔스퀘어 Bold"/>
              <a:ea typeface="나눔스퀘어 Bold"/>
            </a:endParaRPr>
          </a:p>
        </p:txBody>
      </p:sp>
      <p:grpSp>
        <p:nvGrpSpPr>
          <p:cNvPr id="4" name="Group 3"/>
          <p:cNvGrpSpPr/>
          <p:nvPr/>
        </p:nvGrpSpPr>
        <p:grpSpPr>
          <a:xfrm rot="0">
            <a:off x="6276397" y="4476569"/>
            <a:ext cx="2842508" cy="1107996"/>
            <a:chOff x="2551705" y="4283314"/>
            <a:chExt cx="1480092" cy="1107996"/>
          </a:xfrm>
        </p:grpSpPr>
        <p:sp>
          <p:nvSpPr>
            <p:cNvPr id="5" name="TextBox 4"/>
            <p:cNvSpPr txBox="1"/>
            <p:nvPr/>
          </p:nvSpPr>
          <p:spPr>
            <a:xfrm>
              <a:off x="2551706" y="4560312"/>
              <a:ext cx="1480091" cy="81665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Bold"/>
                  <a:ea typeface="나눔스퀘어 Bold"/>
                </a:rPr>
                <a:t>최대 </a:t>
              </a:r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Bold"/>
                  <a:ea typeface="나눔스퀘어 Bold"/>
                </a:rPr>
                <a:t>3</a:t>
              </a:r>
              <a:r>
                <a:rPr lang="ko-KR" altLang="en-US"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Bold"/>
                  <a:ea typeface="나눔스퀘어 Bold"/>
                </a:rPr>
                <a:t>명의 주연 배우에 대해 해당 배우들이 이전에 출연한 영화들의 관객 수 평균의 합</a:t>
              </a:r>
              <a:endPara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 Bold"/>
              </a:endParaRPr>
            </a:p>
            <a:p>
              <a:pPr lvl="0">
                <a:defRPr/>
              </a:pPr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Bold"/>
                  <a:ea typeface="나눔스퀘어 Bold"/>
                </a:rPr>
                <a:t>RMSE : 157489.7</a:t>
              </a:r>
              <a:endPara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 Bold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551705" y="4283313"/>
              <a:ext cx="1467508" cy="26497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2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/>
                  <a:ea typeface="나눔스퀘어 ExtraBold"/>
                </a:rPr>
                <a:t>파생변수 추가</a:t>
              </a:r>
              <a:endParaRPr lang="en-US" altLang="ko-KR" sz="1200" b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/>
                <a:ea typeface="나눔스퀘어 ExtraBold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 rot="0">
            <a:off x="4412977" y="5427513"/>
            <a:ext cx="2842506" cy="923327"/>
            <a:chOff x="2551706" y="4283314"/>
            <a:chExt cx="1480091" cy="923327"/>
          </a:xfrm>
        </p:grpSpPr>
        <p:sp>
          <p:nvSpPr>
            <p:cNvPr id="8" name="TextBox 7"/>
            <p:cNvSpPr txBox="1"/>
            <p:nvPr/>
          </p:nvSpPr>
          <p:spPr>
            <a:xfrm>
              <a:off x="2551706" y="4560310"/>
              <a:ext cx="1480091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Bold"/>
                  <a:ea typeface="나눔스퀘어 Bold"/>
                </a:rPr>
                <a:t>해당 감독이 이전에 제작한 영화들의 관객 수 평균</a:t>
              </a:r>
              <a:endPara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 Bold"/>
              </a:endParaRPr>
            </a:p>
            <a:p>
              <a:pPr lvl="0">
                <a:defRPr/>
              </a:pPr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Bold"/>
                  <a:ea typeface="나눔스퀘어 Bold"/>
                </a:rPr>
                <a:t>RMSE : 168598.5</a:t>
              </a:r>
              <a:endPara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 Bold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551706" y="4283313"/>
              <a:ext cx="1467507" cy="2665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2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/>
                  <a:ea typeface="나눔스퀘어 ExtraBold"/>
                </a:rPr>
                <a:t>파생변수</a:t>
              </a:r>
              <a:r>
                <a:rPr lang="en-US" altLang="ko-KR" sz="12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/>
                  <a:ea typeface="나눔스퀘어 ExtraBold"/>
                </a:rPr>
                <a:t> </a:t>
              </a:r>
              <a:r>
                <a:rPr lang="ko-KR" altLang="en-US" sz="12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/>
                  <a:ea typeface="나눔스퀘어 ExtraBold"/>
                </a:rPr>
                <a:t>추가</a:t>
              </a:r>
              <a:endParaRPr lang="ko-KR" altLang="en-US" sz="1200" b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/>
                <a:ea typeface="나눔스퀘어 ExtraBold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 rot="0">
            <a:off x="8139819" y="3525625"/>
            <a:ext cx="2842506" cy="738664"/>
            <a:chOff x="2551706" y="4283313"/>
            <a:chExt cx="1480091" cy="738664"/>
          </a:xfrm>
        </p:grpSpPr>
        <p:sp>
          <p:nvSpPr>
            <p:cNvPr id="11" name="TextBox 10"/>
            <p:cNvSpPr txBox="1"/>
            <p:nvPr/>
          </p:nvSpPr>
          <p:spPr>
            <a:xfrm>
              <a:off x="2551706" y="4560312"/>
              <a:ext cx="1480091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Bold"/>
                  <a:ea typeface="나눔스퀘어 Bold"/>
                </a:rPr>
                <a:t>이전 시리즈들의 관객 수 평균</a:t>
              </a:r>
              <a:endPara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 Bold"/>
              </a:endParaRPr>
            </a:p>
            <a:p>
              <a:pPr lvl="0">
                <a:defRPr/>
              </a:pPr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Bold"/>
                  <a:ea typeface="나눔스퀘어 Bold"/>
                </a:rPr>
                <a:t>RMSE : 135054.7</a:t>
              </a:r>
              <a:endPara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 Bold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551706" y="4283313"/>
              <a:ext cx="1467508" cy="2634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2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/>
                  <a:ea typeface="나눔스퀘어 ExtraBold"/>
                </a:rPr>
                <a:t>파생변수 추가</a:t>
              </a:r>
              <a:endParaRPr lang="en-US" altLang="ko-KR" sz="1200" b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/>
                <a:ea typeface="나눔스퀘어 ExtraBold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 rot="0">
            <a:off x="844027" y="4338825"/>
            <a:ext cx="2834481" cy="726570"/>
            <a:chOff x="2551704" y="4283311"/>
            <a:chExt cx="1480091" cy="726570"/>
          </a:xfrm>
        </p:grpSpPr>
        <p:sp>
          <p:nvSpPr>
            <p:cNvPr id="15" name="TextBox 14"/>
            <p:cNvSpPr txBox="1"/>
            <p:nvPr/>
          </p:nvSpPr>
          <p:spPr>
            <a:xfrm>
              <a:off x="2551705" y="4560189"/>
              <a:ext cx="1480091" cy="44969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defRPr/>
              </a:pPr>
              <a:r>
                <a:rPr lang="ko-KR" altLang="en-US"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Bold"/>
                  <a:ea typeface="나눔스퀘어 Bold"/>
                </a:rPr>
                <a:t>국가</a:t>
              </a:r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Bold"/>
                  <a:ea typeface="나눔스퀘어 Bold"/>
                </a:rPr>
                <a:t>,</a:t>
              </a:r>
              <a:r>
                <a:rPr lang="ko-KR" altLang="en-US"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Bold"/>
                  <a:ea typeface="나눔스퀘어 Bold"/>
                </a:rPr>
                <a:t> 장르</a:t>
              </a:r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Bold"/>
                  <a:ea typeface="나눔스퀘어 Bold"/>
                </a:rPr>
                <a:t>,</a:t>
              </a:r>
              <a:r>
                <a:rPr lang="ko-KR" altLang="en-US"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Bold"/>
                  <a:ea typeface="나눔스퀘어 Bold"/>
                </a:rPr>
                <a:t> 스크린 수</a:t>
              </a:r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Bold"/>
                  <a:ea typeface="나눔스퀘어 Bold"/>
                </a:rPr>
                <a:t>,</a:t>
              </a:r>
              <a:r>
                <a:rPr lang="ko-KR" altLang="en-US"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Bold"/>
                  <a:ea typeface="나눔스퀘어 Bold"/>
                </a:rPr>
                <a:t> 상영시간</a:t>
              </a:r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Bold"/>
                  <a:ea typeface="나눔스퀘어 Bold"/>
                </a:rPr>
                <a:t>,</a:t>
              </a:r>
              <a:r>
                <a:rPr lang="ko-KR" altLang="en-US"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Bold"/>
                  <a:ea typeface="나눔스퀘어 Bold"/>
                </a:rPr>
                <a:t> 등급</a:t>
              </a:r>
              <a:endPara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 Bold"/>
              </a:endParaRPr>
            </a:p>
            <a:p>
              <a:pPr algn="r">
                <a:defRPr/>
              </a:pPr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Bold"/>
                  <a:ea typeface="나눔스퀘어 Bold"/>
                </a:rPr>
                <a:t>RMSE : 173052.4</a:t>
              </a:r>
              <a:endPara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 Bold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551704" y="4283311"/>
              <a:ext cx="1467509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defRPr/>
              </a:pPr>
              <a:r>
                <a:rPr lang="en-US" altLang="ko-KR" sz="12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/>
                  <a:ea typeface="나눔스퀘어 ExtraBold"/>
                </a:rPr>
                <a:t>XGBoost</a:t>
              </a:r>
              <a:endParaRPr lang="en-US" altLang="ko-KR" sz="1200" b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/>
                <a:ea typeface="나눔스퀘어 ExtraBold"/>
              </a:endParaRPr>
            </a:p>
          </p:txBody>
        </p:sp>
      </p:grpSp>
      <p:sp>
        <p:nvSpPr>
          <p:cNvPr id="17" name="직사각형 4"/>
          <p:cNvSpPr/>
          <p:nvPr/>
        </p:nvSpPr>
        <p:spPr>
          <a:xfrm>
            <a:off x="9525" y="5941171"/>
            <a:ext cx="4296988" cy="36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700">
              <a:latin typeface="나눔스퀘어 Bold"/>
              <a:ea typeface="나눔스퀘어 Bold"/>
            </a:endParaRPr>
          </a:p>
        </p:txBody>
      </p:sp>
      <p:sp>
        <p:nvSpPr>
          <p:cNvPr id="18" name="평행 사변형 5"/>
          <p:cNvSpPr/>
          <p:nvPr/>
        </p:nvSpPr>
        <p:spPr>
          <a:xfrm rot="16200000">
            <a:off x="3440949" y="5435608"/>
            <a:ext cx="1310938" cy="420190"/>
          </a:xfrm>
          <a:prstGeom prst="parallelogram">
            <a:avLst>
              <a:gd name="adj" fmla="val 84008"/>
            </a:avLst>
          </a:prstGeom>
          <a:gradFill>
            <a:gsLst>
              <a:gs pos="0">
                <a:schemeClr val="accent4">
                  <a:lumMod val="70000"/>
                </a:schemeClr>
              </a:gs>
              <a:gs pos="100000">
                <a:schemeClr val="accent4">
                  <a:lumMod val="70000"/>
                </a:schemeClr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sz="2700">
              <a:latin typeface="나눔스퀘어 Bold"/>
              <a:ea typeface="나눔스퀘어 Bold"/>
            </a:endParaRPr>
          </a:p>
        </p:txBody>
      </p:sp>
      <p:sp>
        <p:nvSpPr>
          <p:cNvPr id="19" name="평행 사변형 32"/>
          <p:cNvSpPr/>
          <p:nvPr/>
        </p:nvSpPr>
        <p:spPr>
          <a:xfrm flipH="1">
            <a:off x="3886323" y="4990232"/>
            <a:ext cx="2278270" cy="356368"/>
          </a:xfrm>
          <a:prstGeom prst="parallelogram">
            <a:avLst>
              <a:gd name="adj" fmla="val 118955"/>
            </a:avLst>
          </a:pr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sz="2700">
              <a:latin typeface="나눔스퀘어 Bold"/>
              <a:ea typeface="나눔스퀘어 Bold"/>
            </a:endParaRPr>
          </a:p>
        </p:txBody>
      </p:sp>
      <p:sp>
        <p:nvSpPr>
          <p:cNvPr id="20" name="평행 사변형 33"/>
          <p:cNvSpPr/>
          <p:nvPr/>
        </p:nvSpPr>
        <p:spPr>
          <a:xfrm rot="16200000">
            <a:off x="5301599" y="4481034"/>
            <a:ext cx="1310938" cy="420190"/>
          </a:xfrm>
          <a:prstGeom prst="parallelogram">
            <a:avLst>
              <a:gd name="adj" fmla="val 84008"/>
            </a:avLst>
          </a:prstGeom>
          <a:gradFill>
            <a:gsLst>
              <a:gs pos="100000">
                <a:schemeClr val="accent3">
                  <a:lumMod val="70000"/>
                </a:schemeClr>
              </a:gs>
              <a:gs pos="0">
                <a:schemeClr val="accent3">
                  <a:lumMod val="70000"/>
                </a:schemeClr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sz="2700">
              <a:latin typeface="나눔스퀘어 Bold"/>
              <a:ea typeface="나눔스퀘어 Bold"/>
            </a:endParaRPr>
          </a:p>
        </p:txBody>
      </p:sp>
      <p:sp>
        <p:nvSpPr>
          <p:cNvPr id="21" name="평행 사변형 34"/>
          <p:cNvSpPr/>
          <p:nvPr/>
        </p:nvSpPr>
        <p:spPr>
          <a:xfrm flipH="1">
            <a:off x="5746973" y="4035253"/>
            <a:ext cx="2278270" cy="356368"/>
          </a:xfrm>
          <a:prstGeom prst="parallelogram">
            <a:avLst>
              <a:gd name="adj" fmla="val 118955"/>
            </a:avLst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sz="2700">
              <a:latin typeface="나눔스퀘어 Bold"/>
              <a:ea typeface="나눔스퀘어 Bold"/>
            </a:endParaRPr>
          </a:p>
        </p:txBody>
      </p:sp>
      <p:sp>
        <p:nvSpPr>
          <p:cNvPr id="22" name="평행 사변형 35"/>
          <p:cNvSpPr/>
          <p:nvPr/>
        </p:nvSpPr>
        <p:spPr>
          <a:xfrm rot="16200000">
            <a:off x="7159001" y="3526058"/>
            <a:ext cx="1310938" cy="420190"/>
          </a:xfrm>
          <a:prstGeom prst="parallelogram">
            <a:avLst>
              <a:gd name="adj" fmla="val 84008"/>
            </a:avLst>
          </a:prstGeom>
          <a:gradFill>
            <a:gsLst>
              <a:gs pos="0">
                <a:schemeClr val="accent2">
                  <a:lumMod val="70000"/>
                </a:schemeClr>
              </a:gs>
              <a:gs pos="100000">
                <a:schemeClr val="accent2">
                  <a:lumMod val="70000"/>
                </a:schemeClr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sz="2700">
              <a:latin typeface="나눔스퀘어 Bold"/>
              <a:ea typeface="나눔스퀘어 Bold"/>
            </a:endParaRPr>
          </a:p>
        </p:txBody>
      </p:sp>
      <p:sp>
        <p:nvSpPr>
          <p:cNvPr id="23" name="평행 사변형 36"/>
          <p:cNvSpPr/>
          <p:nvPr/>
        </p:nvSpPr>
        <p:spPr>
          <a:xfrm flipH="1">
            <a:off x="7604375" y="3080274"/>
            <a:ext cx="2278270" cy="356368"/>
          </a:xfrm>
          <a:prstGeom prst="parallelogram">
            <a:avLst>
              <a:gd name="adj" fmla="val 11895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 sz="2700">
              <a:latin typeface="나눔스퀘어 Bold"/>
              <a:ea typeface="나눔스퀘어 Bold"/>
            </a:endParaRPr>
          </a:p>
        </p:txBody>
      </p:sp>
      <p:sp>
        <p:nvSpPr>
          <p:cNvPr id="25" name="Parallelogram 15"/>
          <p:cNvSpPr/>
          <p:nvPr/>
        </p:nvSpPr>
        <p:spPr>
          <a:xfrm flipH="1">
            <a:off x="4757515" y="4431779"/>
            <a:ext cx="477540" cy="477540"/>
          </a:xfrm>
          <a:custGeom>
            <a:avLst/>
            <a:gd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>
              <a:latin typeface="나눔스퀘어 Bold"/>
              <a:ea typeface="나눔스퀘어 Bold"/>
            </a:endParaRPr>
          </a:p>
        </p:txBody>
      </p:sp>
      <p:sp>
        <p:nvSpPr>
          <p:cNvPr id="26" name="Rectangle 30"/>
          <p:cNvSpPr/>
          <p:nvPr/>
        </p:nvSpPr>
        <p:spPr>
          <a:xfrm>
            <a:off x="1999415" y="5365400"/>
            <a:ext cx="420190" cy="418962"/>
          </a:xfrm>
          <a:custGeom>
            <a:avLst/>
            <a:gd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>
              <a:latin typeface="나눔스퀘어 Bold"/>
              <a:ea typeface="나눔스퀘어 Bold"/>
            </a:endParaRPr>
          </a:p>
        </p:txBody>
      </p:sp>
      <p:sp>
        <p:nvSpPr>
          <p:cNvPr id="27" name="Rectangle 16"/>
          <p:cNvSpPr/>
          <p:nvPr/>
        </p:nvSpPr>
        <p:spPr>
          <a:xfrm rot="2700000">
            <a:off x="6633548" y="3391261"/>
            <a:ext cx="310712" cy="557049"/>
          </a:xfrm>
          <a:custGeom>
            <a:avLst/>
            <a:gd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>
              <a:latin typeface="나눔스퀘어 Bold"/>
              <a:ea typeface="나눔스퀘어 Bold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32200" y="2040255"/>
            <a:ext cx="4050845" cy="49149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>
              <a:defRPr/>
            </a:pPr>
            <a:r>
              <a:rPr lang="ko-KR" altLang="en-US" sz="2600">
                <a:solidFill>
                  <a:schemeClr val="accent1"/>
                </a:solidFill>
                <a:latin typeface="나눔스퀘어 Bold"/>
                <a:ea typeface="나눔스퀘어 Bold"/>
              </a:rPr>
              <a:t>평가지표</a:t>
            </a:r>
            <a:r>
              <a:rPr lang="ko-KR" altLang="en-US" sz="2600">
                <a:latin typeface="나눔스퀘어 Bold"/>
                <a:ea typeface="나눔스퀘어 Bold"/>
              </a:rPr>
              <a:t>는 </a:t>
            </a:r>
            <a:r>
              <a:rPr lang="en-US" altLang="ko-KR" sz="2600">
                <a:latin typeface="나눔스퀘어 Bold"/>
                <a:ea typeface="나눔스퀘어 Bold"/>
              </a:rPr>
              <a:t>RMSE</a:t>
            </a:r>
            <a:r>
              <a:rPr lang="ko-KR" altLang="en-US" sz="2600">
                <a:latin typeface="나눔스퀘어 Bold"/>
                <a:ea typeface="나눔스퀘어 Bold"/>
              </a:rPr>
              <a:t> 사용</a:t>
            </a:r>
            <a:endParaRPr lang="ko-KR" altLang="en-US" sz="2600">
              <a:latin typeface="나눔스퀘어 Bold"/>
              <a:ea typeface="나눔스퀘어 Bold"/>
            </a:endParaRPr>
          </a:p>
        </p:txBody>
      </p:sp>
      <p:grpSp>
        <p:nvGrpSpPr>
          <p:cNvPr id="39" name="Group 38"/>
          <p:cNvGrpSpPr/>
          <p:nvPr/>
        </p:nvGrpSpPr>
        <p:grpSpPr>
          <a:xfrm rot="0">
            <a:off x="8778681" y="1458101"/>
            <a:ext cx="810647" cy="1854185"/>
            <a:chOff x="4970502" y="462330"/>
            <a:chExt cx="2246960" cy="5139449"/>
          </a:xfrm>
        </p:grpSpPr>
        <p:sp>
          <p:nvSpPr>
            <p:cNvPr id="40" name="Freeform: Shape 39"/>
            <p:cNvSpPr/>
            <p:nvPr/>
          </p:nvSpPr>
          <p:spPr>
            <a:xfrm>
              <a:off x="4970502" y="4508663"/>
              <a:ext cx="2246960" cy="1093116"/>
            </a:xfrm>
            <a:custGeom>
              <a:avLst/>
              <a:gdLst>
                <a:gd name="connsiteX0" fmla="*/ 2247677 w 2246960"/>
                <a:gd name="connsiteY0" fmla="*/ 660646 h 1093115"/>
                <a:gd name="connsiteX1" fmla="*/ 2243339 w 2246960"/>
                <a:gd name="connsiteY1" fmla="*/ 602521 h 1093115"/>
                <a:gd name="connsiteX2" fmla="*/ 2229458 w 2246960"/>
                <a:gd name="connsiteY2" fmla="*/ 533550 h 1093115"/>
                <a:gd name="connsiteX3" fmla="*/ 2225988 w 2246960"/>
                <a:gd name="connsiteY3" fmla="*/ 504053 h 1093115"/>
                <a:gd name="connsiteX4" fmla="*/ 2229458 w 2246960"/>
                <a:gd name="connsiteY4" fmla="*/ 397778 h 1093115"/>
                <a:gd name="connsiteX5" fmla="*/ 2145306 w 2246960"/>
                <a:gd name="connsiteY5" fmla="*/ 303649 h 1093115"/>
                <a:gd name="connsiteX6" fmla="*/ 1971361 w 2246960"/>
                <a:gd name="connsiteY6" fmla="*/ 232509 h 1093115"/>
                <a:gd name="connsiteX7" fmla="*/ 1953576 w 2246960"/>
                <a:gd name="connsiteY7" fmla="*/ 196940 h 1093115"/>
                <a:gd name="connsiteX8" fmla="*/ 1960951 w 2246960"/>
                <a:gd name="connsiteY8" fmla="*/ 172214 h 1093115"/>
                <a:gd name="connsiteX9" fmla="*/ 1957480 w 2246960"/>
                <a:gd name="connsiteY9" fmla="*/ 139247 h 1093115"/>
                <a:gd name="connsiteX10" fmla="*/ 1892848 w 2246960"/>
                <a:gd name="connsiteY10" fmla="*/ 58132 h 1093115"/>
                <a:gd name="connsiteX11" fmla="*/ 1802189 w 2246960"/>
                <a:gd name="connsiteY11" fmla="*/ 439 h 1093115"/>
                <a:gd name="connsiteX12" fmla="*/ 1790043 w 2246960"/>
                <a:gd name="connsiteY12" fmla="*/ 13886 h 1093115"/>
                <a:gd name="connsiteX13" fmla="*/ 1737122 w 2246960"/>
                <a:gd name="connsiteY13" fmla="*/ 106281 h 1093115"/>
                <a:gd name="connsiteX14" fmla="*/ 1632582 w 2246960"/>
                <a:gd name="connsiteY14" fmla="*/ 192168 h 1093115"/>
                <a:gd name="connsiteX15" fmla="*/ 1524572 w 2246960"/>
                <a:gd name="connsiteY15" fmla="*/ 221665 h 1093115"/>
                <a:gd name="connsiteX16" fmla="*/ 1454734 w 2246960"/>
                <a:gd name="connsiteY16" fmla="*/ 234678 h 1093115"/>
                <a:gd name="connsiteX17" fmla="*/ 1145018 w 2246960"/>
                <a:gd name="connsiteY17" fmla="*/ 256801 h 1093115"/>
                <a:gd name="connsiteX18" fmla="*/ 1104243 w 2246960"/>
                <a:gd name="connsiteY18" fmla="*/ 256801 h 1093115"/>
                <a:gd name="connsiteX19" fmla="*/ 794527 w 2246960"/>
                <a:gd name="connsiteY19" fmla="*/ 234678 h 1093115"/>
                <a:gd name="connsiteX20" fmla="*/ 724689 w 2246960"/>
                <a:gd name="connsiteY20" fmla="*/ 221665 h 1093115"/>
                <a:gd name="connsiteX21" fmla="*/ 616678 w 2246960"/>
                <a:gd name="connsiteY21" fmla="*/ 192168 h 1093115"/>
                <a:gd name="connsiteX22" fmla="*/ 512138 w 2246960"/>
                <a:gd name="connsiteY22" fmla="*/ 106281 h 1093115"/>
                <a:gd name="connsiteX23" fmla="*/ 459218 w 2246960"/>
                <a:gd name="connsiteY23" fmla="*/ 13886 h 1093115"/>
                <a:gd name="connsiteX24" fmla="*/ 447072 w 2246960"/>
                <a:gd name="connsiteY24" fmla="*/ 439 h 1093115"/>
                <a:gd name="connsiteX25" fmla="*/ 356413 w 2246960"/>
                <a:gd name="connsiteY25" fmla="*/ 58132 h 1093115"/>
                <a:gd name="connsiteX26" fmla="*/ 291780 w 2246960"/>
                <a:gd name="connsiteY26" fmla="*/ 139247 h 1093115"/>
                <a:gd name="connsiteX27" fmla="*/ 288310 w 2246960"/>
                <a:gd name="connsiteY27" fmla="*/ 172214 h 1093115"/>
                <a:gd name="connsiteX28" fmla="*/ 295684 w 2246960"/>
                <a:gd name="connsiteY28" fmla="*/ 196940 h 1093115"/>
                <a:gd name="connsiteX29" fmla="*/ 277899 w 2246960"/>
                <a:gd name="connsiteY29" fmla="*/ 232509 h 1093115"/>
                <a:gd name="connsiteX30" fmla="*/ 103955 w 2246960"/>
                <a:gd name="connsiteY30" fmla="*/ 303649 h 1093115"/>
                <a:gd name="connsiteX31" fmla="*/ 19802 w 2246960"/>
                <a:gd name="connsiteY31" fmla="*/ 397778 h 1093115"/>
                <a:gd name="connsiteX32" fmla="*/ 23273 w 2246960"/>
                <a:gd name="connsiteY32" fmla="*/ 504053 h 1093115"/>
                <a:gd name="connsiteX33" fmla="*/ 19802 w 2246960"/>
                <a:gd name="connsiteY33" fmla="*/ 533550 h 1093115"/>
                <a:gd name="connsiteX34" fmla="*/ 5922 w 2246960"/>
                <a:gd name="connsiteY34" fmla="*/ 602521 h 1093115"/>
                <a:gd name="connsiteX35" fmla="*/ 1584 w 2246960"/>
                <a:gd name="connsiteY35" fmla="*/ 660646 h 1093115"/>
                <a:gd name="connsiteX36" fmla="*/ 87472 w 2246960"/>
                <a:gd name="connsiteY36" fmla="*/ 832422 h 1093115"/>
                <a:gd name="connsiteX37" fmla="*/ 114366 w 2246960"/>
                <a:gd name="connsiteY37" fmla="*/ 861051 h 1093115"/>
                <a:gd name="connsiteX38" fmla="*/ 451843 w 2246960"/>
                <a:gd name="connsiteY38" fmla="*/ 993786 h 1093115"/>
                <a:gd name="connsiteX39" fmla="*/ 1061733 w 2246960"/>
                <a:gd name="connsiteY39" fmla="*/ 1096157 h 1093115"/>
                <a:gd name="connsiteX40" fmla="*/ 1187962 w 2246960"/>
                <a:gd name="connsiteY40" fmla="*/ 1096157 h 1093115"/>
                <a:gd name="connsiteX41" fmla="*/ 1797851 w 2246960"/>
                <a:gd name="connsiteY41" fmla="*/ 993786 h 1093115"/>
                <a:gd name="connsiteX42" fmla="*/ 2135329 w 2246960"/>
                <a:gd name="connsiteY42" fmla="*/ 861051 h 1093115"/>
                <a:gd name="connsiteX43" fmla="*/ 2162223 w 2246960"/>
                <a:gd name="connsiteY43" fmla="*/ 832422 h 1093115"/>
                <a:gd name="connsiteX44" fmla="*/ 2247677 w 2246960"/>
                <a:gd name="connsiteY44" fmla="*/ 660646 h 1093115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2246960" h="1093115">
                  <a:moveTo>
                    <a:pt x="2247677" y="660646"/>
                  </a:moveTo>
                  <a:cubicBezTo>
                    <a:pt x="2245074" y="641560"/>
                    <a:pt x="2244207" y="622040"/>
                    <a:pt x="2243339" y="602521"/>
                  </a:cubicBezTo>
                  <a:cubicBezTo>
                    <a:pt x="2242038" y="578663"/>
                    <a:pt x="2242471" y="554805"/>
                    <a:pt x="2229458" y="533550"/>
                  </a:cubicBezTo>
                  <a:cubicBezTo>
                    <a:pt x="2223819" y="524441"/>
                    <a:pt x="2225120" y="514897"/>
                    <a:pt x="2225988" y="504053"/>
                  </a:cubicBezTo>
                  <a:cubicBezTo>
                    <a:pt x="2229892" y="468917"/>
                    <a:pt x="2240736" y="434649"/>
                    <a:pt x="2229458" y="397778"/>
                  </a:cubicBezTo>
                  <a:cubicBezTo>
                    <a:pt x="2215577" y="352231"/>
                    <a:pt x="2186948" y="321433"/>
                    <a:pt x="2145306" y="303649"/>
                  </a:cubicBezTo>
                  <a:cubicBezTo>
                    <a:pt x="2088047" y="278489"/>
                    <a:pt x="2029487" y="255933"/>
                    <a:pt x="1971361" y="232509"/>
                  </a:cubicBezTo>
                  <a:cubicBezTo>
                    <a:pt x="1954878" y="226003"/>
                    <a:pt x="1947070" y="215158"/>
                    <a:pt x="1953576" y="196940"/>
                  </a:cubicBezTo>
                  <a:cubicBezTo>
                    <a:pt x="1956613" y="188698"/>
                    <a:pt x="1958348" y="180456"/>
                    <a:pt x="1960951" y="172214"/>
                  </a:cubicBezTo>
                  <a:cubicBezTo>
                    <a:pt x="1964421" y="160503"/>
                    <a:pt x="1965722" y="148790"/>
                    <a:pt x="1957480" y="139247"/>
                  </a:cubicBezTo>
                  <a:cubicBezTo>
                    <a:pt x="1934924" y="112787"/>
                    <a:pt x="1917573" y="82857"/>
                    <a:pt x="1892848" y="58132"/>
                  </a:cubicBezTo>
                  <a:cubicBezTo>
                    <a:pt x="1866821" y="32539"/>
                    <a:pt x="1836457" y="13452"/>
                    <a:pt x="1802189" y="439"/>
                  </a:cubicBezTo>
                  <a:cubicBezTo>
                    <a:pt x="1790910" y="-2163"/>
                    <a:pt x="1790910" y="7379"/>
                    <a:pt x="1790043" y="13886"/>
                  </a:cubicBezTo>
                  <a:cubicBezTo>
                    <a:pt x="1783970" y="51191"/>
                    <a:pt x="1763583" y="80688"/>
                    <a:pt x="1737122" y="106281"/>
                  </a:cubicBezTo>
                  <a:cubicBezTo>
                    <a:pt x="1704589" y="137946"/>
                    <a:pt x="1675960" y="173516"/>
                    <a:pt x="1632582" y="192168"/>
                  </a:cubicBezTo>
                  <a:cubicBezTo>
                    <a:pt x="1597880" y="207350"/>
                    <a:pt x="1562310" y="218629"/>
                    <a:pt x="1524572" y="221665"/>
                  </a:cubicBezTo>
                  <a:cubicBezTo>
                    <a:pt x="1500714" y="223834"/>
                    <a:pt x="1478158" y="231208"/>
                    <a:pt x="1454734" y="234678"/>
                  </a:cubicBezTo>
                  <a:cubicBezTo>
                    <a:pt x="1371449" y="247258"/>
                    <a:pt x="1229170" y="259403"/>
                    <a:pt x="1145018" y="256801"/>
                  </a:cubicBezTo>
                  <a:cubicBezTo>
                    <a:pt x="1138945" y="257669"/>
                    <a:pt x="1110316" y="257669"/>
                    <a:pt x="1104243" y="256801"/>
                  </a:cubicBezTo>
                  <a:cubicBezTo>
                    <a:pt x="1019656" y="259837"/>
                    <a:pt x="877812" y="247691"/>
                    <a:pt x="794527" y="234678"/>
                  </a:cubicBezTo>
                  <a:cubicBezTo>
                    <a:pt x="771103" y="231208"/>
                    <a:pt x="748113" y="223400"/>
                    <a:pt x="724689" y="221665"/>
                  </a:cubicBezTo>
                  <a:cubicBezTo>
                    <a:pt x="686950" y="218195"/>
                    <a:pt x="651380" y="207350"/>
                    <a:pt x="616678" y="192168"/>
                  </a:cubicBezTo>
                  <a:cubicBezTo>
                    <a:pt x="573301" y="173082"/>
                    <a:pt x="544672" y="137512"/>
                    <a:pt x="512138" y="106281"/>
                  </a:cubicBezTo>
                  <a:cubicBezTo>
                    <a:pt x="485678" y="80688"/>
                    <a:pt x="465291" y="51191"/>
                    <a:pt x="459218" y="13886"/>
                  </a:cubicBezTo>
                  <a:cubicBezTo>
                    <a:pt x="457916" y="7379"/>
                    <a:pt x="458350" y="-1730"/>
                    <a:pt x="447072" y="439"/>
                  </a:cubicBezTo>
                  <a:cubicBezTo>
                    <a:pt x="413237" y="13452"/>
                    <a:pt x="382439" y="32539"/>
                    <a:pt x="356413" y="58132"/>
                  </a:cubicBezTo>
                  <a:cubicBezTo>
                    <a:pt x="331687" y="82857"/>
                    <a:pt x="314336" y="112787"/>
                    <a:pt x="291780" y="139247"/>
                  </a:cubicBezTo>
                  <a:cubicBezTo>
                    <a:pt x="283538" y="148790"/>
                    <a:pt x="284840" y="160936"/>
                    <a:pt x="288310" y="172214"/>
                  </a:cubicBezTo>
                  <a:cubicBezTo>
                    <a:pt x="290913" y="180456"/>
                    <a:pt x="292648" y="188698"/>
                    <a:pt x="295684" y="196940"/>
                  </a:cubicBezTo>
                  <a:cubicBezTo>
                    <a:pt x="302191" y="215158"/>
                    <a:pt x="294383" y="225569"/>
                    <a:pt x="277899" y="232509"/>
                  </a:cubicBezTo>
                  <a:cubicBezTo>
                    <a:pt x="219773" y="255933"/>
                    <a:pt x="161213" y="278489"/>
                    <a:pt x="103955" y="303649"/>
                  </a:cubicBezTo>
                  <a:cubicBezTo>
                    <a:pt x="62313" y="321867"/>
                    <a:pt x="33683" y="352665"/>
                    <a:pt x="19802" y="397778"/>
                  </a:cubicBezTo>
                  <a:cubicBezTo>
                    <a:pt x="8524" y="434649"/>
                    <a:pt x="19369" y="468917"/>
                    <a:pt x="23273" y="504053"/>
                  </a:cubicBezTo>
                  <a:cubicBezTo>
                    <a:pt x="24574" y="514464"/>
                    <a:pt x="25442" y="524441"/>
                    <a:pt x="19802" y="533550"/>
                  </a:cubicBezTo>
                  <a:cubicBezTo>
                    <a:pt x="6789" y="555239"/>
                    <a:pt x="7223" y="578663"/>
                    <a:pt x="5922" y="602521"/>
                  </a:cubicBezTo>
                  <a:cubicBezTo>
                    <a:pt x="5054" y="622040"/>
                    <a:pt x="4187" y="641560"/>
                    <a:pt x="1584" y="660646"/>
                  </a:cubicBezTo>
                  <a:cubicBezTo>
                    <a:pt x="-8393" y="731352"/>
                    <a:pt x="29779" y="794683"/>
                    <a:pt x="87472" y="832422"/>
                  </a:cubicBezTo>
                  <a:cubicBezTo>
                    <a:pt x="90508" y="847604"/>
                    <a:pt x="102220" y="855412"/>
                    <a:pt x="114366" y="861051"/>
                  </a:cubicBezTo>
                  <a:cubicBezTo>
                    <a:pt x="181167" y="890982"/>
                    <a:pt x="323880" y="951276"/>
                    <a:pt x="451843" y="993786"/>
                  </a:cubicBezTo>
                  <a:cubicBezTo>
                    <a:pt x="742040" y="1075337"/>
                    <a:pt x="1021825" y="1101363"/>
                    <a:pt x="1061733" y="1096157"/>
                  </a:cubicBezTo>
                  <a:cubicBezTo>
                    <a:pt x="1114653" y="1096591"/>
                    <a:pt x="1124630" y="1096591"/>
                    <a:pt x="1187962" y="1096157"/>
                  </a:cubicBezTo>
                  <a:cubicBezTo>
                    <a:pt x="1227869" y="1101363"/>
                    <a:pt x="1507655" y="1075337"/>
                    <a:pt x="1797851" y="993786"/>
                  </a:cubicBezTo>
                  <a:cubicBezTo>
                    <a:pt x="1925815" y="951276"/>
                    <a:pt x="2068527" y="890982"/>
                    <a:pt x="2135329" y="861051"/>
                  </a:cubicBezTo>
                  <a:cubicBezTo>
                    <a:pt x="2147908" y="855412"/>
                    <a:pt x="2159620" y="847604"/>
                    <a:pt x="2162223" y="832422"/>
                  </a:cubicBezTo>
                  <a:cubicBezTo>
                    <a:pt x="2219481" y="794249"/>
                    <a:pt x="2257654" y="731352"/>
                    <a:pt x="2247677" y="660646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4331" cap="flat">
              <a:noFill/>
              <a:prstDash val="solid"/>
              <a:miter/>
            </a:ln>
          </p:spPr>
          <p:txBody>
            <a:bodyPr anchor="ctr"/>
            <a:lstStyle/>
            <a:p>
              <a:pPr lvl="0">
                <a:defRPr/>
              </a:pPr>
              <a:endParaRPr lang="en-US">
                <a:latin typeface="나눔스퀘어 Bold"/>
                <a:ea typeface="나눔스퀘어 Bold"/>
              </a:endParaRPr>
            </a:p>
          </p:txBody>
        </p:sp>
        <p:sp>
          <p:nvSpPr>
            <p:cNvPr id="41" name="Freeform: Shape 40"/>
            <p:cNvSpPr/>
            <p:nvPr/>
          </p:nvSpPr>
          <p:spPr>
            <a:xfrm>
              <a:off x="5387606" y="467139"/>
              <a:ext cx="1414110" cy="4307397"/>
            </a:xfrm>
            <a:custGeom>
              <a:avLst/>
              <a:gdLst>
                <a:gd name="connsiteX0" fmla="*/ 1396363 w 1414110"/>
                <a:gd name="connsiteY0" fmla="*/ 3915263 h 4307396"/>
                <a:gd name="connsiteX1" fmla="*/ 1229360 w 1414110"/>
                <a:gd name="connsiteY1" fmla="*/ 3835448 h 4307396"/>
                <a:gd name="connsiteX2" fmla="*/ 1006399 w 1414110"/>
                <a:gd name="connsiteY2" fmla="*/ 3801614 h 4307396"/>
                <a:gd name="connsiteX3" fmla="*/ 942200 w 1414110"/>
                <a:gd name="connsiteY3" fmla="*/ 3796408 h 4307396"/>
                <a:gd name="connsiteX4" fmla="*/ 928319 w 1414110"/>
                <a:gd name="connsiteY4" fmla="*/ 3786432 h 4307396"/>
                <a:gd name="connsiteX5" fmla="*/ 908799 w 1414110"/>
                <a:gd name="connsiteY5" fmla="*/ 3644153 h 4307396"/>
                <a:gd name="connsiteX6" fmla="*/ 929620 w 1414110"/>
                <a:gd name="connsiteY6" fmla="*/ 3491030 h 4307396"/>
                <a:gd name="connsiteX7" fmla="*/ 962587 w 1414110"/>
                <a:gd name="connsiteY7" fmla="*/ 3322291 h 4307396"/>
                <a:gd name="connsiteX8" fmla="*/ 1003796 w 1414110"/>
                <a:gd name="connsiteY8" fmla="*/ 2585306 h 4307396"/>
                <a:gd name="connsiteX9" fmla="*/ 1026352 w 1414110"/>
                <a:gd name="connsiteY9" fmla="*/ 2337186 h 4307396"/>
                <a:gd name="connsiteX10" fmla="*/ 1014207 w 1414110"/>
                <a:gd name="connsiteY10" fmla="*/ 2159771 h 4307396"/>
                <a:gd name="connsiteX11" fmla="*/ 986445 w 1414110"/>
                <a:gd name="connsiteY11" fmla="*/ 1953294 h 4307396"/>
                <a:gd name="connsiteX12" fmla="*/ 966491 w 1414110"/>
                <a:gd name="connsiteY12" fmla="*/ 1867406 h 4307396"/>
                <a:gd name="connsiteX13" fmla="*/ 968660 w 1414110"/>
                <a:gd name="connsiteY13" fmla="*/ 1839211 h 4307396"/>
                <a:gd name="connsiteX14" fmla="*/ 971697 w 1414110"/>
                <a:gd name="connsiteY14" fmla="*/ 1814919 h 4307396"/>
                <a:gd name="connsiteX15" fmla="*/ 982107 w 1414110"/>
                <a:gd name="connsiteY15" fmla="*/ 1776747 h 4307396"/>
                <a:gd name="connsiteX16" fmla="*/ 1028955 w 1414110"/>
                <a:gd name="connsiteY16" fmla="*/ 1698233 h 4307396"/>
                <a:gd name="connsiteX17" fmla="*/ 1133061 w 1414110"/>
                <a:gd name="connsiteY17" fmla="*/ 1539471 h 4307396"/>
                <a:gd name="connsiteX18" fmla="*/ 1150412 w 1414110"/>
                <a:gd name="connsiteY18" fmla="*/ 1486985 h 4307396"/>
                <a:gd name="connsiteX19" fmla="*/ 1159522 w 1414110"/>
                <a:gd name="connsiteY19" fmla="*/ 1438835 h 4307396"/>
                <a:gd name="connsiteX20" fmla="*/ 1181210 w 1414110"/>
                <a:gd name="connsiteY20" fmla="*/ 1250143 h 4307396"/>
                <a:gd name="connsiteX21" fmla="*/ 1212876 w 1414110"/>
                <a:gd name="connsiteY21" fmla="*/ 1092248 h 4307396"/>
                <a:gd name="connsiteX22" fmla="*/ 1214177 w 1414110"/>
                <a:gd name="connsiteY22" fmla="*/ 1024145 h 4307396"/>
                <a:gd name="connsiteX23" fmla="*/ 1215913 w 1414110"/>
                <a:gd name="connsiteY23" fmla="*/ 945632 h 4307396"/>
                <a:gd name="connsiteX24" fmla="*/ 1188585 w 1414110"/>
                <a:gd name="connsiteY24" fmla="*/ 865817 h 4307396"/>
                <a:gd name="connsiteX25" fmla="*/ 1083177 w 1414110"/>
                <a:gd name="connsiteY25" fmla="*/ 777761 h 4307396"/>
                <a:gd name="connsiteX26" fmla="*/ 1045439 w 1414110"/>
                <a:gd name="connsiteY26" fmla="*/ 754337 h 4307396"/>
                <a:gd name="connsiteX27" fmla="*/ 929186 w 1414110"/>
                <a:gd name="connsiteY27" fmla="*/ 689270 h 4307396"/>
                <a:gd name="connsiteX28" fmla="*/ 870627 w 1414110"/>
                <a:gd name="connsiteY28" fmla="*/ 658038 h 4307396"/>
                <a:gd name="connsiteX29" fmla="*/ 799054 w 1414110"/>
                <a:gd name="connsiteY29" fmla="*/ 596008 h 4307396"/>
                <a:gd name="connsiteX30" fmla="*/ 791246 w 1414110"/>
                <a:gd name="connsiteY30" fmla="*/ 554800 h 4307396"/>
                <a:gd name="connsiteX31" fmla="*/ 796017 w 1414110"/>
                <a:gd name="connsiteY31" fmla="*/ 449392 h 4307396"/>
                <a:gd name="connsiteX32" fmla="*/ 816838 w 1414110"/>
                <a:gd name="connsiteY32" fmla="*/ 393001 h 4307396"/>
                <a:gd name="connsiteX33" fmla="*/ 827683 w 1414110"/>
                <a:gd name="connsiteY33" fmla="*/ 301474 h 4307396"/>
                <a:gd name="connsiteX34" fmla="*/ 822478 w 1414110"/>
                <a:gd name="connsiteY34" fmla="*/ 189126 h 4307396"/>
                <a:gd name="connsiteX35" fmla="*/ 782136 w 1414110"/>
                <a:gd name="connsiteY35" fmla="*/ 78080 h 4307396"/>
                <a:gd name="connsiteX36" fmla="*/ 707093 w 1414110"/>
                <a:gd name="connsiteY36" fmla="*/ 19954 h 4307396"/>
                <a:gd name="connsiteX37" fmla="*/ 628146 w 1414110"/>
                <a:gd name="connsiteY37" fmla="*/ 0 h 4307396"/>
                <a:gd name="connsiteX38" fmla="*/ 530546 w 1414110"/>
                <a:gd name="connsiteY38" fmla="*/ 22123 h 4307396"/>
                <a:gd name="connsiteX39" fmla="*/ 458106 w 1414110"/>
                <a:gd name="connsiteY39" fmla="*/ 83285 h 4307396"/>
                <a:gd name="connsiteX40" fmla="*/ 422970 w 1414110"/>
                <a:gd name="connsiteY40" fmla="*/ 196067 h 4307396"/>
                <a:gd name="connsiteX41" fmla="*/ 422970 w 1414110"/>
                <a:gd name="connsiteY41" fmla="*/ 308415 h 4307396"/>
                <a:gd name="connsiteX42" fmla="*/ 438152 w 1414110"/>
                <a:gd name="connsiteY42" fmla="*/ 399508 h 4307396"/>
                <a:gd name="connsiteX43" fmla="*/ 461576 w 1414110"/>
                <a:gd name="connsiteY43" fmla="*/ 455031 h 4307396"/>
                <a:gd name="connsiteX44" fmla="*/ 471119 w 1414110"/>
                <a:gd name="connsiteY44" fmla="*/ 560005 h 4307396"/>
                <a:gd name="connsiteX45" fmla="*/ 465046 w 1414110"/>
                <a:gd name="connsiteY45" fmla="*/ 601647 h 4307396"/>
                <a:gd name="connsiteX46" fmla="*/ 396076 w 1414110"/>
                <a:gd name="connsiteY46" fmla="*/ 666714 h 4307396"/>
                <a:gd name="connsiteX47" fmla="*/ 338817 w 1414110"/>
                <a:gd name="connsiteY47" fmla="*/ 700548 h 4307396"/>
                <a:gd name="connsiteX48" fmla="*/ 225602 w 1414110"/>
                <a:gd name="connsiteY48" fmla="*/ 770820 h 4307396"/>
                <a:gd name="connsiteX49" fmla="*/ 188731 w 1414110"/>
                <a:gd name="connsiteY49" fmla="*/ 795979 h 4307396"/>
                <a:gd name="connsiteX50" fmla="*/ 87227 w 1414110"/>
                <a:gd name="connsiteY50" fmla="*/ 888807 h 4307396"/>
                <a:gd name="connsiteX51" fmla="*/ 63369 w 1414110"/>
                <a:gd name="connsiteY51" fmla="*/ 969923 h 4307396"/>
                <a:gd name="connsiteX52" fmla="*/ 68575 w 1414110"/>
                <a:gd name="connsiteY52" fmla="*/ 1048437 h 4307396"/>
                <a:gd name="connsiteX53" fmla="*/ 72912 w 1414110"/>
                <a:gd name="connsiteY53" fmla="*/ 1116540 h 4307396"/>
                <a:gd name="connsiteX54" fmla="*/ 111519 w 1414110"/>
                <a:gd name="connsiteY54" fmla="*/ 1272699 h 4307396"/>
                <a:gd name="connsiteX55" fmla="*/ 141883 w 1414110"/>
                <a:gd name="connsiteY55" fmla="*/ 1460090 h 4307396"/>
                <a:gd name="connsiteX56" fmla="*/ 153161 w 1414110"/>
                <a:gd name="connsiteY56" fmla="*/ 1507372 h 4307396"/>
                <a:gd name="connsiteX57" fmla="*/ 173115 w 1414110"/>
                <a:gd name="connsiteY57" fmla="*/ 1558991 h 4307396"/>
                <a:gd name="connsiteX58" fmla="*/ 284161 w 1414110"/>
                <a:gd name="connsiteY58" fmla="*/ 1712982 h 4307396"/>
                <a:gd name="connsiteX59" fmla="*/ 334479 w 1414110"/>
                <a:gd name="connsiteY59" fmla="*/ 1789327 h 4307396"/>
                <a:gd name="connsiteX60" fmla="*/ 346625 w 1414110"/>
                <a:gd name="connsiteY60" fmla="*/ 1827065 h 4307396"/>
                <a:gd name="connsiteX61" fmla="*/ 350963 w 1414110"/>
                <a:gd name="connsiteY61" fmla="*/ 1851356 h 4307396"/>
                <a:gd name="connsiteX62" fmla="*/ 354433 w 1414110"/>
                <a:gd name="connsiteY62" fmla="*/ 1879552 h 4307396"/>
                <a:gd name="connsiteX63" fmla="*/ 338383 w 1414110"/>
                <a:gd name="connsiteY63" fmla="*/ 1966307 h 4307396"/>
                <a:gd name="connsiteX64" fmla="*/ 320165 w 1414110"/>
                <a:gd name="connsiteY64" fmla="*/ 2174086 h 4307396"/>
                <a:gd name="connsiteX65" fmla="*/ 316261 w 1414110"/>
                <a:gd name="connsiteY65" fmla="*/ 2351500 h 4307396"/>
                <a:gd name="connsiteX66" fmla="*/ 350095 w 1414110"/>
                <a:gd name="connsiteY66" fmla="*/ 2598319 h 4307396"/>
                <a:gd name="connsiteX67" fmla="*/ 424271 w 1414110"/>
                <a:gd name="connsiteY67" fmla="*/ 3332702 h 4307396"/>
                <a:gd name="connsiteX68" fmla="*/ 465046 w 1414110"/>
                <a:gd name="connsiteY68" fmla="*/ 3499706 h 4307396"/>
                <a:gd name="connsiteX69" fmla="*/ 492374 w 1414110"/>
                <a:gd name="connsiteY69" fmla="*/ 3651527 h 4307396"/>
                <a:gd name="connsiteX70" fmla="*/ 479361 w 1414110"/>
                <a:gd name="connsiteY70" fmla="*/ 3794673 h 4307396"/>
                <a:gd name="connsiteX71" fmla="*/ 465914 w 1414110"/>
                <a:gd name="connsiteY71" fmla="*/ 3805518 h 4307396"/>
                <a:gd name="connsiteX72" fmla="*/ 402148 w 1414110"/>
                <a:gd name="connsiteY72" fmla="*/ 3813759 h 4307396"/>
                <a:gd name="connsiteX73" fmla="*/ 180923 w 1414110"/>
                <a:gd name="connsiteY73" fmla="*/ 3857571 h 4307396"/>
                <a:gd name="connsiteX74" fmla="*/ 17389 w 1414110"/>
                <a:gd name="connsiteY74" fmla="*/ 3944760 h 4307396"/>
                <a:gd name="connsiteX75" fmla="*/ 2207 w 1414110"/>
                <a:gd name="connsiteY75" fmla="*/ 3997681 h 4307396"/>
                <a:gd name="connsiteX76" fmla="*/ 8280 w 1414110"/>
                <a:gd name="connsiteY76" fmla="*/ 4087906 h 4307396"/>
                <a:gd name="connsiteX77" fmla="*/ 26932 w 1414110"/>
                <a:gd name="connsiteY77" fmla="*/ 4142996 h 4307396"/>
                <a:gd name="connsiteX78" fmla="*/ 173982 w 1414110"/>
                <a:gd name="connsiteY78" fmla="*/ 4267923 h 4307396"/>
                <a:gd name="connsiteX79" fmla="*/ 357903 w 1414110"/>
                <a:gd name="connsiteY79" fmla="*/ 4300890 h 4307396"/>
                <a:gd name="connsiteX80" fmla="*/ 537053 w 1414110"/>
                <a:gd name="connsiteY80" fmla="*/ 4307397 h 4307396"/>
                <a:gd name="connsiteX81" fmla="*/ 847637 w 1414110"/>
                <a:gd name="connsiteY81" fmla="*/ 4303927 h 4307396"/>
                <a:gd name="connsiteX82" fmla="*/ 1073200 w 1414110"/>
                <a:gd name="connsiteY82" fmla="*/ 4286142 h 4307396"/>
                <a:gd name="connsiteX83" fmla="*/ 1255386 w 1414110"/>
                <a:gd name="connsiteY83" fmla="*/ 4244933 h 4307396"/>
                <a:gd name="connsiteX84" fmla="*/ 1396797 w 1414110"/>
                <a:gd name="connsiteY84" fmla="*/ 4113499 h 4307396"/>
                <a:gd name="connsiteX85" fmla="*/ 1413281 w 1414110"/>
                <a:gd name="connsiteY85" fmla="*/ 4057542 h 4307396"/>
                <a:gd name="connsiteX86" fmla="*/ 1415016 w 1414110"/>
                <a:gd name="connsiteY86" fmla="*/ 3967316 h 4307396"/>
                <a:gd name="connsiteX87" fmla="*/ 1396363 w 1414110"/>
                <a:gd name="connsiteY87" fmla="*/ 3915263 h 4307396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1414110" h="4307396">
                  <a:moveTo>
                    <a:pt x="1396363" y="3915263"/>
                  </a:moveTo>
                  <a:cubicBezTo>
                    <a:pt x="1349082" y="3869283"/>
                    <a:pt x="1289221" y="3853233"/>
                    <a:pt x="1229360" y="3835448"/>
                  </a:cubicBezTo>
                  <a:cubicBezTo>
                    <a:pt x="1156485" y="3813759"/>
                    <a:pt x="1081442" y="3807253"/>
                    <a:pt x="1006399" y="3801614"/>
                  </a:cubicBezTo>
                  <a:cubicBezTo>
                    <a:pt x="985144" y="3799879"/>
                    <a:pt x="963889" y="3795541"/>
                    <a:pt x="942200" y="3796408"/>
                  </a:cubicBezTo>
                  <a:cubicBezTo>
                    <a:pt x="935259" y="3796408"/>
                    <a:pt x="928753" y="3794673"/>
                    <a:pt x="928319" y="3786432"/>
                  </a:cubicBezTo>
                  <a:cubicBezTo>
                    <a:pt x="924415" y="3738716"/>
                    <a:pt x="903594" y="3692302"/>
                    <a:pt x="908799" y="3644153"/>
                  </a:cubicBezTo>
                  <a:cubicBezTo>
                    <a:pt x="914438" y="3592968"/>
                    <a:pt x="915306" y="3542216"/>
                    <a:pt x="929620" y="3491030"/>
                  </a:cubicBezTo>
                  <a:cubicBezTo>
                    <a:pt x="944802" y="3435941"/>
                    <a:pt x="957382" y="3379550"/>
                    <a:pt x="962587" y="3322291"/>
                  </a:cubicBezTo>
                  <a:cubicBezTo>
                    <a:pt x="979071" y="3276745"/>
                    <a:pt x="983408" y="2716306"/>
                    <a:pt x="1003796" y="2585306"/>
                  </a:cubicBezTo>
                  <a:cubicBezTo>
                    <a:pt x="1019412" y="2490309"/>
                    <a:pt x="1030690" y="2408325"/>
                    <a:pt x="1026352" y="2337186"/>
                  </a:cubicBezTo>
                  <a:cubicBezTo>
                    <a:pt x="1022448" y="2272553"/>
                    <a:pt x="1023316" y="2223970"/>
                    <a:pt x="1014207" y="2159771"/>
                  </a:cubicBezTo>
                  <a:cubicBezTo>
                    <a:pt x="1004663" y="2091235"/>
                    <a:pt x="1010303" y="2020529"/>
                    <a:pt x="986445" y="1953294"/>
                  </a:cubicBezTo>
                  <a:cubicBezTo>
                    <a:pt x="976902" y="1925966"/>
                    <a:pt x="974299" y="1895602"/>
                    <a:pt x="966491" y="1867406"/>
                  </a:cubicBezTo>
                  <a:cubicBezTo>
                    <a:pt x="962153" y="1857429"/>
                    <a:pt x="961286" y="1847886"/>
                    <a:pt x="968660" y="1839211"/>
                  </a:cubicBezTo>
                  <a:cubicBezTo>
                    <a:pt x="975167" y="1831403"/>
                    <a:pt x="973865" y="1823595"/>
                    <a:pt x="971697" y="1814919"/>
                  </a:cubicBezTo>
                  <a:cubicBezTo>
                    <a:pt x="979505" y="1803207"/>
                    <a:pt x="982107" y="1790628"/>
                    <a:pt x="982107" y="1776747"/>
                  </a:cubicBezTo>
                  <a:cubicBezTo>
                    <a:pt x="982107" y="1751154"/>
                    <a:pt x="1037631" y="1712548"/>
                    <a:pt x="1028955" y="1698233"/>
                  </a:cubicBezTo>
                  <a:cubicBezTo>
                    <a:pt x="1030256" y="1696498"/>
                    <a:pt x="1117879" y="1602369"/>
                    <a:pt x="1133061" y="1539471"/>
                  </a:cubicBezTo>
                  <a:cubicBezTo>
                    <a:pt x="1137399" y="1521687"/>
                    <a:pt x="1140869" y="1503902"/>
                    <a:pt x="1150412" y="1486985"/>
                  </a:cubicBezTo>
                  <a:cubicBezTo>
                    <a:pt x="1157787" y="1474405"/>
                    <a:pt x="1159088" y="1454885"/>
                    <a:pt x="1159522" y="1438835"/>
                  </a:cubicBezTo>
                  <a:cubicBezTo>
                    <a:pt x="1160823" y="1375070"/>
                    <a:pt x="1179475" y="1313908"/>
                    <a:pt x="1181210" y="1250143"/>
                  </a:cubicBezTo>
                  <a:cubicBezTo>
                    <a:pt x="1182946" y="1196788"/>
                    <a:pt x="1190754" y="1142566"/>
                    <a:pt x="1212876" y="1092248"/>
                  </a:cubicBezTo>
                  <a:cubicBezTo>
                    <a:pt x="1220684" y="1074897"/>
                    <a:pt x="1212442" y="1027182"/>
                    <a:pt x="1214177" y="1024145"/>
                  </a:cubicBezTo>
                  <a:cubicBezTo>
                    <a:pt x="1227625" y="997685"/>
                    <a:pt x="1221985" y="973827"/>
                    <a:pt x="1215913" y="945632"/>
                  </a:cubicBezTo>
                  <a:cubicBezTo>
                    <a:pt x="1209840" y="917436"/>
                    <a:pt x="1198128" y="891844"/>
                    <a:pt x="1188585" y="865817"/>
                  </a:cubicBezTo>
                  <a:cubicBezTo>
                    <a:pt x="1170366" y="818102"/>
                    <a:pt x="1131760" y="790774"/>
                    <a:pt x="1083177" y="777761"/>
                  </a:cubicBezTo>
                  <a:cubicBezTo>
                    <a:pt x="1068429" y="773857"/>
                    <a:pt x="1056717" y="762578"/>
                    <a:pt x="1045439" y="754337"/>
                  </a:cubicBezTo>
                  <a:cubicBezTo>
                    <a:pt x="1008568" y="728310"/>
                    <a:pt x="963889" y="717032"/>
                    <a:pt x="929186" y="689270"/>
                  </a:cubicBezTo>
                  <a:cubicBezTo>
                    <a:pt x="911402" y="674956"/>
                    <a:pt x="889713" y="668449"/>
                    <a:pt x="870627" y="658038"/>
                  </a:cubicBezTo>
                  <a:cubicBezTo>
                    <a:pt x="841564" y="642422"/>
                    <a:pt x="822911" y="616396"/>
                    <a:pt x="799054" y="596008"/>
                  </a:cubicBezTo>
                  <a:cubicBezTo>
                    <a:pt x="787775" y="586465"/>
                    <a:pt x="791246" y="568680"/>
                    <a:pt x="791246" y="554800"/>
                  </a:cubicBezTo>
                  <a:cubicBezTo>
                    <a:pt x="791680" y="519664"/>
                    <a:pt x="791680" y="484094"/>
                    <a:pt x="796017" y="449392"/>
                  </a:cubicBezTo>
                  <a:cubicBezTo>
                    <a:pt x="798620" y="429872"/>
                    <a:pt x="808597" y="411220"/>
                    <a:pt x="816838" y="393001"/>
                  </a:cubicBezTo>
                  <a:cubicBezTo>
                    <a:pt x="830719" y="363504"/>
                    <a:pt x="828117" y="332272"/>
                    <a:pt x="827683" y="301474"/>
                  </a:cubicBezTo>
                  <a:cubicBezTo>
                    <a:pt x="827683" y="264170"/>
                    <a:pt x="823779" y="226865"/>
                    <a:pt x="822478" y="189126"/>
                  </a:cubicBezTo>
                  <a:cubicBezTo>
                    <a:pt x="821176" y="148785"/>
                    <a:pt x="805994" y="112782"/>
                    <a:pt x="782136" y="78080"/>
                  </a:cubicBezTo>
                  <a:cubicBezTo>
                    <a:pt x="762183" y="49017"/>
                    <a:pt x="737458" y="32099"/>
                    <a:pt x="707093" y="19954"/>
                  </a:cubicBezTo>
                  <a:cubicBezTo>
                    <a:pt x="689308" y="13013"/>
                    <a:pt x="646798" y="3904"/>
                    <a:pt x="628146" y="0"/>
                  </a:cubicBezTo>
                  <a:cubicBezTo>
                    <a:pt x="627278" y="9543"/>
                    <a:pt x="547897" y="14315"/>
                    <a:pt x="530546" y="22123"/>
                  </a:cubicBezTo>
                  <a:cubicBezTo>
                    <a:pt x="500616" y="35570"/>
                    <a:pt x="476758" y="53354"/>
                    <a:pt x="458106" y="83285"/>
                  </a:cubicBezTo>
                  <a:cubicBezTo>
                    <a:pt x="435549" y="118855"/>
                    <a:pt x="422102" y="155726"/>
                    <a:pt x="422970" y="196067"/>
                  </a:cubicBezTo>
                  <a:cubicBezTo>
                    <a:pt x="423404" y="233372"/>
                    <a:pt x="421668" y="271110"/>
                    <a:pt x="422970" y="308415"/>
                  </a:cubicBezTo>
                  <a:cubicBezTo>
                    <a:pt x="424271" y="339213"/>
                    <a:pt x="422536" y="370445"/>
                    <a:pt x="438152" y="399508"/>
                  </a:cubicBezTo>
                  <a:cubicBezTo>
                    <a:pt x="447695" y="417293"/>
                    <a:pt x="458106" y="435511"/>
                    <a:pt x="461576" y="455031"/>
                  </a:cubicBezTo>
                  <a:cubicBezTo>
                    <a:pt x="467649" y="489733"/>
                    <a:pt x="469384" y="524869"/>
                    <a:pt x="471119" y="560005"/>
                  </a:cubicBezTo>
                  <a:cubicBezTo>
                    <a:pt x="471986" y="573886"/>
                    <a:pt x="475890" y="591237"/>
                    <a:pt x="465046" y="601647"/>
                  </a:cubicBezTo>
                  <a:cubicBezTo>
                    <a:pt x="442056" y="623336"/>
                    <a:pt x="424705" y="649797"/>
                    <a:pt x="396076" y="666714"/>
                  </a:cubicBezTo>
                  <a:cubicBezTo>
                    <a:pt x="376990" y="677992"/>
                    <a:pt x="356168" y="685366"/>
                    <a:pt x="338817" y="700548"/>
                  </a:cubicBezTo>
                  <a:cubicBezTo>
                    <a:pt x="304983" y="730045"/>
                    <a:pt x="261171" y="743059"/>
                    <a:pt x="225602" y="770820"/>
                  </a:cubicBezTo>
                  <a:cubicBezTo>
                    <a:pt x="214757" y="779496"/>
                    <a:pt x="203479" y="791208"/>
                    <a:pt x="188731" y="795979"/>
                  </a:cubicBezTo>
                  <a:cubicBezTo>
                    <a:pt x="140582" y="811161"/>
                    <a:pt x="103277" y="840224"/>
                    <a:pt x="87227" y="888807"/>
                  </a:cubicBezTo>
                  <a:cubicBezTo>
                    <a:pt x="78552" y="915268"/>
                    <a:pt x="68141" y="941294"/>
                    <a:pt x="63369" y="969923"/>
                  </a:cubicBezTo>
                  <a:cubicBezTo>
                    <a:pt x="58598" y="998119"/>
                    <a:pt x="53826" y="1022410"/>
                    <a:pt x="68575" y="1048437"/>
                  </a:cubicBezTo>
                  <a:cubicBezTo>
                    <a:pt x="70310" y="1051473"/>
                    <a:pt x="64237" y="1099189"/>
                    <a:pt x="72912" y="1116540"/>
                  </a:cubicBezTo>
                  <a:cubicBezTo>
                    <a:pt x="97204" y="1165990"/>
                    <a:pt x="107615" y="1219778"/>
                    <a:pt x="111519" y="1272699"/>
                  </a:cubicBezTo>
                  <a:cubicBezTo>
                    <a:pt x="116290" y="1336464"/>
                    <a:pt x="137545" y="1396759"/>
                    <a:pt x="141883" y="1460090"/>
                  </a:cubicBezTo>
                  <a:cubicBezTo>
                    <a:pt x="142750" y="1475706"/>
                    <a:pt x="145353" y="1495226"/>
                    <a:pt x="153161" y="1507372"/>
                  </a:cubicBezTo>
                  <a:cubicBezTo>
                    <a:pt x="163572" y="1523856"/>
                    <a:pt x="167909" y="1541207"/>
                    <a:pt x="173115" y="1558991"/>
                  </a:cubicBezTo>
                  <a:cubicBezTo>
                    <a:pt x="191333" y="1621455"/>
                    <a:pt x="282860" y="1711247"/>
                    <a:pt x="284161" y="1712982"/>
                  </a:cubicBezTo>
                  <a:cubicBezTo>
                    <a:pt x="275920" y="1727730"/>
                    <a:pt x="333178" y="1763734"/>
                    <a:pt x="334479" y="1789327"/>
                  </a:cubicBezTo>
                  <a:cubicBezTo>
                    <a:pt x="334913" y="1803207"/>
                    <a:pt x="338817" y="1815787"/>
                    <a:pt x="346625" y="1827065"/>
                  </a:cubicBezTo>
                  <a:cubicBezTo>
                    <a:pt x="344890" y="1835740"/>
                    <a:pt x="343589" y="1843982"/>
                    <a:pt x="350963" y="1851356"/>
                  </a:cubicBezTo>
                  <a:cubicBezTo>
                    <a:pt x="358771" y="1859598"/>
                    <a:pt x="358337" y="1869575"/>
                    <a:pt x="354433" y="1879552"/>
                  </a:cubicBezTo>
                  <a:cubicBezTo>
                    <a:pt x="347493" y="1908181"/>
                    <a:pt x="346625" y="1938545"/>
                    <a:pt x="338383" y="1966307"/>
                  </a:cubicBezTo>
                  <a:cubicBezTo>
                    <a:pt x="317562" y="2034410"/>
                    <a:pt x="326238" y="2104682"/>
                    <a:pt x="320165" y="2174086"/>
                  </a:cubicBezTo>
                  <a:cubicBezTo>
                    <a:pt x="314092" y="2238285"/>
                    <a:pt x="317562" y="2286868"/>
                    <a:pt x="316261" y="2351500"/>
                  </a:cubicBezTo>
                  <a:cubicBezTo>
                    <a:pt x="314960" y="2422640"/>
                    <a:pt x="329708" y="2504190"/>
                    <a:pt x="350095" y="2598319"/>
                  </a:cubicBezTo>
                  <a:cubicBezTo>
                    <a:pt x="376556" y="2728018"/>
                    <a:pt x="406053" y="3287589"/>
                    <a:pt x="424271" y="3332702"/>
                  </a:cubicBezTo>
                  <a:cubicBezTo>
                    <a:pt x="432079" y="3389960"/>
                    <a:pt x="447261" y="3445484"/>
                    <a:pt x="465046" y="3499706"/>
                  </a:cubicBezTo>
                  <a:cubicBezTo>
                    <a:pt x="481530" y="3550024"/>
                    <a:pt x="484566" y="3600775"/>
                    <a:pt x="492374" y="3651527"/>
                  </a:cubicBezTo>
                  <a:cubicBezTo>
                    <a:pt x="499748" y="3699676"/>
                    <a:pt x="481096" y="3746524"/>
                    <a:pt x="479361" y="3794673"/>
                  </a:cubicBezTo>
                  <a:cubicBezTo>
                    <a:pt x="478927" y="3802915"/>
                    <a:pt x="472854" y="3805084"/>
                    <a:pt x="465914" y="3805518"/>
                  </a:cubicBezTo>
                  <a:cubicBezTo>
                    <a:pt x="444225" y="3805951"/>
                    <a:pt x="423404" y="3811157"/>
                    <a:pt x="402148" y="3813759"/>
                  </a:cubicBezTo>
                  <a:cubicBezTo>
                    <a:pt x="327105" y="3822435"/>
                    <a:pt x="252930" y="3832412"/>
                    <a:pt x="180923" y="3857571"/>
                  </a:cubicBezTo>
                  <a:cubicBezTo>
                    <a:pt x="121929" y="3877958"/>
                    <a:pt x="62502" y="3897044"/>
                    <a:pt x="17389" y="3944760"/>
                  </a:cubicBezTo>
                  <a:cubicBezTo>
                    <a:pt x="1773" y="3961243"/>
                    <a:pt x="-3432" y="3978161"/>
                    <a:pt x="2207" y="3997681"/>
                  </a:cubicBezTo>
                  <a:cubicBezTo>
                    <a:pt x="10882" y="4027611"/>
                    <a:pt x="8280" y="4057542"/>
                    <a:pt x="8280" y="4087906"/>
                  </a:cubicBezTo>
                  <a:cubicBezTo>
                    <a:pt x="11750" y="4106992"/>
                    <a:pt x="15220" y="4126946"/>
                    <a:pt x="26932" y="4142996"/>
                  </a:cubicBezTo>
                  <a:cubicBezTo>
                    <a:pt x="65972" y="4196350"/>
                    <a:pt x="116290" y="4236691"/>
                    <a:pt x="173982" y="4267923"/>
                  </a:cubicBezTo>
                  <a:cubicBezTo>
                    <a:pt x="231241" y="4298721"/>
                    <a:pt x="295873" y="4293082"/>
                    <a:pt x="357903" y="4300890"/>
                  </a:cubicBezTo>
                  <a:cubicBezTo>
                    <a:pt x="371350" y="4302626"/>
                    <a:pt x="456371" y="4305228"/>
                    <a:pt x="537053" y="4307397"/>
                  </a:cubicBezTo>
                  <a:lnTo>
                    <a:pt x="847637" y="4303927"/>
                  </a:lnTo>
                  <a:cubicBezTo>
                    <a:pt x="938296" y="4297854"/>
                    <a:pt x="1057150" y="4289178"/>
                    <a:pt x="1073200" y="4286142"/>
                  </a:cubicBezTo>
                  <a:cubicBezTo>
                    <a:pt x="1134796" y="4275731"/>
                    <a:pt x="1199863" y="4278334"/>
                    <a:pt x="1255386" y="4244933"/>
                  </a:cubicBezTo>
                  <a:cubicBezTo>
                    <a:pt x="1311343" y="4211533"/>
                    <a:pt x="1360360" y="4168588"/>
                    <a:pt x="1396797" y="4113499"/>
                  </a:cubicBezTo>
                  <a:cubicBezTo>
                    <a:pt x="1407642" y="4097015"/>
                    <a:pt x="1410244" y="4077062"/>
                    <a:pt x="1413281" y="4057542"/>
                  </a:cubicBezTo>
                  <a:cubicBezTo>
                    <a:pt x="1411546" y="4027611"/>
                    <a:pt x="1407642" y="3997681"/>
                    <a:pt x="1415016" y="3967316"/>
                  </a:cubicBezTo>
                  <a:cubicBezTo>
                    <a:pt x="1418920" y="3947796"/>
                    <a:pt x="1412847" y="3930879"/>
                    <a:pt x="1396363" y="3915263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4331" cap="flat">
              <a:noFill/>
              <a:prstDash val="solid"/>
              <a:miter/>
            </a:ln>
          </p:spPr>
          <p:txBody>
            <a:bodyPr anchor="ctr"/>
            <a:lstStyle/>
            <a:p>
              <a:pPr lvl="0">
                <a:defRPr/>
              </a:pPr>
              <a:endParaRPr lang="en-US">
                <a:latin typeface="나눔스퀘어 Bold"/>
                <a:ea typeface="나눔스퀘어 Bold"/>
              </a:endParaRPr>
            </a:p>
          </p:txBody>
        </p:sp>
        <p:sp>
          <p:nvSpPr>
            <p:cNvPr id="42" name="Freeform: Shape 41"/>
            <p:cNvSpPr/>
            <p:nvPr/>
          </p:nvSpPr>
          <p:spPr>
            <a:xfrm>
              <a:off x="5706469" y="5052925"/>
              <a:ext cx="776459" cy="212550"/>
            </a:xfrm>
            <a:custGeom>
              <a:avLst/>
              <a:gdLst>
                <a:gd name="connsiteX0" fmla="*/ 707923 w 776459"/>
                <a:gd name="connsiteY0" fmla="*/ 20086 h 212550"/>
                <a:gd name="connsiteX1" fmla="*/ 661942 w 776459"/>
                <a:gd name="connsiteY1" fmla="*/ 133 h 212550"/>
                <a:gd name="connsiteX2" fmla="*/ 388663 w 776459"/>
                <a:gd name="connsiteY2" fmla="*/ 1000 h 212550"/>
                <a:gd name="connsiteX3" fmla="*/ 115384 w 776459"/>
                <a:gd name="connsiteY3" fmla="*/ 133 h 212550"/>
                <a:gd name="connsiteX4" fmla="*/ 69404 w 776459"/>
                <a:gd name="connsiteY4" fmla="*/ 20086 h 212550"/>
                <a:gd name="connsiteX5" fmla="*/ 0 w 776459"/>
                <a:gd name="connsiteY5" fmla="*/ 187957 h 212550"/>
                <a:gd name="connsiteX6" fmla="*/ 45980 w 776459"/>
                <a:gd name="connsiteY6" fmla="*/ 208345 h 212550"/>
                <a:gd name="connsiteX7" fmla="*/ 387362 w 776459"/>
                <a:gd name="connsiteY7" fmla="*/ 214418 h 212550"/>
                <a:gd name="connsiteX8" fmla="*/ 387362 w 776459"/>
                <a:gd name="connsiteY8" fmla="*/ 214418 h 212550"/>
                <a:gd name="connsiteX9" fmla="*/ 388663 w 776459"/>
                <a:gd name="connsiteY9" fmla="*/ 214418 h 212550"/>
                <a:gd name="connsiteX10" fmla="*/ 389965 w 776459"/>
                <a:gd name="connsiteY10" fmla="*/ 214418 h 212550"/>
                <a:gd name="connsiteX11" fmla="*/ 389965 w 776459"/>
                <a:gd name="connsiteY11" fmla="*/ 214418 h 212550"/>
                <a:gd name="connsiteX12" fmla="*/ 731347 w 776459"/>
                <a:gd name="connsiteY12" fmla="*/ 208345 h 212550"/>
                <a:gd name="connsiteX13" fmla="*/ 777327 w 776459"/>
                <a:gd name="connsiteY13" fmla="*/ 187957 h 212550"/>
                <a:gd name="connsiteX14" fmla="*/ 707923 w 776459"/>
                <a:gd name="connsiteY14" fmla="*/ 20086 h 21255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76459" h="212550">
                  <a:moveTo>
                    <a:pt x="707923" y="20086"/>
                  </a:moveTo>
                  <a:cubicBezTo>
                    <a:pt x="698380" y="-2470"/>
                    <a:pt x="687535" y="133"/>
                    <a:pt x="661942" y="133"/>
                  </a:cubicBezTo>
                  <a:lnTo>
                    <a:pt x="388663" y="1000"/>
                  </a:lnTo>
                  <a:lnTo>
                    <a:pt x="115384" y="133"/>
                  </a:lnTo>
                  <a:cubicBezTo>
                    <a:pt x="90225" y="133"/>
                    <a:pt x="78947" y="-2904"/>
                    <a:pt x="69404" y="20086"/>
                  </a:cubicBezTo>
                  <a:lnTo>
                    <a:pt x="0" y="187957"/>
                  </a:lnTo>
                  <a:cubicBezTo>
                    <a:pt x="0" y="213117"/>
                    <a:pt x="20387" y="208345"/>
                    <a:pt x="45980" y="208345"/>
                  </a:cubicBezTo>
                  <a:lnTo>
                    <a:pt x="387362" y="214418"/>
                  </a:lnTo>
                  <a:lnTo>
                    <a:pt x="387362" y="214418"/>
                  </a:lnTo>
                  <a:lnTo>
                    <a:pt x="388663" y="214418"/>
                  </a:lnTo>
                  <a:lnTo>
                    <a:pt x="389965" y="214418"/>
                  </a:lnTo>
                  <a:lnTo>
                    <a:pt x="389965" y="214418"/>
                  </a:lnTo>
                  <a:lnTo>
                    <a:pt x="731347" y="208345"/>
                  </a:lnTo>
                  <a:cubicBezTo>
                    <a:pt x="756506" y="208345"/>
                    <a:pt x="777327" y="213117"/>
                    <a:pt x="777327" y="187957"/>
                  </a:cubicBezTo>
                  <a:lnTo>
                    <a:pt x="707923" y="20086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4331" cap="flat">
              <a:noFill/>
              <a:prstDash val="solid"/>
              <a:miter/>
            </a:ln>
          </p:spPr>
          <p:txBody>
            <a:bodyPr anchor="ctr"/>
            <a:lstStyle/>
            <a:p>
              <a:pPr lvl="0">
                <a:defRPr/>
              </a:pPr>
              <a:endParaRPr lang="en-US">
                <a:latin typeface="나눔스퀘어 Bold"/>
                <a:ea typeface="나눔스퀘어 Bold"/>
              </a:endParaRPr>
            </a:p>
          </p:txBody>
        </p:sp>
        <p:sp>
          <p:nvSpPr>
            <p:cNvPr id="43" name="Freeform: Shape 42"/>
            <p:cNvSpPr/>
            <p:nvPr/>
          </p:nvSpPr>
          <p:spPr>
            <a:xfrm>
              <a:off x="4970502" y="4512535"/>
              <a:ext cx="1110467" cy="1084440"/>
            </a:xfrm>
            <a:custGeom>
              <a:avLst/>
              <a:gdLst>
                <a:gd name="connsiteX0" fmla="*/ 781947 w 1110466"/>
                <a:gd name="connsiteY0" fmla="*/ 743059 h 1084440"/>
                <a:gd name="connsiteX1" fmla="*/ 735967 w 1110466"/>
                <a:gd name="connsiteY1" fmla="*/ 722671 h 1084440"/>
                <a:gd name="connsiteX2" fmla="*/ 805371 w 1110466"/>
                <a:gd name="connsiteY2" fmla="*/ 554800 h 1084440"/>
                <a:gd name="connsiteX3" fmla="*/ 851351 w 1110466"/>
                <a:gd name="connsiteY3" fmla="*/ 534846 h 1084440"/>
                <a:gd name="connsiteX4" fmla="*/ 1109882 w 1110466"/>
                <a:gd name="connsiteY4" fmla="*/ 535714 h 1084440"/>
                <a:gd name="connsiteX5" fmla="*/ 1107279 w 1110466"/>
                <a:gd name="connsiteY5" fmla="*/ 247686 h 1084440"/>
                <a:gd name="connsiteX6" fmla="*/ 1104243 w 1110466"/>
                <a:gd name="connsiteY6" fmla="*/ 247252 h 1084440"/>
                <a:gd name="connsiteX7" fmla="*/ 1001872 w 1110466"/>
                <a:gd name="connsiteY7" fmla="*/ 245517 h 1084440"/>
                <a:gd name="connsiteX8" fmla="*/ 953722 w 1110466"/>
                <a:gd name="connsiteY8" fmla="*/ 245951 h 1084440"/>
                <a:gd name="connsiteX9" fmla="*/ 774573 w 1110466"/>
                <a:gd name="connsiteY9" fmla="*/ 239444 h 1084440"/>
                <a:gd name="connsiteX10" fmla="*/ 590652 w 1110466"/>
                <a:gd name="connsiteY10" fmla="*/ 206477 h 1084440"/>
                <a:gd name="connsiteX11" fmla="*/ 443602 w 1110466"/>
                <a:gd name="connsiteY11" fmla="*/ 81550 h 1084440"/>
                <a:gd name="connsiteX12" fmla="*/ 424949 w 1110466"/>
                <a:gd name="connsiteY12" fmla="*/ 26460 h 1084440"/>
                <a:gd name="connsiteX13" fmla="*/ 425383 w 1110466"/>
                <a:gd name="connsiteY13" fmla="*/ 0 h 1084440"/>
                <a:gd name="connsiteX14" fmla="*/ 356413 w 1110466"/>
                <a:gd name="connsiteY14" fmla="*/ 48149 h 1084440"/>
                <a:gd name="connsiteX15" fmla="*/ 291780 w 1110466"/>
                <a:gd name="connsiteY15" fmla="*/ 129265 h 1084440"/>
                <a:gd name="connsiteX16" fmla="*/ 288310 w 1110466"/>
                <a:gd name="connsiteY16" fmla="*/ 162232 h 1084440"/>
                <a:gd name="connsiteX17" fmla="*/ 295684 w 1110466"/>
                <a:gd name="connsiteY17" fmla="*/ 186957 h 1084440"/>
                <a:gd name="connsiteX18" fmla="*/ 277899 w 1110466"/>
                <a:gd name="connsiteY18" fmla="*/ 222527 h 1084440"/>
                <a:gd name="connsiteX19" fmla="*/ 103955 w 1110466"/>
                <a:gd name="connsiteY19" fmla="*/ 293666 h 1084440"/>
                <a:gd name="connsiteX20" fmla="*/ 19802 w 1110466"/>
                <a:gd name="connsiteY20" fmla="*/ 387796 h 1084440"/>
                <a:gd name="connsiteX21" fmla="*/ 23273 w 1110466"/>
                <a:gd name="connsiteY21" fmla="*/ 494071 h 1084440"/>
                <a:gd name="connsiteX22" fmla="*/ 19802 w 1110466"/>
                <a:gd name="connsiteY22" fmla="*/ 523568 h 1084440"/>
                <a:gd name="connsiteX23" fmla="*/ 5922 w 1110466"/>
                <a:gd name="connsiteY23" fmla="*/ 592538 h 1084440"/>
                <a:gd name="connsiteX24" fmla="*/ 1584 w 1110466"/>
                <a:gd name="connsiteY24" fmla="*/ 650664 h 1084440"/>
                <a:gd name="connsiteX25" fmla="*/ 87472 w 1110466"/>
                <a:gd name="connsiteY25" fmla="*/ 822439 h 1084440"/>
                <a:gd name="connsiteX26" fmla="*/ 114366 w 1110466"/>
                <a:gd name="connsiteY26" fmla="*/ 851069 h 1084440"/>
                <a:gd name="connsiteX27" fmla="*/ 451843 w 1110466"/>
                <a:gd name="connsiteY27" fmla="*/ 983804 h 1084440"/>
                <a:gd name="connsiteX28" fmla="*/ 1061733 w 1110466"/>
                <a:gd name="connsiteY28" fmla="*/ 1086176 h 1084440"/>
                <a:gd name="connsiteX29" fmla="*/ 1114220 w 1110466"/>
                <a:gd name="connsiteY29" fmla="*/ 1086609 h 1084440"/>
                <a:gd name="connsiteX30" fmla="*/ 1111617 w 1110466"/>
                <a:gd name="connsiteY30" fmla="*/ 748264 h 1084440"/>
                <a:gd name="connsiteX31" fmla="*/ 781947 w 1110466"/>
                <a:gd name="connsiteY31" fmla="*/ 743059 h 108444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110466" h="1084440">
                  <a:moveTo>
                    <a:pt x="781947" y="743059"/>
                  </a:moveTo>
                  <a:cubicBezTo>
                    <a:pt x="756788" y="743059"/>
                    <a:pt x="735967" y="747830"/>
                    <a:pt x="735967" y="722671"/>
                  </a:cubicBezTo>
                  <a:lnTo>
                    <a:pt x="805371" y="554800"/>
                  </a:lnTo>
                  <a:cubicBezTo>
                    <a:pt x="814914" y="532243"/>
                    <a:pt x="825758" y="534846"/>
                    <a:pt x="851351" y="534846"/>
                  </a:cubicBezTo>
                  <a:lnTo>
                    <a:pt x="1109882" y="535714"/>
                  </a:lnTo>
                  <a:lnTo>
                    <a:pt x="1107279" y="247686"/>
                  </a:lnTo>
                  <a:cubicBezTo>
                    <a:pt x="1105978" y="247686"/>
                    <a:pt x="1104677" y="247686"/>
                    <a:pt x="1104243" y="247252"/>
                  </a:cubicBezTo>
                  <a:cubicBezTo>
                    <a:pt x="1075180" y="248120"/>
                    <a:pt x="1039610" y="247686"/>
                    <a:pt x="1001872" y="245517"/>
                  </a:cubicBezTo>
                  <a:lnTo>
                    <a:pt x="953722" y="245951"/>
                  </a:lnTo>
                  <a:cubicBezTo>
                    <a:pt x="873040" y="243782"/>
                    <a:pt x="788020" y="241179"/>
                    <a:pt x="774573" y="239444"/>
                  </a:cubicBezTo>
                  <a:cubicBezTo>
                    <a:pt x="712543" y="231637"/>
                    <a:pt x="647910" y="237275"/>
                    <a:pt x="590652" y="206477"/>
                  </a:cubicBezTo>
                  <a:cubicBezTo>
                    <a:pt x="532960" y="175246"/>
                    <a:pt x="482642" y="134904"/>
                    <a:pt x="443602" y="81550"/>
                  </a:cubicBezTo>
                  <a:cubicBezTo>
                    <a:pt x="431890" y="65500"/>
                    <a:pt x="428420" y="45980"/>
                    <a:pt x="424949" y="26460"/>
                  </a:cubicBezTo>
                  <a:cubicBezTo>
                    <a:pt x="424949" y="17785"/>
                    <a:pt x="425383" y="8676"/>
                    <a:pt x="425383" y="0"/>
                  </a:cubicBezTo>
                  <a:cubicBezTo>
                    <a:pt x="400224" y="12146"/>
                    <a:pt x="376800" y="28195"/>
                    <a:pt x="356413" y="48149"/>
                  </a:cubicBezTo>
                  <a:cubicBezTo>
                    <a:pt x="331687" y="72875"/>
                    <a:pt x="314336" y="102805"/>
                    <a:pt x="291780" y="129265"/>
                  </a:cubicBezTo>
                  <a:cubicBezTo>
                    <a:pt x="283538" y="138808"/>
                    <a:pt x="284840" y="150954"/>
                    <a:pt x="288310" y="162232"/>
                  </a:cubicBezTo>
                  <a:cubicBezTo>
                    <a:pt x="290913" y="170474"/>
                    <a:pt x="292648" y="178716"/>
                    <a:pt x="295684" y="186957"/>
                  </a:cubicBezTo>
                  <a:cubicBezTo>
                    <a:pt x="302191" y="205176"/>
                    <a:pt x="294383" y="215587"/>
                    <a:pt x="277899" y="222527"/>
                  </a:cubicBezTo>
                  <a:cubicBezTo>
                    <a:pt x="219773" y="245951"/>
                    <a:pt x="161213" y="268508"/>
                    <a:pt x="103955" y="293666"/>
                  </a:cubicBezTo>
                  <a:cubicBezTo>
                    <a:pt x="62313" y="311885"/>
                    <a:pt x="33683" y="342683"/>
                    <a:pt x="19802" y="387796"/>
                  </a:cubicBezTo>
                  <a:cubicBezTo>
                    <a:pt x="8524" y="424667"/>
                    <a:pt x="19369" y="458935"/>
                    <a:pt x="23273" y="494071"/>
                  </a:cubicBezTo>
                  <a:cubicBezTo>
                    <a:pt x="24574" y="504482"/>
                    <a:pt x="25442" y="514458"/>
                    <a:pt x="19802" y="523568"/>
                  </a:cubicBezTo>
                  <a:cubicBezTo>
                    <a:pt x="6789" y="544823"/>
                    <a:pt x="7223" y="568680"/>
                    <a:pt x="5922" y="592538"/>
                  </a:cubicBezTo>
                  <a:cubicBezTo>
                    <a:pt x="5054" y="612058"/>
                    <a:pt x="4187" y="631578"/>
                    <a:pt x="1584" y="650664"/>
                  </a:cubicBezTo>
                  <a:cubicBezTo>
                    <a:pt x="-8393" y="721370"/>
                    <a:pt x="29779" y="784701"/>
                    <a:pt x="87472" y="822439"/>
                  </a:cubicBezTo>
                  <a:cubicBezTo>
                    <a:pt x="90508" y="837622"/>
                    <a:pt x="102220" y="845430"/>
                    <a:pt x="114366" y="851069"/>
                  </a:cubicBezTo>
                  <a:cubicBezTo>
                    <a:pt x="181167" y="880999"/>
                    <a:pt x="323880" y="941294"/>
                    <a:pt x="451843" y="983804"/>
                  </a:cubicBezTo>
                  <a:cubicBezTo>
                    <a:pt x="742040" y="1065354"/>
                    <a:pt x="1021825" y="1091381"/>
                    <a:pt x="1061733" y="1086176"/>
                  </a:cubicBezTo>
                  <a:cubicBezTo>
                    <a:pt x="1084723" y="1086609"/>
                    <a:pt x="1099471" y="1086609"/>
                    <a:pt x="1114220" y="1086609"/>
                  </a:cubicBezTo>
                  <a:lnTo>
                    <a:pt x="1111617" y="748264"/>
                  </a:lnTo>
                  <a:lnTo>
                    <a:pt x="781947" y="743059"/>
                  </a:ln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 w="4331" cap="flat">
              <a:noFill/>
              <a:prstDash val="solid"/>
              <a:miter/>
            </a:ln>
          </p:spPr>
          <p:txBody>
            <a:bodyPr anchor="ctr"/>
            <a:lstStyle/>
            <a:p>
              <a:pPr lvl="0">
                <a:defRPr/>
              </a:pPr>
              <a:endParaRPr lang="en-US">
                <a:latin typeface="나눔스퀘어 Bold"/>
                <a:ea typeface="나눔스퀘어 Bold"/>
              </a:endParaRPr>
            </a:p>
          </p:txBody>
        </p:sp>
        <p:sp>
          <p:nvSpPr>
            <p:cNvPr id="44" name="Freeform: Shape 43"/>
            <p:cNvSpPr/>
            <p:nvPr/>
          </p:nvSpPr>
          <p:spPr>
            <a:xfrm>
              <a:off x="5706469" y="5047248"/>
              <a:ext cx="373047" cy="212550"/>
            </a:xfrm>
            <a:custGeom>
              <a:avLst/>
              <a:gdLst>
                <a:gd name="connsiteX0" fmla="*/ 69404 w 373047"/>
                <a:gd name="connsiteY0" fmla="*/ 20086 h 212550"/>
                <a:gd name="connsiteX1" fmla="*/ 0 w 373047"/>
                <a:gd name="connsiteY1" fmla="*/ 187957 h 212550"/>
                <a:gd name="connsiteX2" fmla="*/ 45980 w 373047"/>
                <a:gd name="connsiteY2" fmla="*/ 208345 h 212550"/>
                <a:gd name="connsiteX3" fmla="*/ 375650 w 373047"/>
                <a:gd name="connsiteY3" fmla="*/ 213984 h 212550"/>
                <a:gd name="connsiteX4" fmla="*/ 373915 w 373047"/>
                <a:gd name="connsiteY4" fmla="*/ 1000 h 212550"/>
                <a:gd name="connsiteX5" fmla="*/ 115384 w 373047"/>
                <a:gd name="connsiteY5" fmla="*/ 133 h 212550"/>
                <a:gd name="connsiteX6" fmla="*/ 69404 w 373047"/>
                <a:gd name="connsiteY6" fmla="*/ 20086 h 21255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3047" h="212550">
                  <a:moveTo>
                    <a:pt x="69404" y="20086"/>
                  </a:moveTo>
                  <a:lnTo>
                    <a:pt x="0" y="187957"/>
                  </a:lnTo>
                  <a:cubicBezTo>
                    <a:pt x="0" y="213117"/>
                    <a:pt x="20387" y="208345"/>
                    <a:pt x="45980" y="208345"/>
                  </a:cubicBezTo>
                  <a:lnTo>
                    <a:pt x="375650" y="213984"/>
                  </a:lnTo>
                  <a:lnTo>
                    <a:pt x="373915" y="1000"/>
                  </a:lnTo>
                  <a:lnTo>
                    <a:pt x="115384" y="133"/>
                  </a:lnTo>
                  <a:cubicBezTo>
                    <a:pt x="89792" y="133"/>
                    <a:pt x="78947" y="-2904"/>
                    <a:pt x="69404" y="2008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4331" cap="flat">
              <a:noFill/>
              <a:prstDash val="solid"/>
              <a:miter/>
            </a:ln>
          </p:spPr>
          <p:txBody>
            <a:bodyPr anchor="ctr"/>
            <a:lstStyle/>
            <a:p>
              <a:pPr lvl="0">
                <a:defRPr/>
              </a:pPr>
              <a:endParaRPr lang="en-US">
                <a:latin typeface="나눔스퀘어 Bold"/>
                <a:ea typeface="나눔스퀘어 Bold"/>
              </a:endParaRPr>
            </a:p>
          </p:txBody>
        </p:sp>
        <p:sp>
          <p:nvSpPr>
            <p:cNvPr id="45" name="Freeform: Shape 44"/>
            <p:cNvSpPr/>
            <p:nvPr/>
          </p:nvSpPr>
          <p:spPr>
            <a:xfrm>
              <a:off x="5372427" y="462330"/>
              <a:ext cx="689742" cy="4316076"/>
            </a:xfrm>
            <a:custGeom>
              <a:avLst/>
              <a:gdLst>
                <a:gd name="connsiteX0" fmla="*/ 41681 w 689704"/>
                <a:gd name="connsiteY0" fmla="*/ 4064916 h 4303058"/>
                <a:gd name="connsiteX1" fmla="*/ 94601 w 689704"/>
                <a:gd name="connsiteY1" fmla="*/ 4157310 h 4303058"/>
                <a:gd name="connsiteX2" fmla="*/ 199141 w 689704"/>
                <a:gd name="connsiteY2" fmla="*/ 4243198 h 4303058"/>
                <a:gd name="connsiteX3" fmla="*/ 307152 w 689704"/>
                <a:gd name="connsiteY3" fmla="*/ 4272695 h 4303058"/>
                <a:gd name="connsiteX4" fmla="*/ 376990 w 689704"/>
                <a:gd name="connsiteY4" fmla="*/ 4285708 h 4303058"/>
                <a:gd name="connsiteX5" fmla="*/ 584334 w 689704"/>
                <a:gd name="connsiteY5" fmla="*/ 4306095 h 4303058"/>
                <a:gd name="connsiteX6" fmla="*/ 689742 w 689704"/>
                <a:gd name="connsiteY6" fmla="*/ 4304794 h 4303058"/>
                <a:gd name="connsiteX7" fmla="*/ 654172 w 689704"/>
                <a:gd name="connsiteY7" fmla="*/ 5639 h 4303058"/>
                <a:gd name="connsiteX8" fmla="*/ 628146 w 689704"/>
                <a:gd name="connsiteY8" fmla="*/ 0 h 4303058"/>
                <a:gd name="connsiteX9" fmla="*/ 530546 w 689704"/>
                <a:gd name="connsiteY9" fmla="*/ 22123 h 4303058"/>
                <a:gd name="connsiteX10" fmla="*/ 458106 w 689704"/>
                <a:gd name="connsiteY10" fmla="*/ 83285 h 4303058"/>
                <a:gd name="connsiteX11" fmla="*/ 422970 w 689704"/>
                <a:gd name="connsiteY11" fmla="*/ 196067 h 4303058"/>
                <a:gd name="connsiteX12" fmla="*/ 422970 w 689704"/>
                <a:gd name="connsiteY12" fmla="*/ 308415 h 4303058"/>
                <a:gd name="connsiteX13" fmla="*/ 438152 w 689704"/>
                <a:gd name="connsiteY13" fmla="*/ 399508 h 4303058"/>
                <a:gd name="connsiteX14" fmla="*/ 461576 w 689704"/>
                <a:gd name="connsiteY14" fmla="*/ 455031 h 4303058"/>
                <a:gd name="connsiteX15" fmla="*/ 471119 w 689704"/>
                <a:gd name="connsiteY15" fmla="*/ 560005 h 4303058"/>
                <a:gd name="connsiteX16" fmla="*/ 465046 w 689704"/>
                <a:gd name="connsiteY16" fmla="*/ 601647 h 4303058"/>
                <a:gd name="connsiteX17" fmla="*/ 396076 w 689704"/>
                <a:gd name="connsiteY17" fmla="*/ 666714 h 4303058"/>
                <a:gd name="connsiteX18" fmla="*/ 338817 w 689704"/>
                <a:gd name="connsiteY18" fmla="*/ 700548 h 4303058"/>
                <a:gd name="connsiteX19" fmla="*/ 225602 w 689704"/>
                <a:gd name="connsiteY19" fmla="*/ 770820 h 4303058"/>
                <a:gd name="connsiteX20" fmla="*/ 188731 w 689704"/>
                <a:gd name="connsiteY20" fmla="*/ 795979 h 4303058"/>
                <a:gd name="connsiteX21" fmla="*/ 87227 w 689704"/>
                <a:gd name="connsiteY21" fmla="*/ 888807 h 4303058"/>
                <a:gd name="connsiteX22" fmla="*/ 63369 w 689704"/>
                <a:gd name="connsiteY22" fmla="*/ 969923 h 4303058"/>
                <a:gd name="connsiteX23" fmla="*/ 68575 w 689704"/>
                <a:gd name="connsiteY23" fmla="*/ 1048437 h 4303058"/>
                <a:gd name="connsiteX24" fmla="*/ 72912 w 689704"/>
                <a:gd name="connsiteY24" fmla="*/ 1116540 h 4303058"/>
                <a:gd name="connsiteX25" fmla="*/ 111519 w 689704"/>
                <a:gd name="connsiteY25" fmla="*/ 1272699 h 4303058"/>
                <a:gd name="connsiteX26" fmla="*/ 141883 w 689704"/>
                <a:gd name="connsiteY26" fmla="*/ 1460090 h 4303058"/>
                <a:gd name="connsiteX27" fmla="*/ 153161 w 689704"/>
                <a:gd name="connsiteY27" fmla="*/ 1507372 h 4303058"/>
                <a:gd name="connsiteX28" fmla="*/ 173115 w 689704"/>
                <a:gd name="connsiteY28" fmla="*/ 1558991 h 4303058"/>
                <a:gd name="connsiteX29" fmla="*/ 284161 w 689704"/>
                <a:gd name="connsiteY29" fmla="*/ 1712982 h 4303058"/>
                <a:gd name="connsiteX30" fmla="*/ 334479 w 689704"/>
                <a:gd name="connsiteY30" fmla="*/ 1789326 h 4303058"/>
                <a:gd name="connsiteX31" fmla="*/ 346625 w 689704"/>
                <a:gd name="connsiteY31" fmla="*/ 1827065 h 4303058"/>
                <a:gd name="connsiteX32" fmla="*/ 350963 w 689704"/>
                <a:gd name="connsiteY32" fmla="*/ 1851356 h 4303058"/>
                <a:gd name="connsiteX33" fmla="*/ 354433 w 689704"/>
                <a:gd name="connsiteY33" fmla="*/ 1879552 h 4303058"/>
                <a:gd name="connsiteX34" fmla="*/ 338383 w 689704"/>
                <a:gd name="connsiteY34" fmla="*/ 1966307 h 4303058"/>
                <a:gd name="connsiteX35" fmla="*/ 320165 w 689704"/>
                <a:gd name="connsiteY35" fmla="*/ 2174086 h 4303058"/>
                <a:gd name="connsiteX36" fmla="*/ 316261 w 689704"/>
                <a:gd name="connsiteY36" fmla="*/ 2351500 h 4303058"/>
                <a:gd name="connsiteX37" fmla="*/ 350095 w 689704"/>
                <a:gd name="connsiteY37" fmla="*/ 2598319 h 4303058"/>
                <a:gd name="connsiteX38" fmla="*/ 424271 w 689704"/>
                <a:gd name="connsiteY38" fmla="*/ 3332702 h 4303058"/>
                <a:gd name="connsiteX39" fmla="*/ 465046 w 689704"/>
                <a:gd name="connsiteY39" fmla="*/ 3499706 h 4303058"/>
                <a:gd name="connsiteX40" fmla="*/ 492374 w 689704"/>
                <a:gd name="connsiteY40" fmla="*/ 3651527 h 4303058"/>
                <a:gd name="connsiteX41" fmla="*/ 479361 w 689704"/>
                <a:gd name="connsiteY41" fmla="*/ 3794673 h 4303058"/>
                <a:gd name="connsiteX42" fmla="*/ 465914 w 689704"/>
                <a:gd name="connsiteY42" fmla="*/ 3805518 h 4303058"/>
                <a:gd name="connsiteX43" fmla="*/ 402148 w 689704"/>
                <a:gd name="connsiteY43" fmla="*/ 3813760 h 4303058"/>
                <a:gd name="connsiteX44" fmla="*/ 180923 w 689704"/>
                <a:gd name="connsiteY44" fmla="*/ 3857571 h 4303058"/>
                <a:gd name="connsiteX45" fmla="*/ 17389 w 689704"/>
                <a:gd name="connsiteY45" fmla="*/ 3944760 h 4303058"/>
                <a:gd name="connsiteX46" fmla="*/ 2207 w 689704"/>
                <a:gd name="connsiteY46" fmla="*/ 3997681 h 4303058"/>
                <a:gd name="connsiteX47" fmla="*/ 8714 w 689704"/>
                <a:gd name="connsiteY47" fmla="*/ 4061446 h 4303058"/>
                <a:gd name="connsiteX48" fmla="*/ 30402 w 689704"/>
                <a:gd name="connsiteY48" fmla="*/ 4051903 h 4303058"/>
                <a:gd name="connsiteX49" fmla="*/ 41681 w 689704"/>
                <a:gd name="connsiteY49" fmla="*/ 4064916 h 4303058"/>
                <a:gd name="connsiteX0" fmla="*/ 30402 w 689742"/>
                <a:gd name="connsiteY0" fmla="*/ 4051903 h 4306095"/>
                <a:gd name="connsiteX1" fmla="*/ 94601 w 689742"/>
                <a:gd name="connsiteY1" fmla="*/ 4157310 h 4306095"/>
                <a:gd name="connsiteX2" fmla="*/ 199141 w 689742"/>
                <a:gd name="connsiteY2" fmla="*/ 4243198 h 4306095"/>
                <a:gd name="connsiteX3" fmla="*/ 307152 w 689742"/>
                <a:gd name="connsiteY3" fmla="*/ 4272695 h 4306095"/>
                <a:gd name="connsiteX4" fmla="*/ 376990 w 689742"/>
                <a:gd name="connsiteY4" fmla="*/ 4285708 h 4306095"/>
                <a:gd name="connsiteX5" fmla="*/ 584334 w 689742"/>
                <a:gd name="connsiteY5" fmla="*/ 4306095 h 4306095"/>
                <a:gd name="connsiteX6" fmla="*/ 689742 w 689742"/>
                <a:gd name="connsiteY6" fmla="*/ 4304794 h 4306095"/>
                <a:gd name="connsiteX7" fmla="*/ 654172 w 689742"/>
                <a:gd name="connsiteY7" fmla="*/ 5639 h 4306095"/>
                <a:gd name="connsiteX8" fmla="*/ 628146 w 689742"/>
                <a:gd name="connsiteY8" fmla="*/ 0 h 4306095"/>
                <a:gd name="connsiteX9" fmla="*/ 530546 w 689742"/>
                <a:gd name="connsiteY9" fmla="*/ 22123 h 4306095"/>
                <a:gd name="connsiteX10" fmla="*/ 458106 w 689742"/>
                <a:gd name="connsiteY10" fmla="*/ 83285 h 4306095"/>
                <a:gd name="connsiteX11" fmla="*/ 422970 w 689742"/>
                <a:gd name="connsiteY11" fmla="*/ 196067 h 4306095"/>
                <a:gd name="connsiteX12" fmla="*/ 422970 w 689742"/>
                <a:gd name="connsiteY12" fmla="*/ 308415 h 4306095"/>
                <a:gd name="connsiteX13" fmla="*/ 438152 w 689742"/>
                <a:gd name="connsiteY13" fmla="*/ 399508 h 4306095"/>
                <a:gd name="connsiteX14" fmla="*/ 461576 w 689742"/>
                <a:gd name="connsiteY14" fmla="*/ 455031 h 4306095"/>
                <a:gd name="connsiteX15" fmla="*/ 471119 w 689742"/>
                <a:gd name="connsiteY15" fmla="*/ 560005 h 4306095"/>
                <a:gd name="connsiteX16" fmla="*/ 465046 w 689742"/>
                <a:gd name="connsiteY16" fmla="*/ 601647 h 4306095"/>
                <a:gd name="connsiteX17" fmla="*/ 396076 w 689742"/>
                <a:gd name="connsiteY17" fmla="*/ 666714 h 4306095"/>
                <a:gd name="connsiteX18" fmla="*/ 338817 w 689742"/>
                <a:gd name="connsiteY18" fmla="*/ 700548 h 4306095"/>
                <a:gd name="connsiteX19" fmla="*/ 225602 w 689742"/>
                <a:gd name="connsiteY19" fmla="*/ 770820 h 4306095"/>
                <a:gd name="connsiteX20" fmla="*/ 188731 w 689742"/>
                <a:gd name="connsiteY20" fmla="*/ 795979 h 4306095"/>
                <a:gd name="connsiteX21" fmla="*/ 87227 w 689742"/>
                <a:gd name="connsiteY21" fmla="*/ 888807 h 4306095"/>
                <a:gd name="connsiteX22" fmla="*/ 63369 w 689742"/>
                <a:gd name="connsiteY22" fmla="*/ 969923 h 4306095"/>
                <a:gd name="connsiteX23" fmla="*/ 68575 w 689742"/>
                <a:gd name="connsiteY23" fmla="*/ 1048437 h 4306095"/>
                <a:gd name="connsiteX24" fmla="*/ 72912 w 689742"/>
                <a:gd name="connsiteY24" fmla="*/ 1116540 h 4306095"/>
                <a:gd name="connsiteX25" fmla="*/ 111519 w 689742"/>
                <a:gd name="connsiteY25" fmla="*/ 1272699 h 4306095"/>
                <a:gd name="connsiteX26" fmla="*/ 141883 w 689742"/>
                <a:gd name="connsiteY26" fmla="*/ 1460090 h 4306095"/>
                <a:gd name="connsiteX27" fmla="*/ 153161 w 689742"/>
                <a:gd name="connsiteY27" fmla="*/ 1507372 h 4306095"/>
                <a:gd name="connsiteX28" fmla="*/ 173115 w 689742"/>
                <a:gd name="connsiteY28" fmla="*/ 1558991 h 4306095"/>
                <a:gd name="connsiteX29" fmla="*/ 284161 w 689742"/>
                <a:gd name="connsiteY29" fmla="*/ 1712982 h 4306095"/>
                <a:gd name="connsiteX30" fmla="*/ 334479 w 689742"/>
                <a:gd name="connsiteY30" fmla="*/ 1789326 h 4306095"/>
                <a:gd name="connsiteX31" fmla="*/ 346625 w 689742"/>
                <a:gd name="connsiteY31" fmla="*/ 1827065 h 4306095"/>
                <a:gd name="connsiteX32" fmla="*/ 350963 w 689742"/>
                <a:gd name="connsiteY32" fmla="*/ 1851356 h 4306095"/>
                <a:gd name="connsiteX33" fmla="*/ 354433 w 689742"/>
                <a:gd name="connsiteY33" fmla="*/ 1879552 h 4306095"/>
                <a:gd name="connsiteX34" fmla="*/ 338383 w 689742"/>
                <a:gd name="connsiteY34" fmla="*/ 1966307 h 4306095"/>
                <a:gd name="connsiteX35" fmla="*/ 320165 w 689742"/>
                <a:gd name="connsiteY35" fmla="*/ 2174086 h 4306095"/>
                <a:gd name="connsiteX36" fmla="*/ 316261 w 689742"/>
                <a:gd name="connsiteY36" fmla="*/ 2351500 h 4306095"/>
                <a:gd name="connsiteX37" fmla="*/ 350095 w 689742"/>
                <a:gd name="connsiteY37" fmla="*/ 2598319 h 4306095"/>
                <a:gd name="connsiteX38" fmla="*/ 424271 w 689742"/>
                <a:gd name="connsiteY38" fmla="*/ 3332702 h 4306095"/>
                <a:gd name="connsiteX39" fmla="*/ 465046 w 689742"/>
                <a:gd name="connsiteY39" fmla="*/ 3499706 h 4306095"/>
                <a:gd name="connsiteX40" fmla="*/ 492374 w 689742"/>
                <a:gd name="connsiteY40" fmla="*/ 3651527 h 4306095"/>
                <a:gd name="connsiteX41" fmla="*/ 479361 w 689742"/>
                <a:gd name="connsiteY41" fmla="*/ 3794673 h 4306095"/>
                <a:gd name="connsiteX42" fmla="*/ 465914 w 689742"/>
                <a:gd name="connsiteY42" fmla="*/ 3805518 h 4306095"/>
                <a:gd name="connsiteX43" fmla="*/ 402148 w 689742"/>
                <a:gd name="connsiteY43" fmla="*/ 3813760 h 4306095"/>
                <a:gd name="connsiteX44" fmla="*/ 180923 w 689742"/>
                <a:gd name="connsiteY44" fmla="*/ 3857571 h 4306095"/>
                <a:gd name="connsiteX45" fmla="*/ 17389 w 689742"/>
                <a:gd name="connsiteY45" fmla="*/ 3944760 h 4306095"/>
                <a:gd name="connsiteX46" fmla="*/ 2207 w 689742"/>
                <a:gd name="connsiteY46" fmla="*/ 3997681 h 4306095"/>
                <a:gd name="connsiteX47" fmla="*/ 8714 w 689742"/>
                <a:gd name="connsiteY47" fmla="*/ 4061446 h 4306095"/>
                <a:gd name="connsiteX48" fmla="*/ 30402 w 689742"/>
                <a:gd name="connsiteY48" fmla="*/ 4051903 h 4306095"/>
                <a:gd name="connsiteX0" fmla="*/ 8714 w 689742"/>
                <a:gd name="connsiteY0" fmla="*/ 4061446 h 4306095"/>
                <a:gd name="connsiteX1" fmla="*/ 94601 w 689742"/>
                <a:gd name="connsiteY1" fmla="*/ 4157310 h 4306095"/>
                <a:gd name="connsiteX2" fmla="*/ 199141 w 689742"/>
                <a:gd name="connsiteY2" fmla="*/ 4243198 h 4306095"/>
                <a:gd name="connsiteX3" fmla="*/ 307152 w 689742"/>
                <a:gd name="connsiteY3" fmla="*/ 4272695 h 4306095"/>
                <a:gd name="connsiteX4" fmla="*/ 376990 w 689742"/>
                <a:gd name="connsiteY4" fmla="*/ 4285708 h 4306095"/>
                <a:gd name="connsiteX5" fmla="*/ 584334 w 689742"/>
                <a:gd name="connsiteY5" fmla="*/ 4306095 h 4306095"/>
                <a:gd name="connsiteX6" fmla="*/ 689742 w 689742"/>
                <a:gd name="connsiteY6" fmla="*/ 4304794 h 4306095"/>
                <a:gd name="connsiteX7" fmla="*/ 654172 w 689742"/>
                <a:gd name="connsiteY7" fmla="*/ 5639 h 4306095"/>
                <a:gd name="connsiteX8" fmla="*/ 628146 w 689742"/>
                <a:gd name="connsiteY8" fmla="*/ 0 h 4306095"/>
                <a:gd name="connsiteX9" fmla="*/ 530546 w 689742"/>
                <a:gd name="connsiteY9" fmla="*/ 22123 h 4306095"/>
                <a:gd name="connsiteX10" fmla="*/ 458106 w 689742"/>
                <a:gd name="connsiteY10" fmla="*/ 83285 h 4306095"/>
                <a:gd name="connsiteX11" fmla="*/ 422970 w 689742"/>
                <a:gd name="connsiteY11" fmla="*/ 196067 h 4306095"/>
                <a:gd name="connsiteX12" fmla="*/ 422970 w 689742"/>
                <a:gd name="connsiteY12" fmla="*/ 308415 h 4306095"/>
                <a:gd name="connsiteX13" fmla="*/ 438152 w 689742"/>
                <a:gd name="connsiteY13" fmla="*/ 399508 h 4306095"/>
                <a:gd name="connsiteX14" fmla="*/ 461576 w 689742"/>
                <a:gd name="connsiteY14" fmla="*/ 455031 h 4306095"/>
                <a:gd name="connsiteX15" fmla="*/ 471119 w 689742"/>
                <a:gd name="connsiteY15" fmla="*/ 560005 h 4306095"/>
                <a:gd name="connsiteX16" fmla="*/ 465046 w 689742"/>
                <a:gd name="connsiteY16" fmla="*/ 601647 h 4306095"/>
                <a:gd name="connsiteX17" fmla="*/ 396076 w 689742"/>
                <a:gd name="connsiteY17" fmla="*/ 666714 h 4306095"/>
                <a:gd name="connsiteX18" fmla="*/ 338817 w 689742"/>
                <a:gd name="connsiteY18" fmla="*/ 700548 h 4306095"/>
                <a:gd name="connsiteX19" fmla="*/ 225602 w 689742"/>
                <a:gd name="connsiteY19" fmla="*/ 770820 h 4306095"/>
                <a:gd name="connsiteX20" fmla="*/ 188731 w 689742"/>
                <a:gd name="connsiteY20" fmla="*/ 795979 h 4306095"/>
                <a:gd name="connsiteX21" fmla="*/ 87227 w 689742"/>
                <a:gd name="connsiteY21" fmla="*/ 888807 h 4306095"/>
                <a:gd name="connsiteX22" fmla="*/ 63369 w 689742"/>
                <a:gd name="connsiteY22" fmla="*/ 969923 h 4306095"/>
                <a:gd name="connsiteX23" fmla="*/ 68575 w 689742"/>
                <a:gd name="connsiteY23" fmla="*/ 1048437 h 4306095"/>
                <a:gd name="connsiteX24" fmla="*/ 72912 w 689742"/>
                <a:gd name="connsiteY24" fmla="*/ 1116540 h 4306095"/>
                <a:gd name="connsiteX25" fmla="*/ 111519 w 689742"/>
                <a:gd name="connsiteY25" fmla="*/ 1272699 h 4306095"/>
                <a:gd name="connsiteX26" fmla="*/ 141883 w 689742"/>
                <a:gd name="connsiteY26" fmla="*/ 1460090 h 4306095"/>
                <a:gd name="connsiteX27" fmla="*/ 153161 w 689742"/>
                <a:gd name="connsiteY27" fmla="*/ 1507372 h 4306095"/>
                <a:gd name="connsiteX28" fmla="*/ 173115 w 689742"/>
                <a:gd name="connsiteY28" fmla="*/ 1558991 h 4306095"/>
                <a:gd name="connsiteX29" fmla="*/ 284161 w 689742"/>
                <a:gd name="connsiteY29" fmla="*/ 1712982 h 4306095"/>
                <a:gd name="connsiteX30" fmla="*/ 334479 w 689742"/>
                <a:gd name="connsiteY30" fmla="*/ 1789326 h 4306095"/>
                <a:gd name="connsiteX31" fmla="*/ 346625 w 689742"/>
                <a:gd name="connsiteY31" fmla="*/ 1827065 h 4306095"/>
                <a:gd name="connsiteX32" fmla="*/ 350963 w 689742"/>
                <a:gd name="connsiteY32" fmla="*/ 1851356 h 4306095"/>
                <a:gd name="connsiteX33" fmla="*/ 354433 w 689742"/>
                <a:gd name="connsiteY33" fmla="*/ 1879552 h 4306095"/>
                <a:gd name="connsiteX34" fmla="*/ 338383 w 689742"/>
                <a:gd name="connsiteY34" fmla="*/ 1966307 h 4306095"/>
                <a:gd name="connsiteX35" fmla="*/ 320165 w 689742"/>
                <a:gd name="connsiteY35" fmla="*/ 2174086 h 4306095"/>
                <a:gd name="connsiteX36" fmla="*/ 316261 w 689742"/>
                <a:gd name="connsiteY36" fmla="*/ 2351500 h 4306095"/>
                <a:gd name="connsiteX37" fmla="*/ 350095 w 689742"/>
                <a:gd name="connsiteY37" fmla="*/ 2598319 h 4306095"/>
                <a:gd name="connsiteX38" fmla="*/ 424271 w 689742"/>
                <a:gd name="connsiteY38" fmla="*/ 3332702 h 4306095"/>
                <a:gd name="connsiteX39" fmla="*/ 465046 w 689742"/>
                <a:gd name="connsiteY39" fmla="*/ 3499706 h 4306095"/>
                <a:gd name="connsiteX40" fmla="*/ 492374 w 689742"/>
                <a:gd name="connsiteY40" fmla="*/ 3651527 h 4306095"/>
                <a:gd name="connsiteX41" fmla="*/ 479361 w 689742"/>
                <a:gd name="connsiteY41" fmla="*/ 3794673 h 4306095"/>
                <a:gd name="connsiteX42" fmla="*/ 465914 w 689742"/>
                <a:gd name="connsiteY42" fmla="*/ 3805518 h 4306095"/>
                <a:gd name="connsiteX43" fmla="*/ 402148 w 689742"/>
                <a:gd name="connsiteY43" fmla="*/ 3813760 h 4306095"/>
                <a:gd name="connsiteX44" fmla="*/ 180923 w 689742"/>
                <a:gd name="connsiteY44" fmla="*/ 3857571 h 4306095"/>
                <a:gd name="connsiteX45" fmla="*/ 17389 w 689742"/>
                <a:gd name="connsiteY45" fmla="*/ 3944760 h 4306095"/>
                <a:gd name="connsiteX46" fmla="*/ 2207 w 689742"/>
                <a:gd name="connsiteY46" fmla="*/ 3997681 h 4306095"/>
                <a:gd name="connsiteX47" fmla="*/ 8714 w 689742"/>
                <a:gd name="connsiteY47" fmla="*/ 4061446 h 4306095"/>
                <a:gd name="connsiteX0" fmla="*/ 8714 w 689742"/>
                <a:gd name="connsiteY0" fmla="*/ 4061446 h 4306095"/>
                <a:gd name="connsiteX1" fmla="*/ 199141 w 689742"/>
                <a:gd name="connsiteY1" fmla="*/ 4243198 h 4306095"/>
                <a:gd name="connsiteX2" fmla="*/ 307152 w 689742"/>
                <a:gd name="connsiteY2" fmla="*/ 4272695 h 4306095"/>
                <a:gd name="connsiteX3" fmla="*/ 376990 w 689742"/>
                <a:gd name="connsiteY3" fmla="*/ 4285708 h 4306095"/>
                <a:gd name="connsiteX4" fmla="*/ 584334 w 689742"/>
                <a:gd name="connsiteY4" fmla="*/ 4306095 h 4306095"/>
                <a:gd name="connsiteX5" fmla="*/ 689742 w 689742"/>
                <a:gd name="connsiteY5" fmla="*/ 4304794 h 4306095"/>
                <a:gd name="connsiteX6" fmla="*/ 654172 w 689742"/>
                <a:gd name="connsiteY6" fmla="*/ 5639 h 4306095"/>
                <a:gd name="connsiteX7" fmla="*/ 628146 w 689742"/>
                <a:gd name="connsiteY7" fmla="*/ 0 h 4306095"/>
                <a:gd name="connsiteX8" fmla="*/ 530546 w 689742"/>
                <a:gd name="connsiteY8" fmla="*/ 22123 h 4306095"/>
                <a:gd name="connsiteX9" fmla="*/ 458106 w 689742"/>
                <a:gd name="connsiteY9" fmla="*/ 83285 h 4306095"/>
                <a:gd name="connsiteX10" fmla="*/ 422970 w 689742"/>
                <a:gd name="connsiteY10" fmla="*/ 196067 h 4306095"/>
                <a:gd name="connsiteX11" fmla="*/ 422970 w 689742"/>
                <a:gd name="connsiteY11" fmla="*/ 308415 h 4306095"/>
                <a:gd name="connsiteX12" fmla="*/ 438152 w 689742"/>
                <a:gd name="connsiteY12" fmla="*/ 399508 h 4306095"/>
                <a:gd name="connsiteX13" fmla="*/ 461576 w 689742"/>
                <a:gd name="connsiteY13" fmla="*/ 455031 h 4306095"/>
                <a:gd name="connsiteX14" fmla="*/ 471119 w 689742"/>
                <a:gd name="connsiteY14" fmla="*/ 560005 h 4306095"/>
                <a:gd name="connsiteX15" fmla="*/ 465046 w 689742"/>
                <a:gd name="connsiteY15" fmla="*/ 601647 h 4306095"/>
                <a:gd name="connsiteX16" fmla="*/ 396076 w 689742"/>
                <a:gd name="connsiteY16" fmla="*/ 666714 h 4306095"/>
                <a:gd name="connsiteX17" fmla="*/ 338817 w 689742"/>
                <a:gd name="connsiteY17" fmla="*/ 700548 h 4306095"/>
                <a:gd name="connsiteX18" fmla="*/ 225602 w 689742"/>
                <a:gd name="connsiteY18" fmla="*/ 770820 h 4306095"/>
                <a:gd name="connsiteX19" fmla="*/ 188731 w 689742"/>
                <a:gd name="connsiteY19" fmla="*/ 795979 h 4306095"/>
                <a:gd name="connsiteX20" fmla="*/ 87227 w 689742"/>
                <a:gd name="connsiteY20" fmla="*/ 888807 h 4306095"/>
                <a:gd name="connsiteX21" fmla="*/ 63369 w 689742"/>
                <a:gd name="connsiteY21" fmla="*/ 969923 h 4306095"/>
                <a:gd name="connsiteX22" fmla="*/ 68575 w 689742"/>
                <a:gd name="connsiteY22" fmla="*/ 1048437 h 4306095"/>
                <a:gd name="connsiteX23" fmla="*/ 72912 w 689742"/>
                <a:gd name="connsiteY23" fmla="*/ 1116540 h 4306095"/>
                <a:gd name="connsiteX24" fmla="*/ 111519 w 689742"/>
                <a:gd name="connsiteY24" fmla="*/ 1272699 h 4306095"/>
                <a:gd name="connsiteX25" fmla="*/ 141883 w 689742"/>
                <a:gd name="connsiteY25" fmla="*/ 1460090 h 4306095"/>
                <a:gd name="connsiteX26" fmla="*/ 153161 w 689742"/>
                <a:gd name="connsiteY26" fmla="*/ 1507372 h 4306095"/>
                <a:gd name="connsiteX27" fmla="*/ 173115 w 689742"/>
                <a:gd name="connsiteY27" fmla="*/ 1558991 h 4306095"/>
                <a:gd name="connsiteX28" fmla="*/ 284161 w 689742"/>
                <a:gd name="connsiteY28" fmla="*/ 1712982 h 4306095"/>
                <a:gd name="connsiteX29" fmla="*/ 334479 w 689742"/>
                <a:gd name="connsiteY29" fmla="*/ 1789326 h 4306095"/>
                <a:gd name="connsiteX30" fmla="*/ 346625 w 689742"/>
                <a:gd name="connsiteY30" fmla="*/ 1827065 h 4306095"/>
                <a:gd name="connsiteX31" fmla="*/ 350963 w 689742"/>
                <a:gd name="connsiteY31" fmla="*/ 1851356 h 4306095"/>
                <a:gd name="connsiteX32" fmla="*/ 354433 w 689742"/>
                <a:gd name="connsiteY32" fmla="*/ 1879552 h 4306095"/>
                <a:gd name="connsiteX33" fmla="*/ 338383 w 689742"/>
                <a:gd name="connsiteY33" fmla="*/ 1966307 h 4306095"/>
                <a:gd name="connsiteX34" fmla="*/ 320165 w 689742"/>
                <a:gd name="connsiteY34" fmla="*/ 2174086 h 4306095"/>
                <a:gd name="connsiteX35" fmla="*/ 316261 w 689742"/>
                <a:gd name="connsiteY35" fmla="*/ 2351500 h 4306095"/>
                <a:gd name="connsiteX36" fmla="*/ 350095 w 689742"/>
                <a:gd name="connsiteY36" fmla="*/ 2598319 h 4306095"/>
                <a:gd name="connsiteX37" fmla="*/ 424271 w 689742"/>
                <a:gd name="connsiteY37" fmla="*/ 3332702 h 4306095"/>
                <a:gd name="connsiteX38" fmla="*/ 465046 w 689742"/>
                <a:gd name="connsiteY38" fmla="*/ 3499706 h 4306095"/>
                <a:gd name="connsiteX39" fmla="*/ 492374 w 689742"/>
                <a:gd name="connsiteY39" fmla="*/ 3651527 h 4306095"/>
                <a:gd name="connsiteX40" fmla="*/ 479361 w 689742"/>
                <a:gd name="connsiteY40" fmla="*/ 3794673 h 4306095"/>
                <a:gd name="connsiteX41" fmla="*/ 465914 w 689742"/>
                <a:gd name="connsiteY41" fmla="*/ 3805518 h 4306095"/>
                <a:gd name="connsiteX42" fmla="*/ 402148 w 689742"/>
                <a:gd name="connsiteY42" fmla="*/ 3813760 h 4306095"/>
                <a:gd name="connsiteX43" fmla="*/ 180923 w 689742"/>
                <a:gd name="connsiteY43" fmla="*/ 3857571 h 4306095"/>
                <a:gd name="connsiteX44" fmla="*/ 17389 w 689742"/>
                <a:gd name="connsiteY44" fmla="*/ 3944760 h 4306095"/>
                <a:gd name="connsiteX45" fmla="*/ 2207 w 689742"/>
                <a:gd name="connsiteY45" fmla="*/ 3997681 h 4306095"/>
                <a:gd name="connsiteX46" fmla="*/ 8714 w 689742"/>
                <a:gd name="connsiteY46" fmla="*/ 4061446 h 4306095"/>
                <a:gd name="connsiteX0" fmla="*/ 8714 w 689742"/>
                <a:gd name="connsiteY0" fmla="*/ 4061446 h 4306095"/>
                <a:gd name="connsiteX1" fmla="*/ 199141 w 689742"/>
                <a:gd name="connsiteY1" fmla="*/ 4243198 h 4306095"/>
                <a:gd name="connsiteX2" fmla="*/ 307152 w 689742"/>
                <a:gd name="connsiteY2" fmla="*/ 4272695 h 4306095"/>
                <a:gd name="connsiteX3" fmla="*/ 376990 w 689742"/>
                <a:gd name="connsiteY3" fmla="*/ 4285708 h 4306095"/>
                <a:gd name="connsiteX4" fmla="*/ 584334 w 689742"/>
                <a:gd name="connsiteY4" fmla="*/ 4306095 h 4306095"/>
                <a:gd name="connsiteX5" fmla="*/ 689742 w 689742"/>
                <a:gd name="connsiteY5" fmla="*/ 4304794 h 4306095"/>
                <a:gd name="connsiteX6" fmla="*/ 654172 w 689742"/>
                <a:gd name="connsiteY6" fmla="*/ 5639 h 4306095"/>
                <a:gd name="connsiteX7" fmla="*/ 628146 w 689742"/>
                <a:gd name="connsiteY7" fmla="*/ 0 h 4306095"/>
                <a:gd name="connsiteX8" fmla="*/ 530546 w 689742"/>
                <a:gd name="connsiteY8" fmla="*/ 22123 h 4306095"/>
                <a:gd name="connsiteX9" fmla="*/ 458106 w 689742"/>
                <a:gd name="connsiteY9" fmla="*/ 83285 h 4306095"/>
                <a:gd name="connsiteX10" fmla="*/ 422970 w 689742"/>
                <a:gd name="connsiteY10" fmla="*/ 196067 h 4306095"/>
                <a:gd name="connsiteX11" fmla="*/ 422970 w 689742"/>
                <a:gd name="connsiteY11" fmla="*/ 308415 h 4306095"/>
                <a:gd name="connsiteX12" fmla="*/ 438152 w 689742"/>
                <a:gd name="connsiteY12" fmla="*/ 399508 h 4306095"/>
                <a:gd name="connsiteX13" fmla="*/ 461576 w 689742"/>
                <a:gd name="connsiteY13" fmla="*/ 455031 h 4306095"/>
                <a:gd name="connsiteX14" fmla="*/ 471119 w 689742"/>
                <a:gd name="connsiteY14" fmla="*/ 560005 h 4306095"/>
                <a:gd name="connsiteX15" fmla="*/ 465046 w 689742"/>
                <a:gd name="connsiteY15" fmla="*/ 601647 h 4306095"/>
                <a:gd name="connsiteX16" fmla="*/ 396076 w 689742"/>
                <a:gd name="connsiteY16" fmla="*/ 666714 h 4306095"/>
                <a:gd name="connsiteX17" fmla="*/ 338817 w 689742"/>
                <a:gd name="connsiteY17" fmla="*/ 700548 h 4306095"/>
                <a:gd name="connsiteX18" fmla="*/ 225602 w 689742"/>
                <a:gd name="connsiteY18" fmla="*/ 770820 h 4306095"/>
                <a:gd name="connsiteX19" fmla="*/ 188731 w 689742"/>
                <a:gd name="connsiteY19" fmla="*/ 795979 h 4306095"/>
                <a:gd name="connsiteX20" fmla="*/ 87227 w 689742"/>
                <a:gd name="connsiteY20" fmla="*/ 888807 h 4306095"/>
                <a:gd name="connsiteX21" fmla="*/ 63369 w 689742"/>
                <a:gd name="connsiteY21" fmla="*/ 969923 h 4306095"/>
                <a:gd name="connsiteX22" fmla="*/ 68575 w 689742"/>
                <a:gd name="connsiteY22" fmla="*/ 1048437 h 4306095"/>
                <a:gd name="connsiteX23" fmla="*/ 72912 w 689742"/>
                <a:gd name="connsiteY23" fmla="*/ 1116540 h 4306095"/>
                <a:gd name="connsiteX24" fmla="*/ 111519 w 689742"/>
                <a:gd name="connsiteY24" fmla="*/ 1272699 h 4306095"/>
                <a:gd name="connsiteX25" fmla="*/ 141883 w 689742"/>
                <a:gd name="connsiteY25" fmla="*/ 1460090 h 4306095"/>
                <a:gd name="connsiteX26" fmla="*/ 153161 w 689742"/>
                <a:gd name="connsiteY26" fmla="*/ 1507372 h 4306095"/>
                <a:gd name="connsiteX27" fmla="*/ 173115 w 689742"/>
                <a:gd name="connsiteY27" fmla="*/ 1558991 h 4306095"/>
                <a:gd name="connsiteX28" fmla="*/ 284161 w 689742"/>
                <a:gd name="connsiteY28" fmla="*/ 1712982 h 4306095"/>
                <a:gd name="connsiteX29" fmla="*/ 334479 w 689742"/>
                <a:gd name="connsiteY29" fmla="*/ 1789326 h 4306095"/>
                <a:gd name="connsiteX30" fmla="*/ 346625 w 689742"/>
                <a:gd name="connsiteY30" fmla="*/ 1827065 h 4306095"/>
                <a:gd name="connsiteX31" fmla="*/ 350963 w 689742"/>
                <a:gd name="connsiteY31" fmla="*/ 1851356 h 4306095"/>
                <a:gd name="connsiteX32" fmla="*/ 354433 w 689742"/>
                <a:gd name="connsiteY32" fmla="*/ 1879552 h 4306095"/>
                <a:gd name="connsiteX33" fmla="*/ 338383 w 689742"/>
                <a:gd name="connsiteY33" fmla="*/ 1966307 h 4306095"/>
                <a:gd name="connsiteX34" fmla="*/ 320165 w 689742"/>
                <a:gd name="connsiteY34" fmla="*/ 2174086 h 4306095"/>
                <a:gd name="connsiteX35" fmla="*/ 316261 w 689742"/>
                <a:gd name="connsiteY35" fmla="*/ 2351500 h 4306095"/>
                <a:gd name="connsiteX36" fmla="*/ 350095 w 689742"/>
                <a:gd name="connsiteY36" fmla="*/ 2598319 h 4306095"/>
                <a:gd name="connsiteX37" fmla="*/ 424271 w 689742"/>
                <a:gd name="connsiteY37" fmla="*/ 3332702 h 4306095"/>
                <a:gd name="connsiteX38" fmla="*/ 465046 w 689742"/>
                <a:gd name="connsiteY38" fmla="*/ 3499706 h 4306095"/>
                <a:gd name="connsiteX39" fmla="*/ 492374 w 689742"/>
                <a:gd name="connsiteY39" fmla="*/ 3651527 h 4306095"/>
                <a:gd name="connsiteX40" fmla="*/ 479361 w 689742"/>
                <a:gd name="connsiteY40" fmla="*/ 3794673 h 4306095"/>
                <a:gd name="connsiteX41" fmla="*/ 465914 w 689742"/>
                <a:gd name="connsiteY41" fmla="*/ 3805518 h 4306095"/>
                <a:gd name="connsiteX42" fmla="*/ 402148 w 689742"/>
                <a:gd name="connsiteY42" fmla="*/ 3813760 h 4306095"/>
                <a:gd name="connsiteX43" fmla="*/ 180923 w 689742"/>
                <a:gd name="connsiteY43" fmla="*/ 3857571 h 4306095"/>
                <a:gd name="connsiteX44" fmla="*/ 17389 w 689742"/>
                <a:gd name="connsiteY44" fmla="*/ 3944760 h 4306095"/>
                <a:gd name="connsiteX45" fmla="*/ 2207 w 689742"/>
                <a:gd name="connsiteY45" fmla="*/ 3997681 h 4306095"/>
                <a:gd name="connsiteX46" fmla="*/ 8714 w 689742"/>
                <a:gd name="connsiteY46" fmla="*/ 4061446 h 4306095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689742" h="4306095">
                  <a:moveTo>
                    <a:pt x="8714" y="4061446"/>
                  </a:moveTo>
                  <a:cubicBezTo>
                    <a:pt x="41536" y="4102366"/>
                    <a:pt x="56893" y="4186642"/>
                    <a:pt x="199141" y="4243198"/>
                  </a:cubicBezTo>
                  <a:cubicBezTo>
                    <a:pt x="255769" y="4265713"/>
                    <a:pt x="269413" y="4269658"/>
                    <a:pt x="307152" y="4272695"/>
                  </a:cubicBezTo>
                  <a:cubicBezTo>
                    <a:pt x="331009" y="4274864"/>
                    <a:pt x="353566" y="4282238"/>
                    <a:pt x="376990" y="4285708"/>
                  </a:cubicBezTo>
                  <a:cubicBezTo>
                    <a:pt x="431645" y="4293950"/>
                    <a:pt x="511894" y="4302191"/>
                    <a:pt x="584334" y="4306095"/>
                  </a:cubicBezTo>
                  <a:lnTo>
                    <a:pt x="689742" y="4304794"/>
                  </a:lnTo>
                  <a:lnTo>
                    <a:pt x="654172" y="5639"/>
                  </a:lnTo>
                  <a:lnTo>
                    <a:pt x="628146" y="0"/>
                  </a:lnTo>
                  <a:cubicBezTo>
                    <a:pt x="627278" y="9543"/>
                    <a:pt x="547897" y="14315"/>
                    <a:pt x="530546" y="22123"/>
                  </a:cubicBezTo>
                  <a:cubicBezTo>
                    <a:pt x="500616" y="35570"/>
                    <a:pt x="476758" y="53354"/>
                    <a:pt x="458106" y="83285"/>
                  </a:cubicBezTo>
                  <a:cubicBezTo>
                    <a:pt x="435549" y="118855"/>
                    <a:pt x="422102" y="155726"/>
                    <a:pt x="422970" y="196067"/>
                  </a:cubicBezTo>
                  <a:cubicBezTo>
                    <a:pt x="423404" y="233372"/>
                    <a:pt x="421668" y="271110"/>
                    <a:pt x="422970" y="308415"/>
                  </a:cubicBezTo>
                  <a:cubicBezTo>
                    <a:pt x="424271" y="339213"/>
                    <a:pt x="422536" y="370445"/>
                    <a:pt x="438152" y="399508"/>
                  </a:cubicBezTo>
                  <a:cubicBezTo>
                    <a:pt x="447695" y="417293"/>
                    <a:pt x="458106" y="435511"/>
                    <a:pt x="461576" y="455031"/>
                  </a:cubicBezTo>
                  <a:cubicBezTo>
                    <a:pt x="467649" y="489733"/>
                    <a:pt x="469384" y="524869"/>
                    <a:pt x="471119" y="560005"/>
                  </a:cubicBezTo>
                  <a:cubicBezTo>
                    <a:pt x="471986" y="573886"/>
                    <a:pt x="475890" y="591237"/>
                    <a:pt x="465046" y="601647"/>
                  </a:cubicBezTo>
                  <a:cubicBezTo>
                    <a:pt x="442056" y="623336"/>
                    <a:pt x="424705" y="649797"/>
                    <a:pt x="396076" y="666714"/>
                  </a:cubicBezTo>
                  <a:cubicBezTo>
                    <a:pt x="376990" y="677992"/>
                    <a:pt x="356168" y="685366"/>
                    <a:pt x="338817" y="700548"/>
                  </a:cubicBezTo>
                  <a:cubicBezTo>
                    <a:pt x="304983" y="730045"/>
                    <a:pt x="261171" y="743058"/>
                    <a:pt x="225602" y="770820"/>
                  </a:cubicBezTo>
                  <a:cubicBezTo>
                    <a:pt x="214757" y="779496"/>
                    <a:pt x="203479" y="791208"/>
                    <a:pt x="188731" y="795979"/>
                  </a:cubicBezTo>
                  <a:cubicBezTo>
                    <a:pt x="140582" y="811161"/>
                    <a:pt x="103277" y="840224"/>
                    <a:pt x="87227" y="888807"/>
                  </a:cubicBezTo>
                  <a:cubicBezTo>
                    <a:pt x="78552" y="915268"/>
                    <a:pt x="68141" y="941294"/>
                    <a:pt x="63369" y="969923"/>
                  </a:cubicBezTo>
                  <a:cubicBezTo>
                    <a:pt x="58598" y="998119"/>
                    <a:pt x="53826" y="1022410"/>
                    <a:pt x="68575" y="1048437"/>
                  </a:cubicBezTo>
                  <a:cubicBezTo>
                    <a:pt x="70310" y="1051473"/>
                    <a:pt x="64237" y="1099189"/>
                    <a:pt x="72912" y="1116540"/>
                  </a:cubicBezTo>
                  <a:cubicBezTo>
                    <a:pt x="97204" y="1165990"/>
                    <a:pt x="107615" y="1219778"/>
                    <a:pt x="111519" y="1272699"/>
                  </a:cubicBezTo>
                  <a:cubicBezTo>
                    <a:pt x="116290" y="1336464"/>
                    <a:pt x="137545" y="1396759"/>
                    <a:pt x="141883" y="1460090"/>
                  </a:cubicBezTo>
                  <a:cubicBezTo>
                    <a:pt x="142750" y="1475706"/>
                    <a:pt x="145353" y="1495226"/>
                    <a:pt x="153161" y="1507372"/>
                  </a:cubicBezTo>
                  <a:cubicBezTo>
                    <a:pt x="163572" y="1523855"/>
                    <a:pt x="167909" y="1541207"/>
                    <a:pt x="173115" y="1558991"/>
                  </a:cubicBezTo>
                  <a:cubicBezTo>
                    <a:pt x="191333" y="1621455"/>
                    <a:pt x="282860" y="1711247"/>
                    <a:pt x="284161" y="1712982"/>
                  </a:cubicBezTo>
                  <a:cubicBezTo>
                    <a:pt x="275920" y="1727730"/>
                    <a:pt x="333178" y="1763734"/>
                    <a:pt x="334479" y="1789326"/>
                  </a:cubicBezTo>
                  <a:cubicBezTo>
                    <a:pt x="334913" y="1803207"/>
                    <a:pt x="338817" y="1815787"/>
                    <a:pt x="346625" y="1827065"/>
                  </a:cubicBezTo>
                  <a:cubicBezTo>
                    <a:pt x="344890" y="1835740"/>
                    <a:pt x="343589" y="1843982"/>
                    <a:pt x="350963" y="1851356"/>
                  </a:cubicBezTo>
                  <a:cubicBezTo>
                    <a:pt x="358771" y="1859598"/>
                    <a:pt x="358337" y="1869575"/>
                    <a:pt x="354433" y="1879552"/>
                  </a:cubicBezTo>
                  <a:cubicBezTo>
                    <a:pt x="347493" y="1908181"/>
                    <a:pt x="346625" y="1938545"/>
                    <a:pt x="338383" y="1966307"/>
                  </a:cubicBezTo>
                  <a:cubicBezTo>
                    <a:pt x="317562" y="2034410"/>
                    <a:pt x="326238" y="2104682"/>
                    <a:pt x="320165" y="2174086"/>
                  </a:cubicBezTo>
                  <a:cubicBezTo>
                    <a:pt x="314092" y="2238285"/>
                    <a:pt x="317562" y="2286868"/>
                    <a:pt x="316261" y="2351500"/>
                  </a:cubicBezTo>
                  <a:cubicBezTo>
                    <a:pt x="314960" y="2422640"/>
                    <a:pt x="329708" y="2504189"/>
                    <a:pt x="350095" y="2598319"/>
                  </a:cubicBezTo>
                  <a:cubicBezTo>
                    <a:pt x="376556" y="2728018"/>
                    <a:pt x="406053" y="3287589"/>
                    <a:pt x="424271" y="3332702"/>
                  </a:cubicBezTo>
                  <a:cubicBezTo>
                    <a:pt x="432079" y="3389960"/>
                    <a:pt x="447261" y="3445483"/>
                    <a:pt x="465046" y="3499706"/>
                  </a:cubicBezTo>
                  <a:cubicBezTo>
                    <a:pt x="481530" y="3550024"/>
                    <a:pt x="484566" y="3600776"/>
                    <a:pt x="492374" y="3651527"/>
                  </a:cubicBezTo>
                  <a:cubicBezTo>
                    <a:pt x="499748" y="3699676"/>
                    <a:pt x="481096" y="3746524"/>
                    <a:pt x="479361" y="3794673"/>
                  </a:cubicBezTo>
                  <a:cubicBezTo>
                    <a:pt x="478927" y="3802915"/>
                    <a:pt x="472854" y="3805084"/>
                    <a:pt x="465914" y="3805518"/>
                  </a:cubicBezTo>
                  <a:cubicBezTo>
                    <a:pt x="444225" y="3805952"/>
                    <a:pt x="423404" y="3811157"/>
                    <a:pt x="402148" y="3813760"/>
                  </a:cubicBezTo>
                  <a:cubicBezTo>
                    <a:pt x="327105" y="3822435"/>
                    <a:pt x="252930" y="3832412"/>
                    <a:pt x="180923" y="3857571"/>
                  </a:cubicBezTo>
                  <a:cubicBezTo>
                    <a:pt x="121929" y="3877958"/>
                    <a:pt x="62502" y="3897045"/>
                    <a:pt x="17389" y="3944760"/>
                  </a:cubicBezTo>
                  <a:cubicBezTo>
                    <a:pt x="1773" y="3961243"/>
                    <a:pt x="-3432" y="3978161"/>
                    <a:pt x="2207" y="3997681"/>
                  </a:cubicBezTo>
                  <a:cubicBezTo>
                    <a:pt x="8280" y="4018936"/>
                    <a:pt x="8714" y="4040190"/>
                    <a:pt x="8714" y="4061446"/>
                  </a:cubicBezTo>
                  <a:close/>
                </a:path>
              </a:pathLst>
            </a:custGeom>
            <a:solidFill>
              <a:schemeClr val="accent1"/>
            </a:solidFill>
            <a:ln w="4331" cap="flat">
              <a:noFill/>
              <a:prstDash val="solid"/>
              <a:miter/>
            </a:ln>
          </p:spPr>
          <p:txBody>
            <a:bodyPr anchor="ctr"/>
            <a:lstStyle/>
            <a:p>
              <a:pPr lvl="0">
                <a:defRPr/>
              </a:pPr>
              <a:endParaRPr lang="en-US">
                <a:latin typeface="나눔스퀘어 Bold"/>
                <a:ea typeface="나눔스퀘어 Bold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Cover and End Slide Master">
  <a:themeElements>
    <a:clrScheme name="ALLPPT COLOR - 10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05f41"/>
      </a:accent1>
      <a:accent2>
        <a:srgbClr val="afafaf"/>
      </a:accent2>
      <a:accent3>
        <a:srgbClr val="969696"/>
      </a:accent3>
      <a:accent4>
        <a:srgbClr val="7d7d7d"/>
      </a:accent4>
      <a:accent5>
        <a:srgbClr val="646464"/>
      </a:accent5>
      <a:accent6>
        <a:srgbClr val="4b4b4b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Contents Slide Master">
  <a:themeElements>
    <a:clrScheme name="ALLPPT COLOR - 10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05f41"/>
      </a:accent1>
      <a:accent2>
        <a:srgbClr val="afafaf"/>
      </a:accent2>
      <a:accent3>
        <a:srgbClr val="969696"/>
      </a:accent3>
      <a:accent4>
        <a:srgbClr val="7d7d7d"/>
      </a:accent4>
      <a:accent5>
        <a:srgbClr val="646464"/>
      </a:accent5>
      <a:accent6>
        <a:srgbClr val="4b4b4b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Section Break Slide Master">
  <a:themeElements>
    <a:clrScheme name="ALLPPT COLOR - 10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05f41"/>
      </a:accent1>
      <a:accent2>
        <a:srgbClr val="afafaf"/>
      </a:accent2>
      <a:accent3>
        <a:srgbClr val="969696"/>
      </a:accent3>
      <a:accent4>
        <a:srgbClr val="7d7d7d"/>
      </a:accent4>
      <a:accent5>
        <a:srgbClr val="646464"/>
      </a:accent5>
      <a:accent6>
        <a:srgbClr val="4b4b4b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4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1_Section Break Slide Master">
  <a:themeElements>
    <a:clrScheme name="ALLPPT COLOR - 10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05f41"/>
      </a:accent1>
      <a:accent2>
        <a:srgbClr val="afafaf"/>
      </a:accent2>
      <a:accent3>
        <a:srgbClr val="969696"/>
      </a:accent3>
      <a:accent4>
        <a:srgbClr val="7d7d7d"/>
      </a:accent4>
      <a:accent5>
        <a:srgbClr val="646464"/>
      </a:accent5>
      <a:accent6>
        <a:srgbClr val="4b4b4b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5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1_1_Section Break Slide Master">
  <a:themeElements>
    <a:clrScheme name="ALLPPT COLOR - 10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05f41"/>
      </a:accent1>
      <a:accent2>
        <a:srgbClr val="afafaf"/>
      </a:accent2>
      <a:accent3>
        <a:srgbClr val="969696"/>
      </a:accent3>
      <a:accent4>
        <a:srgbClr val="7d7d7d"/>
      </a:accent4>
      <a:accent5>
        <a:srgbClr val="646464"/>
      </a:accent5>
      <a:accent6>
        <a:srgbClr val="4b4b4b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258</ep:Words>
  <ep:PresentationFormat>사용자 지정</ep:PresentationFormat>
  <ep:Paragraphs>62</ep:Paragraphs>
  <ep:Slides>12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5</vt:i4>
      </vt:variant>
      <vt:variant>
        <vt:lpstr>슬라이드 제목</vt:lpstr>
      </vt:variant>
      <vt:variant>
        <vt:i4>12</vt:i4>
      </vt:variant>
    </vt:vector>
  </ep:HeadingPairs>
  <ep:TitlesOfParts>
    <vt:vector size="17" baseType="lpstr">
      <vt:lpstr>Cover and End Slide Master</vt:lpstr>
      <vt:lpstr>Contents Slide Master</vt:lpstr>
      <vt:lpstr>Section Break Slide Master</vt:lpstr>
      <vt:lpstr>1_Section Break Slide Master</vt:lpstr>
      <vt:lpstr>1_1_Section Break Slide Master</vt:lpstr>
      <vt:lpstr>슬라이드 1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9</vt:lpstr>
      <vt:lpstr>슬라이드 12</vt:lpstr>
      <vt:lpstr>슬라이드 11</vt:lpstr>
      <vt:lpstr>슬라이드 12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2019-01-14T06:35:35.000</dcterms:created>
  <dc:creator>Allppt.com</dc:creator>
  <cp:lastModifiedBy>KNIT</cp:lastModifiedBy>
  <dcterms:modified xsi:type="dcterms:W3CDTF">2020-07-22T00:47:12.459</dcterms:modified>
  <cp:revision>212</cp:revision>
  <dc:title>PowerPoint Presentation</dc:title>
  <cp:version>1000.0000.01</cp:version>
</cp:coreProperties>
</file>