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Wireshark</a:t>
            </a:r>
            <a:r>
              <a:rPr lang="en" sz="1100">
                <a:solidFill>
                  <a:schemeClr val="dk1"/>
                </a:solidFill>
              </a:rPr>
              <a:t> offers a </a:t>
            </a:r>
            <a:r>
              <a:rPr b="1" lang="en" sz="1100">
                <a:solidFill>
                  <a:schemeClr val="dk1"/>
                </a:solidFill>
              </a:rPr>
              <a:t>graphical user interface (GUI)</a:t>
            </a:r>
            <a:r>
              <a:rPr lang="en" sz="1100">
                <a:solidFill>
                  <a:schemeClr val="dk1"/>
                </a:solidFill>
              </a:rPr>
              <a:t>, making it user-friendly and ideal for visualizing packet details, filtering, and analyzing network traffic interactively.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Wireshark</a:t>
            </a:r>
            <a:r>
              <a:rPr lang="en" sz="1100">
                <a:solidFill>
                  <a:schemeClr val="dk1"/>
                </a:solidFill>
              </a:rPr>
              <a:t> provides </a:t>
            </a:r>
            <a:r>
              <a:rPr b="1" lang="en" sz="1100">
                <a:solidFill>
                  <a:schemeClr val="dk1"/>
                </a:solidFill>
              </a:rPr>
              <a:t>deep, interactive analysis</a:t>
            </a:r>
            <a:r>
              <a:rPr lang="en" sz="1100">
                <a:solidFill>
                  <a:schemeClr val="dk1"/>
                </a:solidFill>
              </a:rPr>
              <a:t>, including protocol decoding, flow diagrams, and color-coded filters.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Capture Functionality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of libpcap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for Filtering with BPF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tcpdump</a:t>
            </a:r>
            <a:r>
              <a:rPr lang="en" sz="1100">
                <a:solidFill>
                  <a:schemeClr val="dk1"/>
                </a:solidFill>
              </a:rPr>
              <a:t> is </a:t>
            </a:r>
            <a:r>
              <a:rPr b="1" lang="en" sz="1100">
                <a:solidFill>
                  <a:schemeClr val="dk1"/>
                </a:solidFill>
              </a:rPr>
              <a:t>command-line based</a:t>
            </a:r>
            <a:r>
              <a:rPr lang="en" sz="1100">
                <a:solidFill>
                  <a:schemeClr val="dk1"/>
                </a:solidFill>
              </a:rPr>
              <a:t>, suitable for scripting, automation, and use in headless environments or over SSH.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tcpdump</a:t>
            </a:r>
            <a:r>
              <a:rPr lang="en" sz="1100">
                <a:solidFill>
                  <a:schemeClr val="dk1"/>
                </a:solidFill>
              </a:rPr>
              <a:t> is more limited to </a:t>
            </a:r>
            <a:r>
              <a:rPr b="1" lang="en" sz="1100">
                <a:solidFill>
                  <a:schemeClr val="dk1"/>
                </a:solidFill>
              </a:rPr>
              <a:t>real-time capture and basic filtering</a:t>
            </a:r>
            <a:r>
              <a:rPr lang="en" sz="1100">
                <a:solidFill>
                  <a:schemeClr val="dk1"/>
                </a:solidFill>
              </a:rPr>
              <a:t>, with fewer options for post-capture analysis.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