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3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3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0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8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39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33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0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35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2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98A9-9C8C-49D0-93B1-161EB5596BF0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EF08-03D9-4FD2-823A-4C568E5B4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4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46575" y="574675"/>
            <a:ext cx="17399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Mainpage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346575" y="1790700"/>
            <a:ext cx="17399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Reviews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29388" y="1790700"/>
            <a:ext cx="17399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en-CA" dirty="0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movies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96325" y="1790700"/>
            <a:ext cx="17399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14300" y="1816100"/>
            <a:ext cx="17399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Review-create</a:t>
            </a:r>
            <a:r>
              <a:rPr lang="de-DE" dirty="0" smtClean="0">
                <a:solidFill>
                  <a:schemeClr val="tx1"/>
                </a:solidFill>
              </a:rPr>
              <a:t> Page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71700" y="1816100"/>
            <a:ext cx="17399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Login page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524500" y="3194050"/>
            <a:ext cx="17399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Youtube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632700" y="3194050"/>
            <a:ext cx="17399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IMDb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>
            <a:stCxn id="4" idx="2"/>
            <a:endCxn id="6" idx="0"/>
          </p:cNvCxnSpPr>
          <p:nvPr/>
        </p:nvCxnSpPr>
        <p:spPr>
          <a:xfrm>
            <a:off x="5216525" y="1603375"/>
            <a:ext cx="0" cy="187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4" idx="3"/>
            <a:endCxn id="7" idx="0"/>
          </p:cNvCxnSpPr>
          <p:nvPr/>
        </p:nvCxnSpPr>
        <p:spPr>
          <a:xfrm>
            <a:off x="6086475" y="1089025"/>
            <a:ext cx="1312863" cy="701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3"/>
            <a:endCxn id="8" idx="0"/>
          </p:cNvCxnSpPr>
          <p:nvPr/>
        </p:nvCxnSpPr>
        <p:spPr>
          <a:xfrm>
            <a:off x="6086475" y="1089025"/>
            <a:ext cx="3479800" cy="701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4" idx="1"/>
            <a:endCxn id="10" idx="0"/>
          </p:cNvCxnSpPr>
          <p:nvPr/>
        </p:nvCxnSpPr>
        <p:spPr>
          <a:xfrm flipH="1">
            <a:off x="3041650" y="1089025"/>
            <a:ext cx="1304925" cy="727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9" idx="0"/>
            <a:endCxn id="4" idx="1"/>
          </p:cNvCxnSpPr>
          <p:nvPr/>
        </p:nvCxnSpPr>
        <p:spPr>
          <a:xfrm flipV="1">
            <a:off x="984250" y="1089025"/>
            <a:ext cx="3362325" cy="72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1"/>
            <a:endCxn id="9" idx="3"/>
          </p:cNvCxnSpPr>
          <p:nvPr/>
        </p:nvCxnSpPr>
        <p:spPr>
          <a:xfrm flipH="1">
            <a:off x="1854200" y="2330450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1"/>
            <a:endCxn id="6" idx="3"/>
          </p:cNvCxnSpPr>
          <p:nvPr/>
        </p:nvCxnSpPr>
        <p:spPr>
          <a:xfrm flipH="1">
            <a:off x="6086475" y="2305050"/>
            <a:ext cx="4429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7" idx="2"/>
            <a:endCxn id="11" idx="0"/>
          </p:cNvCxnSpPr>
          <p:nvPr/>
        </p:nvCxnSpPr>
        <p:spPr>
          <a:xfrm flipH="1">
            <a:off x="6394450" y="2819400"/>
            <a:ext cx="1004888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" idx="2"/>
            <a:endCxn id="12" idx="0"/>
          </p:cNvCxnSpPr>
          <p:nvPr/>
        </p:nvCxnSpPr>
        <p:spPr>
          <a:xfrm>
            <a:off x="7399338" y="2819400"/>
            <a:ext cx="1103312" cy="374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048543" y="1434068"/>
            <a:ext cx="23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(Zusatz)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094831" y="1434068"/>
            <a:ext cx="23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(Zusatz)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5748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 Tauber</dc:creator>
  <cp:lastModifiedBy>Emil Tauber</cp:lastModifiedBy>
  <cp:revision>2</cp:revision>
  <dcterms:created xsi:type="dcterms:W3CDTF">2017-12-21T14:36:40Z</dcterms:created>
  <dcterms:modified xsi:type="dcterms:W3CDTF">2017-12-21T14:43:53Z</dcterms:modified>
</cp:coreProperties>
</file>