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0" r:id="rId8"/>
    <p:sldId id="261" r:id="rId9"/>
    <p:sldId id="262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1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282148"/>
            <a:ext cx="5655212" cy="2387600"/>
          </a:xfrm>
        </p:spPr>
        <p:txBody>
          <a:bodyPr>
            <a:normAutofit/>
          </a:bodyPr>
          <a:lstStyle/>
          <a:p>
            <a:r>
              <a:rPr lang="en-US" sz="6000" dirty="0"/>
              <a:t>POKÉMON EDA</a:t>
            </a:r>
            <a:r>
              <a:rPr lang="en-US" dirty="0"/>
              <a:t> </a:t>
            </a:r>
            <a:r>
              <a:rPr lang="en-US" sz="4400" spc="600" dirty="0"/>
              <a:t>from gen 1 to 6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Nº Pokémons = 721</a:t>
            </a:r>
          </a:p>
          <a:p>
            <a:r>
              <a:rPr lang="en-US" dirty="0"/>
              <a:t>Nº Non Legendary = 668</a:t>
            </a:r>
          </a:p>
          <a:p>
            <a:r>
              <a:rPr lang="en-US" dirty="0"/>
              <a:t>Nº Legendary = 53</a:t>
            </a:r>
          </a:p>
          <a:p>
            <a:r>
              <a:rPr lang="en-US" dirty="0"/>
              <a:t>Types = 18 -&gt; 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['Grass',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'Bug', 'Normal',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Poison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'Electric',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Ground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Fairy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Fighting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Psychic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'Rock',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Ghost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'Ice', 'Dragon',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'Steel',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Flying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E2DFE-48C4-ED2B-35D6-B9FA97BA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Pokémons</a:t>
            </a:r>
            <a:r>
              <a:rPr lang="es-ES"/>
              <a:t> per gen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4A612-9C3C-5A80-4C34-77860EBC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85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 Type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Nº </a:t>
            </a:r>
            <a:r>
              <a:rPr lang="en-US" dirty="0" err="1"/>
              <a:t>Pokemons</a:t>
            </a:r>
            <a:r>
              <a:rPr lang="en-US" dirty="0"/>
              <a:t> = 721</a:t>
            </a:r>
          </a:p>
          <a:p>
            <a:r>
              <a:rPr lang="en-US" dirty="0"/>
              <a:t>Nº Non Legendary = 668</a:t>
            </a:r>
          </a:p>
          <a:p>
            <a:r>
              <a:rPr lang="en-US" dirty="0"/>
              <a:t>Nº Legendary = 53</a:t>
            </a:r>
          </a:p>
          <a:p>
            <a:r>
              <a:rPr lang="en-US" dirty="0"/>
              <a:t>Types = 18 -&gt; 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['Grass',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'Bug', 'Normal',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Poison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'Electric',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Ground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Fairy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Fighting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Psychic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'Rock',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Ghost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'Ice', 'Dragon',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'Steel',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Flying</a:t>
            </a:r>
            <a:r>
              <a:rPr lang="es-E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9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A55C-07F0-710C-0DFD-AB224289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Strongest</a:t>
            </a:r>
            <a:r>
              <a:rPr lang="es-ES" dirty="0"/>
              <a:t> </a:t>
            </a:r>
            <a:r>
              <a:rPr lang="es-ES" dirty="0" err="1"/>
              <a:t>Pokemon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432AF-4557-53EA-A00C-EAF9FCEF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318" y="2330680"/>
            <a:ext cx="2976846" cy="2465378"/>
          </a:xfrm>
        </p:spPr>
        <p:txBody>
          <a:bodyPr>
            <a:normAutofit/>
          </a:bodyPr>
          <a:lstStyle/>
          <a:p>
            <a:r>
              <a:rPr lang="es-ES" dirty="0"/>
              <a:t>Non </a:t>
            </a:r>
            <a:r>
              <a:rPr lang="es-ES" dirty="0" err="1"/>
              <a:t>Legendary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Tyranitar</a:t>
            </a:r>
            <a:endParaRPr lang="es-ES" dirty="0"/>
          </a:p>
          <a:p>
            <a:pPr lvl="1"/>
            <a:r>
              <a:rPr lang="es-ES" dirty="0" err="1"/>
              <a:t>Salamance</a:t>
            </a:r>
            <a:endParaRPr lang="es-ES" dirty="0"/>
          </a:p>
          <a:p>
            <a:pPr lvl="1"/>
            <a:r>
              <a:rPr lang="es-ES" dirty="0" err="1"/>
              <a:t>Metagross</a:t>
            </a:r>
            <a:endParaRPr lang="es-ES" dirty="0"/>
          </a:p>
          <a:p>
            <a:pPr lvl="1"/>
            <a:r>
              <a:rPr lang="es-ES" dirty="0" err="1"/>
              <a:t>Garchomp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AE21ED-E864-DF41-518B-BE41C4C9C2FF}"/>
              </a:ext>
            </a:extLst>
          </p:cNvPr>
          <p:cNvSpPr txBox="1"/>
          <p:nvPr/>
        </p:nvSpPr>
        <p:spPr>
          <a:xfrm>
            <a:off x="6210551" y="2245902"/>
            <a:ext cx="31065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Legendary</a:t>
            </a:r>
            <a:r>
              <a:rPr lang="es-ES" sz="28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Mewtwo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Rayquaza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60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A55C-07F0-710C-0DFD-AB224289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Weakest</a:t>
            </a:r>
            <a:r>
              <a:rPr lang="es-ES" dirty="0"/>
              <a:t> </a:t>
            </a:r>
            <a:r>
              <a:rPr lang="es-ES" dirty="0" err="1"/>
              <a:t>Pokemons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432AF-4557-53EA-A00C-EAF9FCEF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Non </a:t>
            </a:r>
            <a:r>
              <a:rPr lang="es-ES" dirty="0" err="1"/>
              <a:t>Legendary</a:t>
            </a:r>
            <a:r>
              <a:rPr lang="es-ES" dirty="0"/>
              <a:t>: </a:t>
            </a:r>
            <a:r>
              <a:rPr lang="es-ES" dirty="0" err="1"/>
              <a:t>Sunkern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Legendary</a:t>
            </a:r>
            <a:r>
              <a:rPr lang="es-ES" dirty="0"/>
              <a:t>: </a:t>
            </a:r>
            <a:r>
              <a:rPr lang="es-ES" dirty="0" err="1"/>
              <a:t>Articuno</a:t>
            </a:r>
            <a:r>
              <a:rPr lang="es-ES" dirty="0"/>
              <a:t>, </a:t>
            </a:r>
            <a:r>
              <a:rPr lang="es-ES" dirty="0" err="1"/>
              <a:t>Zapdos</a:t>
            </a:r>
            <a:r>
              <a:rPr lang="es-ES" dirty="0"/>
              <a:t>, </a:t>
            </a:r>
            <a:r>
              <a:rPr lang="es-ES" dirty="0" err="1"/>
              <a:t>Moltres</a:t>
            </a:r>
            <a:r>
              <a:rPr lang="es-ES" dirty="0"/>
              <a:t>, </a:t>
            </a:r>
            <a:r>
              <a:rPr lang="es-ES" dirty="0" err="1"/>
              <a:t>Raikou</a:t>
            </a:r>
            <a:r>
              <a:rPr lang="es-ES" dirty="0"/>
              <a:t>, </a:t>
            </a:r>
            <a:r>
              <a:rPr lang="es-ES" dirty="0" err="1"/>
              <a:t>Entei</a:t>
            </a:r>
            <a:r>
              <a:rPr lang="es-ES" dirty="0"/>
              <a:t>, </a:t>
            </a:r>
            <a:r>
              <a:rPr lang="es-ES" dirty="0" err="1"/>
              <a:t>Suicune</a:t>
            </a:r>
            <a:r>
              <a:rPr lang="es-ES" dirty="0"/>
              <a:t>, </a:t>
            </a:r>
            <a:r>
              <a:rPr lang="es-ES" dirty="0" err="1"/>
              <a:t>Regirock</a:t>
            </a:r>
            <a:r>
              <a:rPr lang="es-ES" dirty="0"/>
              <a:t>, </a:t>
            </a:r>
            <a:r>
              <a:rPr lang="es-ES" dirty="0" err="1"/>
              <a:t>Regice</a:t>
            </a:r>
            <a:r>
              <a:rPr lang="es-ES" dirty="0"/>
              <a:t>, </a:t>
            </a:r>
            <a:r>
              <a:rPr lang="es-ES" dirty="0" err="1"/>
              <a:t>Registeel</a:t>
            </a:r>
            <a:r>
              <a:rPr lang="es-ES" dirty="0"/>
              <a:t>, </a:t>
            </a:r>
            <a:r>
              <a:rPr lang="es-ES" dirty="0" err="1"/>
              <a:t>Uxie</a:t>
            </a:r>
            <a:r>
              <a:rPr lang="es-ES" dirty="0"/>
              <a:t>, </a:t>
            </a:r>
            <a:r>
              <a:rPr lang="es-ES" dirty="0" err="1"/>
              <a:t>Mesprit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5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2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376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72252CC1C53449338812EA1037233" ma:contentTypeVersion="0" ma:contentTypeDescription="Create a new document." ma:contentTypeScope="" ma:versionID="fb192a58d7cc5516b9b4a993843875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a1fd1948f038bed901bea78a39b27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C554D-CFEF-4C9E-8706-B2AE916A08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53DA6-D84C-49F2-99B2-B0F7772B8F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E4063E-25A1-452D-8A10-C60FD31B77DD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</Template>
  <TotalTime>227</TotalTime>
  <Words>165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Consolas</vt:lpstr>
      <vt:lpstr>Trebuchet MS</vt:lpstr>
      <vt:lpstr>Tema de Office</vt:lpstr>
      <vt:lpstr>POKÉMON EDA from gen 1 to 6</vt:lpstr>
      <vt:lpstr>Data description</vt:lpstr>
      <vt:lpstr>Pokémons per gen</vt:lpstr>
      <vt:lpstr>Pokémon Type Counts</vt:lpstr>
      <vt:lpstr>Strongest Pokemon</vt:lpstr>
      <vt:lpstr>Weakest Pokemons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EDA from gen 1 to 6</dc:title>
  <dc:creator>Juan Francisco Moñino Termenón</dc:creator>
  <cp:lastModifiedBy>Juan Francisco Moñino Termenón</cp:lastModifiedBy>
  <cp:revision>1</cp:revision>
  <dcterms:created xsi:type="dcterms:W3CDTF">2022-10-25T13:17:29Z</dcterms:created>
  <dcterms:modified xsi:type="dcterms:W3CDTF">2022-10-25T17:05:19Z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0x010100BF172252CC1C53449338812EA1037233</vt:lpwstr>
  </property>
</Properties>
</file>