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748" r:id="rId2"/>
    <p:sldMasterId id="2147483760" r:id="rId3"/>
    <p:sldMasterId id="2147483777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1" r:id="rId22"/>
    <p:sldId id="276" r:id="rId23"/>
    <p:sldId id="26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omfortaa" panose="020B0604020202020204" charset="0"/>
      <p:regular r:id="rId36"/>
      <p:bold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  <p:embeddedFont>
      <p:font typeface="Wingdings 3" panose="05040102010807070707" pitchFamily="18" charset="2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2c09ff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2c09ff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2c09ff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2c09ff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3163b4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3163b4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4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2c09ff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2c09ff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3b1cb0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3b1cb0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4874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234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327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917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8065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9012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77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84773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ED3-566F-4560-84B8-251AFA05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43733-BCDA-48FA-B9F7-DAB03754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68AD-4FCF-4CBB-AFFD-DC4495EA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AFDE-BD3D-4E78-BFD6-AC841534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483B-3A80-417D-B771-CC92EFA6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052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6A70-5722-41CD-9348-A9467C6F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C0E5-F504-44E1-901D-C63FECD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F6EE-260C-4A7A-8B0F-AB04ABEB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48FC-3A31-450A-800E-B50E9C21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46E0-CA89-42ED-B056-09BD314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87277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D9D-E033-4BF2-BAF8-5D37048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7644-F9EF-4F8A-B6C4-CB82A9A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E85C-C5FD-4FAA-B283-027F9A6C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C6B3-9251-4695-8C56-A5C6CAE0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E231-6242-481A-8D5D-74F46219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953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9239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A441-C34B-4ECB-88BB-90CC1084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65F5-B765-4039-B9B2-D5A04FF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B91E7-1FA5-4EA9-B65F-3885B334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1217C-5B25-4B99-BA77-50F3A0BB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C43F5-2518-4833-B4B0-5227FB62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A189-F75D-4645-BC72-4DF49112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30788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C17-F579-4C6A-B69D-43FCBC55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8E83-FE86-4CF2-9D56-9A66D65F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7AD2-9822-4C07-BA93-FA64ED12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4C0FF-CE38-4AB2-930A-033852D8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41374-B841-4F80-9509-9C18D864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11F5-16CA-4041-8F93-3EB02FE0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560-C2E1-40CC-A0BC-87E141C4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BC1F-6324-4D5A-99A1-6331CA0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05012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EFE6-1EA8-48FF-AC5E-4EE5185A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8365-A2D0-4D70-82BF-46F9608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EB6D-2864-45AA-964B-4F38342B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DFF4-825A-486D-9CCA-4D97853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45382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4E7FE-7DAC-46D4-A200-35C6BB9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7EBA2-F133-4159-ABFF-58EC7B1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FDB41-5AE6-4A1E-8D26-4C4D528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42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006-2399-46DD-9676-35B7140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4BC7-2927-4054-922D-FFF48610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EE95-767D-4B18-86ED-29ACDABF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AD8B-1CF2-49F8-ABBC-CD4429B1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65CD-8395-444F-B943-EDE0EB42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3E99-7E00-4B93-AD93-0504DE33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0402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14C-5533-4BCF-ACD1-B15A1AA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77CD1-4DA1-4EA8-A796-497C465E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8E2B-C7A7-4216-B5C1-E65B586B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9D89-EC44-4ADB-AFDF-FC7EA0B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27F6-F8C7-4838-A179-5D1BECA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F1B0-6CED-4310-8436-69D82175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21881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C1C-0973-462B-A867-5798B903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BF21-5095-4A16-83AC-0239AB21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3BDA-AF48-43E8-A615-8FFE503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219C-2741-4BDB-A07B-A922AFCF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CFB1-7EBA-418B-86F5-CB0C9D9D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96707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5A8E-1777-4366-AFAC-B67914E1E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E9F78-6E80-4D56-A6C7-BE35674C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956A-0DAB-428D-943F-F839FCB6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E50-6A82-40C8-AA3B-0AB2492B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FD31-6EFE-4E65-98A1-23A5C9CD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008355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63281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34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10677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42434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0249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4068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463408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973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65760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932408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34753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64461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60443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9142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71564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512361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05250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0658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ED3-566F-4560-84B8-251AFA05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43733-BCDA-48FA-B9F7-DAB03754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68AD-4FCF-4CBB-AFFD-DC4495EA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AFDE-BD3D-4E78-BFD6-AC841534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483B-3A80-417D-B771-CC92EFA6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012130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6A70-5722-41CD-9348-A9467C6F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C0E5-F504-44E1-901D-C63FECD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F6EE-260C-4A7A-8B0F-AB04ABEB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48FC-3A31-450A-800E-B50E9C21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46E0-CA89-42ED-B056-09BD314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78363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D9D-E033-4BF2-BAF8-5D37048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7644-F9EF-4F8A-B6C4-CB82A9A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E85C-C5FD-4FAA-B283-027F9A6C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C6B3-9251-4695-8C56-A5C6CAE0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E231-6242-481A-8D5D-74F46219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5894938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A441-C34B-4ECB-88BB-90CC1084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65F5-B765-4039-B9B2-D5A04FF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B91E7-1FA5-4EA9-B65F-3885B334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1217C-5B25-4B99-BA77-50F3A0BB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C43F5-2518-4833-B4B0-5227FB62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A189-F75D-4645-BC72-4DF49112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92307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C17-F579-4C6A-B69D-43FCBC55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8E83-FE86-4CF2-9D56-9A66D65F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7AD2-9822-4C07-BA93-FA64ED12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4C0FF-CE38-4AB2-930A-033852D8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41374-B841-4F80-9509-9C18D864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11F5-16CA-4041-8F93-3EB02FE0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560-C2E1-40CC-A0BC-87E141C4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BC1F-6324-4D5A-99A1-6331CA0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297903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EFE6-1EA8-48FF-AC5E-4EE5185A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8365-A2D0-4D70-82BF-46F9608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EB6D-2864-45AA-964B-4F38342B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DFF4-825A-486D-9CCA-4D97853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57349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259038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4E7FE-7DAC-46D4-A200-35C6BB9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7EBA2-F133-4159-ABFF-58EC7B1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FDB41-5AE6-4A1E-8D26-4C4D528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2313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006-2399-46DD-9676-35B7140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4BC7-2927-4054-922D-FFF48610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EE95-767D-4B18-86ED-29ACDABF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AD8B-1CF2-49F8-ABBC-CD4429B1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65CD-8395-444F-B943-EDE0EB42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3E99-7E00-4B93-AD93-0504DE33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82250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14C-5533-4BCF-ACD1-B15A1AA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77CD1-4DA1-4EA8-A796-497C465E9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8E2B-C7A7-4216-B5C1-E65B586B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9D89-EC44-4ADB-AFDF-FC7EA0B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27F6-F8C7-4838-A179-5D1BECA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F1B0-6CED-4310-8436-69D82175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2296580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C1C-0973-462B-A867-5798B903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BF21-5095-4A16-83AC-0239AB21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3BDA-AF48-43E8-A615-8FFE503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219C-2741-4BDB-A07B-A922AFCF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CFB1-7EBA-418B-86F5-CB0C9D9D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787792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5A8E-1777-4366-AFAC-B67914E1E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E9F78-6E80-4D56-A6C7-BE35674C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956A-0DAB-428D-943F-F839FCB6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E50-6A82-40C8-AA3B-0AB2492B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FD31-6EFE-4E65-98A1-23A5C9CD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1694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71003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21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9796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7853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379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8447C-50D0-4C08-9993-447C6A1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BE0D-65BF-4C34-B5F9-3BED4D5B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E59E-4F2A-41CE-8DD1-0462E48A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732B-3C33-42C5-8A9E-790607316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CC31-735E-41F1-A2D3-69F74A228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33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8447C-50D0-4C08-9993-447C6A1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BE0D-65BF-4C34-B5F9-3BED4D5B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E59E-4F2A-41CE-8DD1-0462E48A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732B-3C33-42C5-8A9E-790607316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CC31-735E-41F1-A2D3-69F74A228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9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710120" y="456575"/>
            <a:ext cx="6043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C- PROGRAM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25525" y="3924925"/>
            <a:ext cx="2994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 b="1" dirty="0">
                <a:solidFill>
                  <a:srgbClr val="FF00FF"/>
                </a:solidFill>
              </a:rPr>
              <a:t> </a:t>
            </a:r>
            <a:endParaRPr sz="1305" b="1" dirty="0">
              <a:solidFill>
                <a:srgbClr val="FF00FF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681675" y="41900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092789" y="5533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6011B-065D-45D9-9641-E6A6A7CE30C0}"/>
              </a:ext>
            </a:extLst>
          </p:cNvPr>
          <p:cNvSpPr txBox="1"/>
          <p:nvPr/>
        </p:nvSpPr>
        <p:spPr>
          <a:xfrm>
            <a:off x="2289975" y="2055470"/>
            <a:ext cx="456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Submitted to,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Hema.M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Prepared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Sri Lakshmi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(RA2111052010013)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Illakiya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K.S (RA2111052010010)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1FD-55A3-40F5-8B76-7D0D257D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71" y="138223"/>
            <a:ext cx="7990957" cy="4686300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num,j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&lt;sum;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patient's Name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gets(x[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].name);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disease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gets(x[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].disease);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age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].age);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cabin no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].cabin);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phone number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].phone);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a++;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num++;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8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F6B9-1AB6-4C12-A473-09E78AD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9" y="166575"/>
            <a:ext cx="8076018" cy="458263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view()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&lt;num;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Number=%d\n",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puts(x[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].name);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puts(x[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].disease);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].age);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edit()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("What do you want to edit ?\n");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option\n");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("1.Name\n2.Disease\n3.Age\n4.Cabin\n5.Phone no.\n");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("Option=");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d",&amp;q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);//option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if(q&lt;=5)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129799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4E5-18FE-4F77-B359-0B76A1B9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7" y="109870"/>
            <a:ext cx="3872613" cy="4686300"/>
          </a:xfrm>
        </p:spPr>
        <p:txBody>
          <a:bodyPr>
            <a:normAutofit fontScale="90000"/>
          </a:bodyPr>
          <a:lstStyle/>
          <a:p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serial no of that patient= (0 - %d)=",num-1);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d",&amp;p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);//serial number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if(p&lt;num)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if(q==1)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new name=");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gets(x[p].name);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if(q==2)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new Disease=");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gets(x[p].disease);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if(q==3)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new Age=");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[p].age);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1B58-37A1-4141-92F4-428029E47FC1}"/>
              </a:ext>
            </a:extLst>
          </p:cNvPr>
          <p:cNvSpPr txBox="1"/>
          <p:nvPr/>
        </p:nvSpPr>
        <p:spPr>
          <a:xfrm>
            <a:off x="4501117" y="109870"/>
            <a:ext cx="33386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if(q==4)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new Cabin no=");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[p].cabin);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if(q==5)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new Phone no =");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[p].phone);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nInvalid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 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 !!\n\n");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nInvalid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Again!!\n\n");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14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C681-271B-470B-88DD-97716CE6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11" y="149742"/>
            <a:ext cx="3723756" cy="4738577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search()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s,h,f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u[100];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("By what do you want to search ?\n");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("1.Serial no.\n2.Name\n3.Disease\n4.Cabin no.\n5.Phone no.\n6.Age\n\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nOption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if(h==1)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Serial number of the patient=");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if(s&lt;num)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puts(x[s].name);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puts(x[s].disease);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[s].age);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nNot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Found\n\n");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FD9DE-03D2-4F28-B056-9A278506FD77}"/>
              </a:ext>
            </a:extLst>
          </p:cNvPr>
          <p:cNvSpPr txBox="1"/>
          <p:nvPr/>
        </p:nvSpPr>
        <p:spPr>
          <a:xfrm>
            <a:off x="4274288" y="170121"/>
            <a:ext cx="36930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if(h==2)//problem is here.........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f=1;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name=");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gets(u);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for(g=0; g&lt;num; g++)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[g].name)==0)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puts(x[g].name);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puts(x[g].disease);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[g].age);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f=0;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if(f==1)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Found\n");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6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5D3B-D6D9-44F8-925C-5F2101DB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107"/>
            <a:ext cx="4772835" cy="4877685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if(h==3)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f=1;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Disease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gets(u);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for(g=0; g&lt;num; g++)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[g].disease)==0)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puts(x[g].name);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puts(x[g].disease);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[g].age);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f=0;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if(f==1)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nNot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1B8D9-39BD-4166-9D23-DD3EE452C2DB}"/>
              </a:ext>
            </a:extLst>
          </p:cNvPr>
          <p:cNvSpPr txBox="1"/>
          <p:nvPr/>
        </p:nvSpPr>
        <p:spPr>
          <a:xfrm>
            <a:off x="4572000" y="140315"/>
            <a:ext cx="35158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if(h==4)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f=1;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Cabin number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for(g=0; g&lt;num; g++)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if(f==x[g].cabin)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puts(x[g].name);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puts(x[g].disease);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[g].age);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f=0;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if(f==1)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 Found\n\n");</a:t>
            </a:r>
          </a:p>
        </p:txBody>
      </p:sp>
    </p:spTree>
    <p:extLst>
      <p:ext uri="{BB962C8B-B14F-4D97-AF65-F5344CB8AC3E}">
        <p14:creationId xmlns:p14="http://schemas.microsoft.com/office/powerpoint/2010/main" val="244294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2473-5421-4CC8-8E29-D2030DB9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18" y="228600"/>
            <a:ext cx="3433133" cy="4686300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if(h==5)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f=1;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Phone number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for(g=0; g&lt;num; g++)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if(f==x[g].phone)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puts(x[g].name);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puts(x[g].disease);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[g].age);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f=0;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DA5BF-4CF0-4761-9F6E-93A9CC99D958}"/>
              </a:ext>
            </a:extLst>
          </p:cNvPr>
          <p:cNvSpPr txBox="1"/>
          <p:nvPr/>
        </p:nvSpPr>
        <p:spPr>
          <a:xfrm>
            <a:off x="4231758" y="99237"/>
            <a:ext cx="35016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if(f==1)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 Found");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if(h==6)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f=1;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Age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for(g=0; g&lt;num; g++)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if(f==x[g].age)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("Serial Number=%d\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puts(x[g].name);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("Disease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puts(x[g].disease);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("Cabin no = 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nPhone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0%d\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phone,x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[g].age);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f=0;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68975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883D-06F4-4190-96BB-0DAD9395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1" y="67339"/>
            <a:ext cx="5032744" cy="500882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if(f==1)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("Not Found\n\n");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nInvalid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input\n\n");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del()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serial number of the patient that you want to delete=");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if(f&lt;num)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("What do you want ?\n");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("1.Remove the whole record\n2.Remove Name\n3.Remove Disease\n4.Remove age\n5.Remove Cabin\n6.Remove phone number\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nOption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if(h==1)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while(f&lt;num)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(x[f].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[f+1].name);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(x[f].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disease,x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[f+1].disease);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6A642-27CE-4681-9C86-690ED642E26D}"/>
              </a:ext>
            </a:extLst>
          </p:cNvPr>
          <p:cNvSpPr txBox="1"/>
          <p:nvPr/>
        </p:nvSpPr>
        <p:spPr>
          <a:xfrm>
            <a:off x="5032745" y="134678"/>
            <a:ext cx="404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2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29F-FA56-4EEC-85FB-6D9703E3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1" y="121920"/>
            <a:ext cx="3393439" cy="4632960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x[f].age=x[f+1].age;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x[f].cabin=x[f+1].cabin;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x[f].phone=x[f+1].phone;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f++;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num--;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if(h==2)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(x[f].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name,"Cleared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if(h==3)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(x[f].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disease,"Cleared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if(h==4)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x[f].age=0;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if(h==5)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x[f].cabin=0;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if(h==6)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x[f].phone=0;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B4E4A-4F3F-477B-B7EB-230CD76F8C82}"/>
              </a:ext>
            </a:extLst>
          </p:cNvPr>
          <p:cNvSpPr txBox="1"/>
          <p:nvPr/>
        </p:nvSpPr>
        <p:spPr>
          <a:xfrm>
            <a:off x="4305300" y="220980"/>
            <a:ext cx="39090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printf("\n\nInvalid Serial number\n");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309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-281940" y="29812"/>
            <a:ext cx="721614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OUTPUT RESULTS OBATINED AFTER PROGRAM EXECUTION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4A7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4A7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4A7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A7D6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				          </a:t>
            </a:r>
            <a:r>
              <a:rPr lang="en" sz="1800" dirty="0">
                <a:solidFill>
                  <a:srgbClr val="EA9999"/>
                </a:solidFill>
                <a:latin typeface="Times New Roman" panose="02020603050405020304" pitchFamily="18" charset="0"/>
                <a:ea typeface="Pacifico"/>
                <a:cs typeface="Times New Roman" panose="02020603050405020304" pitchFamily="18" charset="0"/>
                <a:sym typeface="Pacifico"/>
              </a:rPr>
              <a:t> </a:t>
            </a:r>
            <a:endParaRPr sz="1800" dirty="0">
              <a:solidFill>
                <a:srgbClr val="EA9999"/>
              </a:solidFill>
              <a:latin typeface="Times New Roman" panose="02020603050405020304" pitchFamily="18" charset="0"/>
              <a:ea typeface="Pacifico"/>
              <a:cs typeface="Times New Roman" panose="02020603050405020304" pitchFamily="18" charset="0"/>
              <a:sym typeface="Pacific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5B7650-6918-494F-8FA7-3B6543F4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23129"/>
            <a:ext cx="2785445" cy="2293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CEAC7-84AD-412B-9067-C30BABE7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497930"/>
            <a:ext cx="2811779" cy="1779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1510F5-A955-4F28-84F2-6AA9101FC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63" y="435906"/>
            <a:ext cx="2811779" cy="227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86622-9FDB-4117-9D47-B995A5383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163" y="481684"/>
            <a:ext cx="2979011" cy="4271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0F7312-B139-4C8A-996E-6B23A34B01DE}"/>
              </a:ext>
            </a:extLst>
          </p:cNvPr>
          <p:cNvSpPr txBox="1"/>
          <p:nvPr/>
        </p:nvSpPr>
        <p:spPr>
          <a:xfrm>
            <a:off x="190499" y="2246130"/>
            <a:ext cx="243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Fig(1) : Output Screen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C1917-5DD0-47DC-AD13-48BB297C3298}"/>
              </a:ext>
            </a:extLst>
          </p:cNvPr>
          <p:cNvSpPr txBox="1"/>
          <p:nvPr/>
        </p:nvSpPr>
        <p:spPr>
          <a:xfrm>
            <a:off x="190501" y="4816801"/>
            <a:ext cx="2735580" cy="59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Fig(4) : Record Entry Updated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8936E-25AF-49AA-AE60-802516673860}"/>
              </a:ext>
            </a:extLst>
          </p:cNvPr>
          <p:cNvSpPr txBox="1"/>
          <p:nvPr/>
        </p:nvSpPr>
        <p:spPr>
          <a:xfrm>
            <a:off x="3379469" y="4753372"/>
            <a:ext cx="317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Fig(2) : Adding patient’s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D16CF-507D-4B0C-ADDC-D84DD7518BD1}"/>
              </a:ext>
            </a:extLst>
          </p:cNvPr>
          <p:cNvSpPr txBox="1"/>
          <p:nvPr/>
        </p:nvSpPr>
        <p:spPr>
          <a:xfrm>
            <a:off x="6225762" y="2819401"/>
            <a:ext cx="310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Fig(3) : Editing patient’s information (name)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5E6-5FA0-4A03-B6EB-3C111080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5968999" cy="4953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CONCLUSION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84B9F-7F2F-4CEF-9C4F-9F56A7935388}"/>
              </a:ext>
            </a:extLst>
          </p:cNvPr>
          <p:cNvSpPr txBox="1"/>
          <p:nvPr/>
        </p:nvSpPr>
        <p:spPr>
          <a:xfrm>
            <a:off x="571500" y="1516380"/>
            <a:ext cx="61036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program patient’s information can be added, viewed, edited or deleted by selecting required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feasible program to perform any kind of user actions that are useful mainly in Hospital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user easy access to patient’s database to retrieve, fetch or change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0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886135" y="23359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INTRODUCTION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08425" y="1208650"/>
            <a:ext cx="6191100" cy="415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management system (HMS) is an integrated software that handles different directions of clinic workflows.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integrating physical management with software using C language.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information of patients, disease-related information with appointment time, personal details etc. can be saved and accessed at anytime.</a:t>
            </a:r>
            <a:br>
              <a:rPr lang="en-US" sz="2000" dirty="0"/>
            </a:b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very simple project based on file handling for storing the data.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somewhat long but simple mini project in C programming language.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369435" y="1508250"/>
            <a:ext cx="56355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Thank you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C707-A8B7-4E87-B0C7-9C87E78F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2D32-46A4-4E3A-BC83-A1231DBA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" name="Google Shape;154;p16"/>
          <p:cNvSpPr txBox="1"/>
          <p:nvPr/>
        </p:nvSpPr>
        <p:spPr>
          <a:xfrm>
            <a:off x="1297500" y="327450"/>
            <a:ext cx="6236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A7D6"/>
                </a:solidFill>
              </a:rPr>
              <a:t> </a:t>
            </a:r>
            <a:endParaRPr sz="1800">
              <a:solidFill>
                <a:srgbClr val="B4A7D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4A7D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4A7D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4A7D6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87241" y="490558"/>
            <a:ext cx="58905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INFORMATION ABOUT THE PROJECT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B4A7D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Char char="➢"/>
            </a:pPr>
            <a:endParaRPr lang="en-US" sz="1800" dirty="0">
              <a:solidFill>
                <a:srgbClr val="B4A7D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800"/>
              <a:buChar char="➢"/>
            </a:pPr>
            <a:endParaRPr lang="en-US" sz="1800" dirty="0">
              <a:solidFill>
                <a:srgbClr val="B4A7D6"/>
              </a:solidFill>
            </a:endParaRPr>
          </a:p>
          <a:p>
            <a:pPr marL="400050" indent="-285750"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project is just a console application without graphics.</a:t>
            </a:r>
          </a:p>
          <a:p>
            <a:pPr marL="114300">
              <a:buClrTx/>
              <a:buSzPts val="1800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C Program For Hospital Management System creates an external file to store the user's data permanently.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B4A7D6"/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Talking about the features of this Hospital Management System in C, the user can perform the CRUD ( Create, Read, Retrieve, Update and Delete) operations to it.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B4A7D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4A7D6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24181" y="487680"/>
            <a:ext cx="6447501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C-PROGRAM IN HOSPITAL MANAGEMENT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45000" y="1105840"/>
            <a:ext cx="7383000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which means to “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veat"/>
                <a:cs typeface="Times New Roman" panose="02020603050405020304" pitchFamily="18" charset="0"/>
                <a:sym typeface="Caveat"/>
              </a:rPr>
              <a:t>CREATE, READ, UPDATE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veat"/>
                <a:cs typeface="Times New Roman" panose="02020603050405020304" pitchFamily="18" charset="0"/>
                <a:sym typeface="Caveat"/>
              </a:rPr>
              <a:t>DELETE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are performed using C.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Like, add patient details by entering his/her name, disease name, phone number, cabin number, etc. 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view and search all the available patient record details such as a patient’s name, age, disease, cabin number etc..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giving any key inputs.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able to edit information as well as remove a patient's whole record or only his/her name, phone number, disease name, cabin number.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7AEB-7ECA-41AB-B200-1A6DE3E8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297180"/>
            <a:ext cx="6182359" cy="373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A6A0C-42A8-4E26-8CD8-C850C28CB9D4}"/>
              </a:ext>
            </a:extLst>
          </p:cNvPr>
          <p:cNvSpPr txBox="1"/>
          <p:nvPr/>
        </p:nvSpPr>
        <p:spPr>
          <a:xfrm>
            <a:off x="403860" y="784860"/>
            <a:ext cx="70256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all the variables and declared variables type, size etc., used in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prompt statements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to choose the required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let the user to provide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the user is read and respective action is performed by the executing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patient’s information is added, deleted, updated or edited as per the input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IF statements for conditional based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used in program to perform repetitive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gets() and puts() to read and fetch the data from input window and to display the data or string to the output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to exit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0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320-4EBA-4AC0-8632-C3463166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0247"/>
            <a:ext cx="6447501" cy="40049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D209F-106B-451B-AA39-DE91ADD708F7}"/>
              </a:ext>
            </a:extLst>
          </p:cNvPr>
          <p:cNvSpPr txBox="1"/>
          <p:nvPr/>
        </p:nvSpPr>
        <p:spPr>
          <a:xfrm>
            <a:off x="1453117" y="600740"/>
            <a:ext cx="8172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name[30];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disease[30];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cabin,phone,age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x[100];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n,i,j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=0,a=0,sum=0,g,flag,num;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read();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view();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edit();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show();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read();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c,i,q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("Simple Hospital Management System\n");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9853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6E3A-0312-440A-BDCB-05A8C3B2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24" y="124046"/>
            <a:ext cx="7459329" cy="4686300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//making out the pattern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for(m=1; m&lt;=4; m++)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for(n=1; n&lt;=5; n++)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for(n=1; n&lt;=m-1; n++)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for(n=1; n&lt;=4-m+1; n++)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if(n==4-m+1 || m==1 || m==4)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for(n=1; n&lt;=4-m+1; n++)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if(n==1 ||m==1 || m==4)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8954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7F62-EC27-4DDA-A29E-A82DC306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89" y="109870"/>
            <a:ext cx="8125637" cy="5185144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while(c!=6)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("**Enter your choice**\n\n1. Add Information\n2. View Information\n3. Search\n4. Edit Information\n5. Delete Information\n6. Exit\n\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nOption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);//choice for option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(stdin);//making it clear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if(c==1)//add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add();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if(c==2)//view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view();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if(c==3)//search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search();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if(c==4)//edit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edit();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2BF7-A815-43CE-B8B2-F2FFCA51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9" y="216194"/>
            <a:ext cx="7721599" cy="4469219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if(c==5)//delete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del();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if(c==6)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write();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0;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system("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nInvalid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, try again by using valid inputs");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add()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("Already data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inputed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database =%d\n\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n",num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);//how many inputs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("How many entry do you want to add=\n");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n+num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49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C1DF8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3465</Words>
  <Application>Microsoft Office PowerPoint</Application>
  <PresentationFormat>On-screen Show (16:9)</PresentationFormat>
  <Paragraphs>210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Calibri</vt:lpstr>
      <vt:lpstr>Century Gothic</vt:lpstr>
      <vt:lpstr>Trebuchet MS</vt:lpstr>
      <vt:lpstr>Wingdings 3</vt:lpstr>
      <vt:lpstr>Times New Roman</vt:lpstr>
      <vt:lpstr>Calibri Light</vt:lpstr>
      <vt:lpstr>Wingdings</vt:lpstr>
      <vt:lpstr>Arial</vt:lpstr>
      <vt:lpstr>Comfortaa</vt:lpstr>
      <vt:lpstr>Lato</vt:lpstr>
      <vt:lpstr>Facet</vt:lpstr>
      <vt:lpstr>Office Theme</vt:lpstr>
      <vt:lpstr>Wisp</vt:lpstr>
      <vt:lpstr>1_Office Theme</vt:lpstr>
      <vt:lpstr>HOSPITAL MANAGEMENT  USING C- PROGRAM</vt:lpstr>
      <vt:lpstr>  INTRODUCTION </vt:lpstr>
      <vt:lpstr>PowerPoint Presentation</vt:lpstr>
      <vt:lpstr>USE OF C-PROGRAM IN HOSPITAL MANAGEMENT</vt:lpstr>
      <vt:lpstr>ALGORITHM  </vt:lpstr>
      <vt:lpstr>CODE </vt:lpstr>
      <vt:lpstr>//making out the pattern          for(m=1; m&lt;=4; m++)     {         for(n=1; n&lt;=5; n++)             printf(" ");         for(n=1; n&lt;=m-1; n++)         {             printf(" ");         }         for(n=1; n&lt;=4-m+1; n++)         {             if(n==4-m+1 || m==1 || m==4)                 printf("*");             else                 printf(" ");         }         for(n=1; n&lt;=4-m+1; n++)         {             if(n==1 ||m==1 || m==4)                 printf("*");             else                 printf(" ");         }         printf("\n");     }     </vt:lpstr>
      <vt:lpstr>while(c!=6)     {          printf("**Enter your choice**\n\n1. Add Information\n2. View Information\n3. Search\n4. Edit Information\n5. Delete Information\n6. Exit\n\nOption=");         scanf("%d",&amp;c);//choice for option         fflush(stdin);//making it clear         if(c==1)//add         {             system("cls");             add();         }         else if(c==2)//view         {             system("cls");             view();         }         else if(c==3)//search         {             system("cls");             search();         }         else if(c==4)//edit         {             system("cls");             edit();         } </vt:lpstr>
      <vt:lpstr>else if(c==5)//delete         {             system("cls");             del();         }         else if(c==6)         {             write();             return 0;         }         else         {             system("cls");             printf("\n\nInvalid input , try again by using valid inputs");         }         printf("\n\n");     } } void add() {     printf("\n\n");     printf("Already data inputed on the database =%d\n\n",num);//how many inputs     printf("How many entry do you want to add=\n");     scanf("%d",&amp;n);     sum=n+num; </vt:lpstr>
      <vt:lpstr>for(i=num,j=0; i&lt;sum; i++)     {         printf("\n");         fflush(stdin);         printf("Enter patient's Name = ");         gets(x[i].name);         fflush(stdin);         printf("Enter disease = ");         gets(x[i].disease);         fflush(stdin);         printf("Enter the age = ");         scanf("%d",&amp;x[i].age);         fflush(stdin);         printf("Enter cabin no = ");         scanf("%d",&amp;x[i].cabin);         fflush(stdin);         printf("Enter phone number = ");         scanf("%d",&amp;x[i].phone);         fflush(stdin);         printf("\n");         j++;         a++;         num++;     } } </vt:lpstr>
      <vt:lpstr>void view() {     for(i=0; i&lt;num; i++)     {         printf("\n");         printf("Serial Number=%d\n",i);         printf("Name = ");         puts(x[i].name);         printf("Disease = ");         puts(x[i].disease);         printf("Cabin no = %d\nPhone number = 0%d\nAge=%d",x[i].cabin,x[i].phone,x[i].age);         printf("\n\n");     } } void edit() {     int q,p;     fflush(stdin);     printf("What do you want to edit ?\n");     printf("Enter your option\n");     printf("1.Name\n2.Disease\n3.Age\n4.Cabin\n5.Phone no.\n");     printf("Option=");     scanf("%d",&amp;q);//option     if(q&lt;=5)     {</vt:lpstr>
      <vt:lpstr>printf("Enter the serial no of that patient= (0 - %d)=",num-1);         scanf("%d",&amp;p);//serial number         if(p&lt;num)         {             if(q==1)             {                 fflush(stdin);                 printf("Enter the new name=");                 gets(x[p].name);              }             else if(q==2)             {                 fflush(stdin);                 printf("Enter the new Disease=");                 gets(x[p].disease);             }             else if(q==3)             {                 fflush(stdin);                 printf("Enter the new Age=");                 scanf("%d",&amp;x[p].age);             } </vt:lpstr>
      <vt:lpstr>void search() {     int s,h,f;     char u[100];     printf("By what do you want to search ?\n");     printf("1.Serial no.\n2.Name\n3.Disease\n4.Cabin no.\n5.Phone no.\n6.Age\n\nOption = ");     scanf("%d",&amp;h);     if(h==1)     {         printf("Enter Serial number of the patient=");         scanf("%d",&amp;s);         if(s&lt;num)         {             printf("\n");             printf("Serial Number=%d\n",s);             printf("Name = ");             puts(x[s].name);             printf("Disease = ");             puts(x[s].disease);             printf("Cabin no = %d\nPhone number = 0%d\nAge = %d",x[s].cabin,x[s].phone,x[s].age);             printf("\n\n");         }         else             printf("\n\nNot Found\n\n");</vt:lpstr>
      <vt:lpstr>}     else if(h==3)     {         int f=1;         fflush(stdin);         printf("Enter Disease = ");         gets(u);         fflush(stdin);         for(g=0; g&lt;num; g++)         {             if(strcmp(u,x[g].disease)==0)             {                 printf("\n");                 printf("Serial Number=%d\n",g);                 printf("Name = ");                 puts(x[g].name);                 printf("Disease = ");                 puts(x[g].disease);                 printf("Cabin no = %d\nPhone number = 0%d\nAge = %d",x[g].cabin,x[g].phone,x[g].age);                 printf("\n\n");                 f=0;             }        }         if(f==1)             printf("\nNot Found\n"); </vt:lpstr>
      <vt:lpstr>}     else if(h==5)     {         int f=1;         printf("Enter Phone number = ");         scanf("%d",&amp;f);         for(g=0; g&lt;num; g++)         {             if(f==x[g].phone)             {                 printf("\n");                 printf("Serial Number=%d\n",g);                 printf("Name = ");                 puts(x[g].name);                 printf("Disease = ");                 puts(x[g].disease);                 printf("Cabin no = %d\nPhone number = 0%d\nAge = %d",x[g].cabin,x[g].phone,x[g].age);                 printf("\n\n");                 f=0;             }</vt:lpstr>
      <vt:lpstr>}         if(f==1)             printf("Not Found\n\n");      }     else         printf("\n\nInvalid input\n\n"); } void del() {     int f,h;     printf("Enter the serial number of the patient that you want to delete=");     scanf("%d",&amp;f);     if(f&lt;num)     {         printf("What do you want ?\n");         printf("1.Remove the whole record\n2.Remove Name\n3.Remove Disease\n4.Remove age\n5.Remove Cabin\n6.Remove phone number\nOption = ");         scanf("%d",&amp;h);         if(h==1)         {             while(f&lt;num)             {                 strcpy(x[f].name,x[f+1].name);                 strcpy(x[f].disease,x[f+1].disease); </vt:lpstr>
      <vt:lpstr>x[f].age=x[f+1].age;                 x[f].cabin=x[f+1].cabin;                 x[f].phone=x[f+1].phone;                 f++;             }             num--;         } else if(h==2)         {             strcpy(x[f].name,"Cleared");         }         else if(h==3)         {             strcpy(x[f].disease,"Cleared");         }         else if(h==4)         {             x[f].age=0;         }         else if(h==5)         {             x[f].cabin=0;         }         else if(h==6)         {             x[f].phone=0; </vt:lpstr>
      <vt:lpstr>PowerPoint Presentation</vt:lpstr>
      <vt:lpstr>RESULT AND CONCLUSION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USING C- PROGRAM</dc:title>
  <dc:creator>Krishna nayak</dc:creator>
  <cp:lastModifiedBy>pingal nayak</cp:lastModifiedBy>
  <cp:revision>33</cp:revision>
  <dcterms:modified xsi:type="dcterms:W3CDTF">2022-01-20T18:12:41Z</dcterms:modified>
</cp:coreProperties>
</file>