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8"/>
  </p:notesMasterIdLst>
  <p:handoutMasterIdLst>
    <p:handoutMasterId r:id="rId9"/>
  </p:handoutMasterIdLst>
  <p:sldIdLst>
    <p:sldId id="1534" r:id="rId2"/>
    <p:sldId id="1527" r:id="rId3"/>
    <p:sldId id="1528" r:id="rId4"/>
    <p:sldId id="1536" r:id="rId5"/>
    <p:sldId id="1535" r:id="rId6"/>
    <p:sldId id="1533" r:id="rId7"/>
  </p:sldIdLst>
  <p:sldSz cx="6858000" cy="9144000" type="screen4x3"/>
  <p:notesSz cx="6669088" cy="9872663"/>
  <p:defaultTextStyle>
    <a:defPPr>
      <a:defRPr lang="de-DE"/>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161" algn="l" rtl="0" eaLnBrk="0" fontAlgn="base" hangingPunct="0">
      <a:spcBef>
        <a:spcPct val="0"/>
      </a:spcBef>
      <a:spcAft>
        <a:spcPct val="0"/>
      </a:spcAft>
      <a:defRPr sz="2000" kern="1200">
        <a:solidFill>
          <a:schemeClr val="tx1"/>
        </a:solidFill>
        <a:latin typeface="Arial" charset="0"/>
        <a:ea typeface="+mn-ea"/>
        <a:cs typeface="+mn-cs"/>
      </a:defRPr>
    </a:lvl2pPr>
    <a:lvl3pPr marL="914322" algn="l" rtl="0" eaLnBrk="0" fontAlgn="base" hangingPunct="0">
      <a:spcBef>
        <a:spcPct val="0"/>
      </a:spcBef>
      <a:spcAft>
        <a:spcPct val="0"/>
      </a:spcAft>
      <a:defRPr sz="2000" kern="1200">
        <a:solidFill>
          <a:schemeClr val="tx1"/>
        </a:solidFill>
        <a:latin typeface="Arial" charset="0"/>
        <a:ea typeface="+mn-ea"/>
        <a:cs typeface="+mn-cs"/>
      </a:defRPr>
    </a:lvl3pPr>
    <a:lvl4pPr marL="1371481" algn="l" rtl="0" eaLnBrk="0" fontAlgn="base" hangingPunct="0">
      <a:spcBef>
        <a:spcPct val="0"/>
      </a:spcBef>
      <a:spcAft>
        <a:spcPct val="0"/>
      </a:spcAft>
      <a:defRPr sz="2000" kern="1200">
        <a:solidFill>
          <a:schemeClr val="tx1"/>
        </a:solidFill>
        <a:latin typeface="Arial" charset="0"/>
        <a:ea typeface="+mn-ea"/>
        <a:cs typeface="+mn-cs"/>
      </a:defRPr>
    </a:lvl4pPr>
    <a:lvl5pPr marL="1828642" algn="l" rtl="0" eaLnBrk="0" fontAlgn="base" hangingPunct="0">
      <a:spcBef>
        <a:spcPct val="0"/>
      </a:spcBef>
      <a:spcAft>
        <a:spcPct val="0"/>
      </a:spcAft>
      <a:defRPr sz="2000" kern="1200">
        <a:solidFill>
          <a:schemeClr val="tx1"/>
        </a:solidFill>
        <a:latin typeface="Arial" charset="0"/>
        <a:ea typeface="+mn-ea"/>
        <a:cs typeface="+mn-cs"/>
      </a:defRPr>
    </a:lvl5pPr>
    <a:lvl6pPr marL="2285802" algn="l" defTabSz="914322" rtl="0" eaLnBrk="1" latinLnBrk="0" hangingPunct="1">
      <a:defRPr sz="2000" kern="1200">
        <a:solidFill>
          <a:schemeClr val="tx1"/>
        </a:solidFill>
        <a:latin typeface="Arial" charset="0"/>
        <a:ea typeface="+mn-ea"/>
        <a:cs typeface="+mn-cs"/>
      </a:defRPr>
    </a:lvl6pPr>
    <a:lvl7pPr marL="2742963" algn="l" defTabSz="914322" rtl="0" eaLnBrk="1" latinLnBrk="0" hangingPunct="1">
      <a:defRPr sz="2000" kern="1200">
        <a:solidFill>
          <a:schemeClr val="tx1"/>
        </a:solidFill>
        <a:latin typeface="Arial" charset="0"/>
        <a:ea typeface="+mn-ea"/>
        <a:cs typeface="+mn-cs"/>
      </a:defRPr>
    </a:lvl7pPr>
    <a:lvl8pPr marL="3200124" algn="l" defTabSz="914322" rtl="0" eaLnBrk="1" latinLnBrk="0" hangingPunct="1">
      <a:defRPr sz="2000" kern="1200">
        <a:solidFill>
          <a:schemeClr val="tx1"/>
        </a:solidFill>
        <a:latin typeface="Arial" charset="0"/>
        <a:ea typeface="+mn-ea"/>
        <a:cs typeface="+mn-cs"/>
      </a:defRPr>
    </a:lvl8pPr>
    <a:lvl9pPr marL="3657283" algn="l" defTabSz="914322"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02B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1" autoAdjust="0"/>
    <p:restoredTop sz="72806" autoAdjust="0"/>
  </p:normalViewPr>
  <p:slideViewPr>
    <p:cSldViewPr snapToObjects="1">
      <p:cViewPr>
        <p:scale>
          <a:sx n="110" d="100"/>
          <a:sy n="110" d="100"/>
        </p:scale>
        <p:origin x="-1236" y="1062"/>
      </p:cViewPr>
      <p:guideLst>
        <p:guide orient="horz" pos="2880"/>
        <p:guide pos="21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84"/>
    </p:cViewPr>
  </p:sorterViewPr>
  <p:notesViewPr>
    <p:cSldViewPr snapToObjects="1">
      <p:cViewPr varScale="1">
        <p:scale>
          <a:sx n="74" d="100"/>
          <a:sy n="74" d="100"/>
        </p:scale>
        <p:origin x="-2958" y="-102"/>
      </p:cViewPr>
      <p:guideLst>
        <p:guide orient="horz" pos="3109"/>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099" name="Rectangle 3"/>
          <p:cNvSpPr>
            <a:spLocks noGrp="1" noChangeArrowheads="1"/>
          </p:cNvSpPr>
          <p:nvPr>
            <p:ph type="dt" sz="quarter" idx="1"/>
          </p:nvPr>
        </p:nvSpPr>
        <p:spPr bwMode="auto">
          <a:xfrm>
            <a:off x="3780192"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algn="r" defTabSz="933702" eaLnBrk="1" hangingPunct="1">
              <a:defRPr sz="1000">
                <a:latin typeface="Times New Roman" pitchFamily="18" charset="0"/>
              </a:defRPr>
            </a:lvl1pPr>
          </a:lstStyle>
          <a:p>
            <a:endParaRPr lang="de-DE" dirty="0"/>
          </a:p>
        </p:txBody>
      </p:sp>
      <p:sp>
        <p:nvSpPr>
          <p:cNvPr id="4100" name="Rectangle 4"/>
          <p:cNvSpPr>
            <a:spLocks noGrp="1" noChangeArrowheads="1"/>
          </p:cNvSpPr>
          <p:nvPr>
            <p:ph type="ftr" sz="quarter" idx="2"/>
          </p:nvPr>
        </p:nvSpPr>
        <p:spPr bwMode="auto">
          <a:xfrm>
            <a:off x="3"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101" name="Rectangle 5"/>
          <p:cNvSpPr>
            <a:spLocks noGrp="1" noChangeArrowheads="1"/>
          </p:cNvSpPr>
          <p:nvPr>
            <p:ph type="sldNum" sz="quarter" idx="3"/>
          </p:nvPr>
        </p:nvSpPr>
        <p:spPr bwMode="auto">
          <a:xfrm>
            <a:off x="3780192"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algn="r" defTabSz="933702" eaLnBrk="1" hangingPunct="1">
              <a:defRPr sz="1000">
                <a:latin typeface="Times New Roman" pitchFamily="18" charset="0"/>
              </a:defRPr>
            </a:lvl1pPr>
          </a:lstStyle>
          <a:p>
            <a:fld id="{BA857850-B7A5-439C-B106-41043176701C}" type="slidenum">
              <a:rPr lang="de-DE"/>
              <a:pPr/>
              <a:t>‹Nr.›</a:t>
            </a:fld>
            <a:endParaRPr lang="de-DE" dirty="0"/>
          </a:p>
        </p:txBody>
      </p:sp>
    </p:spTree>
    <p:extLst>
      <p:ext uri="{BB962C8B-B14F-4D97-AF65-F5344CB8AC3E}">
        <p14:creationId xmlns:p14="http://schemas.microsoft.com/office/powerpoint/2010/main" val="3161399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2"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1" name="Rectangle 3"/>
          <p:cNvSpPr>
            <a:spLocks noGrp="1" noChangeArrowheads="1"/>
          </p:cNvSpPr>
          <p:nvPr>
            <p:ph type="dt" idx="1"/>
          </p:nvPr>
        </p:nvSpPr>
        <p:spPr bwMode="auto">
          <a:xfrm>
            <a:off x="3777075"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
        <p:nvSpPr>
          <p:cNvPr id="22532" name="Rectangle 4"/>
          <p:cNvSpPr>
            <a:spLocks noGrp="1" noRot="1" noChangeAspect="1" noChangeArrowheads="1" noTextEdit="1"/>
          </p:cNvSpPr>
          <p:nvPr>
            <p:ph type="sldImg" idx="2"/>
          </p:nvPr>
        </p:nvSpPr>
        <p:spPr bwMode="auto">
          <a:xfrm>
            <a:off x="1947863" y="741363"/>
            <a:ext cx="2773362" cy="37004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66910" y="4689517"/>
            <a:ext cx="5335270" cy="444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22534" name="Rectangle 6"/>
          <p:cNvSpPr>
            <a:spLocks noGrp="1" noChangeArrowheads="1"/>
          </p:cNvSpPr>
          <p:nvPr>
            <p:ph type="ftr" sz="quarter" idx="4"/>
          </p:nvPr>
        </p:nvSpPr>
        <p:spPr bwMode="auto">
          <a:xfrm>
            <a:off x="2"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5" name="Rectangle 7"/>
          <p:cNvSpPr>
            <a:spLocks noGrp="1" noChangeArrowheads="1"/>
          </p:cNvSpPr>
          <p:nvPr>
            <p:ph type="sldNum" sz="quarter" idx="5"/>
          </p:nvPr>
        </p:nvSpPr>
        <p:spPr bwMode="auto">
          <a:xfrm>
            <a:off x="3777075"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Tree>
    <p:extLst>
      <p:ext uri="{BB962C8B-B14F-4D97-AF65-F5344CB8AC3E}">
        <p14:creationId xmlns:p14="http://schemas.microsoft.com/office/powerpoint/2010/main" val="6993871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Times New Roman" pitchFamily="18" charset="0"/>
        <a:ea typeface="+mn-ea"/>
        <a:cs typeface="+mn-cs"/>
      </a:defRPr>
    </a:lvl1pPr>
    <a:lvl2pPr marL="457161" algn="l" rtl="0" fontAlgn="base">
      <a:spcBef>
        <a:spcPct val="30000"/>
      </a:spcBef>
      <a:spcAft>
        <a:spcPct val="0"/>
      </a:spcAft>
      <a:defRPr sz="1100" kern="1200">
        <a:solidFill>
          <a:schemeClr val="tx1"/>
        </a:solidFill>
        <a:latin typeface="Times New Roman" pitchFamily="18" charset="0"/>
        <a:ea typeface="+mn-ea"/>
        <a:cs typeface="+mn-cs"/>
      </a:defRPr>
    </a:lvl2pPr>
    <a:lvl3pPr marL="914322" algn="l" rtl="0" fontAlgn="base">
      <a:spcBef>
        <a:spcPct val="30000"/>
      </a:spcBef>
      <a:spcAft>
        <a:spcPct val="0"/>
      </a:spcAft>
      <a:defRPr sz="1100" kern="1200">
        <a:solidFill>
          <a:schemeClr val="tx1"/>
        </a:solidFill>
        <a:latin typeface="Times New Roman" pitchFamily="18" charset="0"/>
        <a:ea typeface="+mn-ea"/>
        <a:cs typeface="+mn-cs"/>
      </a:defRPr>
    </a:lvl3pPr>
    <a:lvl4pPr marL="1371481" algn="l" rtl="0" fontAlgn="base">
      <a:spcBef>
        <a:spcPct val="30000"/>
      </a:spcBef>
      <a:spcAft>
        <a:spcPct val="0"/>
      </a:spcAft>
      <a:defRPr sz="1100" kern="1200">
        <a:solidFill>
          <a:schemeClr val="tx1"/>
        </a:solidFill>
        <a:latin typeface="Times New Roman" pitchFamily="18" charset="0"/>
        <a:ea typeface="+mn-ea"/>
        <a:cs typeface="+mn-cs"/>
      </a:defRPr>
    </a:lvl4pPr>
    <a:lvl5pPr marL="1828642" algn="l" rtl="0" fontAlgn="base">
      <a:spcBef>
        <a:spcPct val="30000"/>
      </a:spcBef>
      <a:spcAft>
        <a:spcPct val="0"/>
      </a:spcAft>
      <a:defRPr sz="1100" kern="1200">
        <a:solidFill>
          <a:schemeClr val="tx1"/>
        </a:solidFill>
        <a:latin typeface="Times New Roman" pitchFamily="18" charset="0"/>
        <a:ea typeface="+mn-ea"/>
        <a:cs typeface="+mn-cs"/>
      </a:defRPr>
    </a:lvl5pPr>
    <a:lvl6pPr marL="2285802" algn="l" defTabSz="914322" rtl="0" eaLnBrk="1" latinLnBrk="0" hangingPunct="1">
      <a:defRPr sz="1100" kern="1200">
        <a:solidFill>
          <a:schemeClr val="tx1"/>
        </a:solidFill>
        <a:latin typeface="+mn-lt"/>
        <a:ea typeface="+mn-ea"/>
        <a:cs typeface="+mn-cs"/>
      </a:defRPr>
    </a:lvl6pPr>
    <a:lvl7pPr marL="2742963" algn="l" defTabSz="914322" rtl="0" eaLnBrk="1" latinLnBrk="0" hangingPunct="1">
      <a:defRPr sz="1100" kern="1200">
        <a:solidFill>
          <a:schemeClr val="tx1"/>
        </a:solidFill>
        <a:latin typeface="+mn-lt"/>
        <a:ea typeface="+mn-ea"/>
        <a:cs typeface="+mn-cs"/>
      </a:defRPr>
    </a:lvl7pPr>
    <a:lvl8pPr marL="3200124" algn="l" defTabSz="914322" rtl="0" eaLnBrk="1" latinLnBrk="0" hangingPunct="1">
      <a:defRPr sz="1100" kern="1200">
        <a:solidFill>
          <a:schemeClr val="tx1"/>
        </a:solidFill>
        <a:latin typeface="+mn-lt"/>
        <a:ea typeface="+mn-ea"/>
        <a:cs typeface="+mn-cs"/>
      </a:defRPr>
    </a:lvl8pPr>
    <a:lvl9pPr marL="3657283" algn="l" defTabSz="914322"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sp>
        <p:nvSpPr>
          <p:cNvPr id="7" name="Line 9"/>
          <p:cNvSpPr>
            <a:spLocks noChangeShapeType="1"/>
          </p:cNvSpPr>
          <p:nvPr/>
        </p:nvSpPr>
        <p:spPr bwMode="auto">
          <a:xfrm>
            <a:off x="1" y="2474308"/>
            <a:ext cx="3861197"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9458" name="Rectangle 2"/>
          <p:cNvSpPr>
            <a:spLocks noGrp="1" noChangeArrowheads="1"/>
          </p:cNvSpPr>
          <p:nvPr>
            <p:ph type="ctrTitle"/>
          </p:nvPr>
        </p:nvSpPr>
        <p:spPr>
          <a:xfrm>
            <a:off x="345282" y="3059831"/>
            <a:ext cx="6167438" cy="2736304"/>
          </a:xfrm>
          <a:prstGeom prst="rect">
            <a:avLst/>
          </a:prstGeom>
        </p:spPr>
        <p:txBody>
          <a:bodyPr lIns="91432" tIns="45715" rIns="91432" bIns="45715" anchor="t"/>
          <a:lstStyle>
            <a:lvl1pPr>
              <a:defRPr sz="3200"/>
            </a:lvl1pPr>
          </a:lstStyle>
          <a:p>
            <a:pPr lvl="0"/>
            <a:r>
              <a:rPr lang="en-US" altLang="en-GB" noProof="0" dirty="0" err="1" smtClean="0"/>
              <a:t>Titelmasterformat</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19459" name="Rectangle 3"/>
          <p:cNvSpPr>
            <a:spLocks noGrp="1" noChangeArrowheads="1"/>
          </p:cNvSpPr>
          <p:nvPr>
            <p:ph type="subTitle" idx="1"/>
          </p:nvPr>
        </p:nvSpPr>
        <p:spPr>
          <a:xfrm>
            <a:off x="348258" y="6300193"/>
            <a:ext cx="6161485" cy="1515533"/>
          </a:xfrm>
          <a:prstGeom prst="rect">
            <a:avLst/>
          </a:prstGeom>
        </p:spPr>
        <p:txBody>
          <a:bodyPr lIns="91432" tIns="45715" rIns="91432" bIns="45715"/>
          <a:lstStyle>
            <a:lvl1pPr marL="0" indent="0" algn="ctr">
              <a:buFontTx/>
              <a:buNone/>
              <a:defRPr sz="2000"/>
            </a:lvl1pPr>
          </a:lstStyle>
          <a:p>
            <a:pPr lvl="0"/>
            <a:r>
              <a:rPr lang="en-US" altLang="en-GB" noProof="0" dirty="0" err="1" smtClean="0"/>
              <a:t>Formatvorlage</a:t>
            </a:r>
            <a:r>
              <a:rPr lang="en-US" altLang="en-GB" noProof="0" dirty="0" smtClean="0"/>
              <a:t> des </a:t>
            </a:r>
            <a:r>
              <a:rPr lang="en-US" altLang="en-GB" noProof="0" dirty="0" err="1" smtClean="0"/>
              <a:t>Untertitelmasters</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16" name="Textplatzhalter 15"/>
          <p:cNvSpPr>
            <a:spLocks noGrp="1"/>
          </p:cNvSpPr>
          <p:nvPr>
            <p:ph type="body" sz="quarter" idx="10"/>
          </p:nvPr>
        </p:nvSpPr>
        <p:spPr>
          <a:xfrm>
            <a:off x="345281" y="1812919"/>
            <a:ext cx="4685135" cy="546101"/>
          </a:xfrm>
          <a:prstGeom prst="rect">
            <a:avLst/>
          </a:prstGeom>
        </p:spPr>
        <p:txBody>
          <a:bodyPr lIns="91432" tIns="45715" rIns="91432" bIns="45715"/>
          <a:lstStyle>
            <a:lvl1pPr marL="0" indent="0">
              <a:buNone/>
              <a:defRPr sz="2400" b="1"/>
            </a:lvl1pPr>
          </a:lstStyle>
          <a:p>
            <a:pPr lvl="0"/>
            <a:endParaRPr lang="de-DE" dirty="0"/>
          </a:p>
        </p:txBody>
      </p:sp>
      <p:pic>
        <p:nvPicPr>
          <p:cNvPr id="35"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 y="1"/>
            <a:ext cx="6858000"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6" name="Grafik 3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pic>
        <p:nvPicPr>
          <p:cNvPr id="37" name="Grafik 36"/>
          <p:cNvPicPr>
            <a:picLocks noChangeAspect="1"/>
          </p:cNvPicPr>
          <p:nvPr userDrawn="1"/>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11199" y="1496826"/>
            <a:ext cx="1303311" cy="977483"/>
          </a:xfrm>
          <a:prstGeom prst="rect">
            <a:avLst/>
          </a:prstGeom>
          <a:ln w="12700">
            <a:solidFill>
              <a:schemeClr val="tx1"/>
            </a:solidFill>
          </a:ln>
          <a:effectLst/>
        </p:spPr>
      </p:pic>
      <p:pic>
        <p:nvPicPr>
          <p:cNvPr id="38" name="Picture 4" descr="LogoHSPF-sw"/>
          <p:cNvPicPr>
            <a:picLocks noChangeAspect="1" noChangeArrowheads="1"/>
          </p:cNvPicPr>
          <p:nvPr userDrawn="1"/>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281827"/>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3"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2712902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7766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344216" y="1653221"/>
            <a:ext cx="4114800" cy="4650213"/>
          </a:xfrm>
          <a:prstGeom prst="rect">
            <a:avLst/>
          </a:prstGeom>
        </p:spPr>
        <p:txBody>
          <a:bodyPr lIns="91432" tIns="45715" rIns="91432" bIns="45715"/>
          <a:lstStyle>
            <a:lvl1pPr marL="0" indent="0">
              <a:buNone/>
              <a:defRPr sz="3200"/>
            </a:lvl1pPr>
            <a:lvl2pPr marL="457161" indent="0">
              <a:buNone/>
              <a:defRPr sz="2800"/>
            </a:lvl2pPr>
            <a:lvl3pPr marL="914322" indent="0">
              <a:buNone/>
              <a:defRPr sz="2400"/>
            </a:lvl3pPr>
            <a:lvl4pPr marL="1371481" indent="0">
              <a:buNone/>
              <a:defRPr sz="2000"/>
            </a:lvl4pPr>
            <a:lvl5pPr marL="1828642" indent="0">
              <a:buNone/>
              <a:defRPr sz="2000"/>
            </a:lvl5pPr>
            <a:lvl6pPr marL="2285802" indent="0">
              <a:buNone/>
              <a:defRPr sz="2000"/>
            </a:lvl6pPr>
            <a:lvl7pPr marL="2742963" indent="0">
              <a:buNone/>
              <a:defRPr sz="2000"/>
            </a:lvl7pPr>
            <a:lvl8pPr marL="3200124" indent="0">
              <a:buNone/>
              <a:defRPr sz="2000"/>
            </a:lvl8pPr>
            <a:lvl9pPr marL="3657283" indent="0">
              <a:buNone/>
              <a:defRPr sz="2000"/>
            </a:lvl9pPr>
          </a:lstStyle>
          <a:p>
            <a:pPr lvl="0"/>
            <a:endParaRPr lang="de-DE" noProof="0" dirty="0"/>
          </a:p>
        </p:txBody>
      </p:sp>
      <p:sp>
        <p:nvSpPr>
          <p:cNvPr id="4" name="Textplatzhalter 3"/>
          <p:cNvSpPr>
            <a:spLocks noGrp="1"/>
          </p:cNvSpPr>
          <p:nvPr>
            <p:ph type="body" sz="half" idx="2"/>
          </p:nvPr>
        </p:nvSpPr>
        <p:spPr>
          <a:xfrm>
            <a:off x="1344216" y="6588224"/>
            <a:ext cx="4114800" cy="1641376"/>
          </a:xfrm>
          <a:prstGeom prst="rect">
            <a:avLst/>
          </a:prstGeom>
        </p:spPr>
        <p:txBody>
          <a:bodyPr lIns="91432" tIns="45715" rIns="91432" bIns="45715"/>
          <a:lstStyle>
            <a:lvl1pPr marL="0" indent="0">
              <a:buNone/>
              <a:defRPr sz="1400"/>
            </a:lvl1pPr>
            <a:lvl2pPr marL="457161" indent="0">
              <a:buNone/>
              <a:defRPr sz="1100"/>
            </a:lvl2pPr>
            <a:lvl3pPr marL="914322" indent="0">
              <a:buNone/>
              <a:defRPr sz="1000"/>
            </a:lvl3pPr>
            <a:lvl4pPr marL="1371481" indent="0">
              <a:buNone/>
              <a:defRPr sz="900"/>
            </a:lvl4pPr>
            <a:lvl5pPr marL="1828642" indent="0">
              <a:buNone/>
              <a:defRPr sz="900"/>
            </a:lvl5pPr>
            <a:lvl6pPr marL="2285802" indent="0">
              <a:buNone/>
              <a:defRPr sz="900"/>
            </a:lvl6pPr>
            <a:lvl7pPr marL="2742963" indent="0">
              <a:buNone/>
              <a:defRPr sz="900"/>
            </a:lvl7pPr>
            <a:lvl8pPr marL="3200124" indent="0">
              <a:buNone/>
              <a:defRPr sz="900"/>
            </a:lvl8pPr>
            <a:lvl9pPr marL="3657283" indent="0">
              <a:buNone/>
              <a:defRPr sz="900"/>
            </a:lvl9pPr>
          </a:lstStyle>
          <a:p>
            <a:pPr lvl="0"/>
            <a:r>
              <a:rPr lang="de-DE" smtClean="0"/>
              <a:t>Textmasterformat bearbeiten</a:t>
            </a:r>
          </a:p>
        </p:txBody>
      </p:sp>
      <p:sp>
        <p:nvSpPr>
          <p:cNvPr id="11" name="Titel 10"/>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6"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5734165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85752" y="1691680"/>
            <a:ext cx="6384132" cy="6639520"/>
          </a:xfrm>
          <a:prstGeom prst="rect">
            <a:avLst/>
          </a:prstGeom>
        </p:spPr>
        <p:txBody>
          <a:bodyPr vert="eaVert" lIns="91432" tIns="45715" rIns="91432" bIns="45715"/>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30285288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086350" y="1345980"/>
            <a:ext cx="1600200" cy="6985221"/>
          </a:xfrm>
          <a:prstGeom prst="rect">
            <a:avLst/>
          </a:prstGeom>
        </p:spPr>
        <p:txBody>
          <a:bodyPr vert="eaVert" lIns="91432" tIns="45715" rIns="91432" bIns="45715"/>
          <a:lstStyle/>
          <a:p>
            <a:r>
              <a:rPr lang="de-DE" dirty="0" smtClean="0"/>
              <a:t>Titelmasterformat durch Klicken bearbeiten</a:t>
            </a:r>
            <a:endParaRPr lang="de-DE" dirty="0"/>
          </a:p>
        </p:txBody>
      </p:sp>
      <p:sp>
        <p:nvSpPr>
          <p:cNvPr id="3" name="Vertikaler Textplatzhalter 2"/>
          <p:cNvSpPr>
            <a:spLocks noGrp="1"/>
          </p:cNvSpPr>
          <p:nvPr>
            <p:ph type="body" orient="vert" idx="1"/>
          </p:nvPr>
        </p:nvSpPr>
        <p:spPr>
          <a:xfrm>
            <a:off x="285750" y="1345980"/>
            <a:ext cx="4686300" cy="6985221"/>
          </a:xfrm>
          <a:prstGeom prst="rect">
            <a:avLst/>
          </a:prstGeom>
        </p:spPr>
        <p:txBody>
          <a:bodyPr vert="eaVert" lIns="91432" tIns="45715" rIns="91432" bIns="45715"/>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49919295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0"/>
            <a:ext cx="6381750" cy="711201"/>
          </a:xfrm>
          <a:prstGeom prst="rect">
            <a:avLst/>
          </a:prstGeom>
        </p:spPr>
        <p:txBody>
          <a:bodyPr lIns="91432" tIns="45715" rIns="91432" bIns="45715"/>
          <a:lstStyle/>
          <a:p>
            <a:r>
              <a:rPr lang="de-DE" smtClean="0"/>
              <a:t>Titelmasterformat durch Klicken bearbeiten</a:t>
            </a:r>
            <a:endParaRPr lang="de-DE"/>
          </a:p>
        </p:txBody>
      </p:sp>
      <p:sp>
        <p:nvSpPr>
          <p:cNvPr id="3" name="Tabellenplatzhalter 2"/>
          <p:cNvSpPr>
            <a:spLocks noGrp="1"/>
          </p:cNvSpPr>
          <p:nvPr>
            <p:ph type="tbl" idx="1"/>
          </p:nvPr>
        </p:nvSpPr>
        <p:spPr>
          <a:xfrm>
            <a:off x="285752" y="1524000"/>
            <a:ext cx="6384132" cy="6807200"/>
          </a:xfrm>
          <a:prstGeom prst="rect">
            <a:avLst/>
          </a:prstGeom>
        </p:spPr>
        <p:txBody>
          <a:bodyPr lIns="91432" tIns="45715" rIns="91432" bIns="45715"/>
          <a:lstStyle/>
          <a:p>
            <a:pPr lvl="0"/>
            <a:endParaRPr lang="de-DE" noProof="0" dirty="0"/>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622929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400051" y="304800"/>
            <a:ext cx="6309122" cy="1016000"/>
          </a:xfrm>
          <a:prstGeom prst="rect">
            <a:avLst/>
          </a:prstGeom>
        </p:spPr>
        <p:txBody>
          <a:bodyPr lIns="91432" tIns="45715" rIns="91432" bIns="45715"/>
          <a:lstStyle/>
          <a:p>
            <a:r>
              <a:rPr lang="de-DE" smtClean="0"/>
              <a:t>Titelmasterformat durch Klicken bearbeiten</a:t>
            </a:r>
            <a:endParaRPr lang="de-DE"/>
          </a:p>
        </p:txBody>
      </p:sp>
      <p:sp>
        <p:nvSpPr>
          <p:cNvPr id="3" name="Textplatzhalter 2"/>
          <p:cNvSpPr>
            <a:spLocks noGrp="1"/>
          </p:cNvSpPr>
          <p:nvPr>
            <p:ph type="body" sz="half" idx="1"/>
          </p:nvPr>
        </p:nvSpPr>
        <p:spPr>
          <a:xfrm>
            <a:off x="400051" y="1625600"/>
            <a:ext cx="3096816" cy="6502400"/>
          </a:xfrm>
          <a:prstGeom prst="rect">
            <a:avLst/>
          </a:prstGeom>
        </p:spPr>
        <p:txBody>
          <a:bodyPr lIns="91432" tIns="45715" rIns="91432" bIns="45715"/>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ClipArt-Platzhalter 3"/>
          <p:cNvSpPr>
            <a:spLocks noGrp="1"/>
          </p:cNvSpPr>
          <p:nvPr>
            <p:ph type="clipArt" sz="half" idx="2"/>
          </p:nvPr>
        </p:nvSpPr>
        <p:spPr>
          <a:xfrm>
            <a:off x="3611167" y="1625600"/>
            <a:ext cx="3098006" cy="6502400"/>
          </a:xfrm>
          <a:prstGeom prst="rect">
            <a:avLst/>
          </a:prstGeom>
        </p:spPr>
        <p:txBody>
          <a:bodyPr lIns="91432" tIns="45715" rIns="91432" bIns="45715"/>
          <a:lstStyle/>
          <a:p>
            <a:endParaRPr lang="de-DE" dirty="0"/>
          </a:p>
        </p:txBody>
      </p:sp>
    </p:spTree>
    <p:extLst>
      <p:ext uri="{BB962C8B-B14F-4D97-AF65-F5344CB8AC3E}">
        <p14:creationId xmlns:p14="http://schemas.microsoft.com/office/powerpoint/2010/main" val="38194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4" name="Textplatzhalter 15"/>
          <p:cNvSpPr>
            <a:spLocks noGrp="1"/>
          </p:cNvSpPr>
          <p:nvPr>
            <p:ph type="body" sz="quarter" idx="10"/>
          </p:nvPr>
        </p:nvSpPr>
        <p:spPr>
          <a:xfrm>
            <a:off x="345283" y="1175351"/>
            <a:ext cx="3960318" cy="335134"/>
          </a:xfrm>
          <a:prstGeom prst="rect">
            <a:avLst/>
          </a:prstGeom>
        </p:spPr>
        <p:txBody>
          <a:bodyPr lIns="91432" tIns="45715" rIns="91432" bIns="45715"/>
          <a:lstStyle>
            <a:lvl1pPr marL="0" indent="0">
              <a:buNone/>
              <a:defRPr sz="1700" b="1">
                <a:latin typeface="+mj-lt"/>
              </a:defRPr>
            </a:lvl1pPr>
          </a:lstStyle>
          <a:p>
            <a:pPr lvl="0"/>
            <a:endParaRPr lang="de-DE" dirty="0"/>
          </a:p>
        </p:txBody>
      </p:sp>
      <p:sp>
        <p:nvSpPr>
          <p:cNvPr id="15" name="Line 9"/>
          <p:cNvSpPr>
            <a:spLocks noChangeShapeType="1"/>
          </p:cNvSpPr>
          <p:nvPr userDrawn="1"/>
        </p:nvSpPr>
        <p:spPr bwMode="auto">
          <a:xfrm>
            <a:off x="1" y="1526107"/>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8"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653266"/>
            <a:ext cx="6167438" cy="614480"/>
          </a:xfrm>
          <a:prstGeom prst="rect">
            <a:avLst/>
          </a:prstGeom>
        </p:spPr>
        <p:txBody>
          <a:bodyPr lIns="91432" tIns="45715" rIns="91432" bIns="45715" anchor="t"/>
          <a:lstStyle>
            <a:lvl1pPr>
              <a:defRPr sz="2000"/>
            </a:lvl1pPr>
          </a:lstStyle>
          <a:p>
            <a:pPr lvl="0"/>
            <a:r>
              <a:rPr lang="en-US" altLang="en-GB" noProof="0" dirty="0" err="1" smtClean="0"/>
              <a:t>Titelmasterformat</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17.03.2021</a:t>
            </a:fld>
            <a:endParaRPr lang="de-DE" dirty="0" smtClean="0">
              <a:solidFill>
                <a:srgbClr val="000000"/>
              </a:solidFill>
            </a:endParaRPr>
          </a:p>
        </p:txBody>
      </p:sp>
      <p:sp>
        <p:nvSpPr>
          <p:cNvPr id="10" name="Line 9"/>
          <p:cNvSpPr>
            <a:spLocks noChangeShapeType="1"/>
          </p:cNvSpPr>
          <p:nvPr userDrawn="1"/>
        </p:nvSpPr>
        <p:spPr bwMode="auto">
          <a:xfrm>
            <a:off x="-1192" y="2411760"/>
            <a:ext cx="6858001"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1" name="Line 5"/>
          <p:cNvSpPr>
            <a:spLocks noChangeShapeType="1"/>
          </p:cNvSpPr>
          <p:nvPr userDrawn="1"/>
        </p:nvSpPr>
        <p:spPr bwMode="auto">
          <a:xfrm>
            <a:off x="-1190" y="8734875"/>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2" name="Rectangle 7"/>
          <p:cNvSpPr txBox="1">
            <a:spLocks noChangeArrowheads="1"/>
          </p:cNvSpPr>
          <p:nvPr userDrawn="1"/>
        </p:nvSpPr>
        <p:spPr bwMode="auto">
          <a:xfrm>
            <a:off x="289324" y="8802760"/>
            <a:ext cx="2491605"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de-DE" dirty="0" smtClean="0">
                <a:solidFill>
                  <a:srgbClr val="000000"/>
                </a:solidFill>
              </a:rPr>
              <a:t>Prof. Dr. Peer Johannsen </a:t>
            </a:r>
          </a:p>
        </p:txBody>
      </p:sp>
      <p:pic>
        <p:nvPicPr>
          <p:cNvPr id="13" name="Picture 4" descr="LogoHSPF-sw"/>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r="3331" b="-30769"/>
          <a:stretch>
            <a:fillRect/>
          </a:stretch>
        </p:blipFill>
        <p:spPr bwMode="auto">
          <a:xfrm>
            <a:off x="4306223" y="8818360"/>
            <a:ext cx="2555875" cy="330200"/>
          </a:xfrm>
          <a:prstGeom prst="rect">
            <a:avLst/>
          </a:prstGeom>
          <a:noFill/>
          <a:ln>
            <a:noFill/>
          </a:ln>
          <a:extLst/>
        </p:spPr>
      </p:pic>
    </p:spTree>
    <p:extLst>
      <p:ext uri="{BB962C8B-B14F-4D97-AF65-F5344CB8AC3E}">
        <p14:creationId xmlns:p14="http://schemas.microsoft.com/office/powerpoint/2010/main" val="2071506786"/>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3" name="Rechteck 2"/>
          <p:cNvSpPr/>
          <p:nvPr userDrawn="1"/>
        </p:nvSpPr>
        <p:spPr bwMode="auto">
          <a:xfrm>
            <a:off x="656692" y="773930"/>
            <a:ext cx="5544616" cy="7596140"/>
          </a:xfrm>
          <a:prstGeom prst="rect">
            <a:avLst/>
          </a:prstGeom>
          <a:noFill/>
          <a:ln w="63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038703246"/>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636708"/>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smtClean="0"/>
              <a:t>Titelmasterformat</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17.03.2021</a:t>
            </a:fld>
            <a:endParaRPr lang="de-DE" dirty="0" smtClean="0">
              <a:solidFill>
                <a:srgbClr val="000000"/>
              </a:solidFill>
            </a:endParaRPr>
          </a:p>
        </p:txBody>
      </p:sp>
    </p:spTree>
    <p:extLst>
      <p:ext uri="{BB962C8B-B14F-4D97-AF65-F5344CB8AC3E}">
        <p14:creationId xmlns:p14="http://schemas.microsoft.com/office/powerpoint/2010/main" val="1195088614"/>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smtClean="0"/>
              <a:t>Titelmasterformat</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10" name="Rectangle 7"/>
          <p:cNvSpPr txBox="1">
            <a:spLocks noChangeArrowheads="1"/>
          </p:cNvSpPr>
          <p:nvPr userDrawn="1"/>
        </p:nvSpPr>
        <p:spPr bwMode="auto">
          <a:xfrm>
            <a:off x="3104965" y="8802760"/>
            <a:ext cx="648071"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4AB5D789-8952-4F7F-91F0-CBC9618CA1CC}" type="slidenum">
              <a:rPr lang="de-DE" smtClean="0">
                <a:solidFill>
                  <a:srgbClr val="000000"/>
                </a:solidFill>
              </a:rPr>
              <a:pPr algn="ctr">
                <a:defRPr/>
              </a:pPr>
              <a:t>‹Nr.›</a:t>
            </a:fld>
            <a:endParaRPr lang="de-DE" dirty="0" smtClean="0">
              <a:solidFill>
                <a:srgbClr val="000000"/>
              </a:solidFill>
            </a:endParaRPr>
          </a:p>
        </p:txBody>
      </p:sp>
    </p:spTree>
    <p:extLst>
      <p:ext uri="{BB962C8B-B14F-4D97-AF65-F5344CB8AC3E}">
        <p14:creationId xmlns:p14="http://schemas.microsoft.com/office/powerpoint/2010/main" val="3579281823"/>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179512"/>
            <a:ext cx="6381750" cy="504056"/>
          </a:xfrm>
          <a:prstGeom prst="rect">
            <a:avLst/>
          </a:prstGeom>
        </p:spPr>
        <p:txBody>
          <a:bodyPr lIns="91432" tIns="45715" rIns="91432" bIns="45715"/>
          <a:lstStyle/>
          <a:p>
            <a:r>
              <a:rPr lang="de-DE" dirty="0" smtClean="0"/>
              <a:t>Titelmasterformat durch Klicken bearbeiten</a:t>
            </a:r>
            <a:endParaRPr lang="de-DE" dirty="0"/>
          </a:p>
        </p:txBody>
      </p:sp>
      <p:sp>
        <p:nvSpPr>
          <p:cNvPr id="3" name="Inhaltsplatzhalter 2"/>
          <p:cNvSpPr>
            <a:spLocks noGrp="1"/>
          </p:cNvSpPr>
          <p:nvPr>
            <p:ph idx="1"/>
          </p:nvPr>
        </p:nvSpPr>
        <p:spPr>
          <a:xfrm>
            <a:off x="345209" y="971600"/>
            <a:ext cx="6167584" cy="7560841"/>
          </a:xfrm>
          <a:prstGeom prst="rect">
            <a:avLst/>
          </a:prstGeom>
        </p:spPr>
        <p:txBody>
          <a:bodyPr lIns="91432" tIns="45715" rIns="91432" bIns="45715"/>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450025213"/>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ogo, 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3" name="Inhaltsplatzhalter 2"/>
          <p:cNvSpPr>
            <a:spLocks noGrp="1"/>
          </p:cNvSpPr>
          <p:nvPr>
            <p:ph idx="1"/>
          </p:nvPr>
        </p:nvSpPr>
        <p:spPr>
          <a:xfrm>
            <a:off x="285752" y="1691680"/>
            <a:ext cx="6384132" cy="6639520"/>
          </a:xfrm>
          <a:prstGeom prst="rect">
            <a:avLst/>
          </a:prstGeom>
        </p:spPr>
        <p:txBody>
          <a:bodyPr lIns="91432" tIns="45715" rIns="91432" bIns="45715"/>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pic>
        <p:nvPicPr>
          <p:cNvPr id="6" name="Grafik 5"/>
          <p:cNvPicPr preferRelativeResize="0">
            <a:picLocks/>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825" t="4368" r="2324" b="2119"/>
          <a:stretch/>
        </p:blipFill>
        <p:spPr>
          <a:xfrm>
            <a:off x="5670000" y="7104001"/>
            <a:ext cx="999000" cy="1200000"/>
          </a:xfrm>
          <a:prstGeom prst="rect">
            <a:avLst/>
          </a:prstGeom>
          <a:ln>
            <a:noFill/>
          </a:ln>
          <a:effectLst>
            <a:outerShdw blurRad="50800" dist="38100" dir="2700000" algn="tl" rotWithShape="0">
              <a:prstClr val="black">
                <a:alpha val="40000"/>
              </a:prstClr>
            </a:outerShdw>
          </a:effectLst>
        </p:spPr>
      </p:pic>
      <p:sp>
        <p:nvSpPr>
          <p:cNvPr id="7"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7903842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3" name="Inhaltsplatzhalter 2"/>
          <p:cNvSpPr>
            <a:spLocks noGrp="1"/>
          </p:cNvSpPr>
          <p:nvPr>
            <p:ph sz="half" idx="1"/>
          </p:nvPr>
        </p:nvSpPr>
        <p:spPr>
          <a:xfrm>
            <a:off x="285751"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3534968"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590649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52155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7" r:id="rId3"/>
    <p:sldLayoutId id="2147483698" r:id="rId4"/>
    <p:sldLayoutId id="2147483696" r:id="rId5"/>
    <p:sldLayoutId id="2147483695"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p:timing>
    <p:tnLst>
      <p:par>
        <p:cTn id="1" dur="indefinite" restart="never" nodeType="tmRoot"/>
      </p:par>
    </p:tnLst>
  </p:timing>
  <p:hf sldNum="0" hdr="0"/>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800" b="1">
          <a:solidFill>
            <a:schemeClr val="tx2"/>
          </a:solidFill>
          <a:latin typeface="Frutiger 45 Light" pitchFamily="50" charset="0"/>
        </a:defRPr>
      </a:lvl2pPr>
      <a:lvl3pPr algn="l" rtl="0" eaLnBrk="0" fontAlgn="base" hangingPunct="0">
        <a:spcBef>
          <a:spcPct val="0"/>
        </a:spcBef>
        <a:spcAft>
          <a:spcPct val="0"/>
        </a:spcAft>
        <a:defRPr kumimoji="1" sz="2800" b="1">
          <a:solidFill>
            <a:schemeClr val="tx2"/>
          </a:solidFill>
          <a:latin typeface="Frutiger 45 Light" pitchFamily="50" charset="0"/>
        </a:defRPr>
      </a:lvl3pPr>
      <a:lvl4pPr algn="l" rtl="0" eaLnBrk="0" fontAlgn="base" hangingPunct="0">
        <a:spcBef>
          <a:spcPct val="0"/>
        </a:spcBef>
        <a:spcAft>
          <a:spcPct val="0"/>
        </a:spcAft>
        <a:defRPr kumimoji="1" sz="2800" b="1">
          <a:solidFill>
            <a:schemeClr val="tx2"/>
          </a:solidFill>
          <a:latin typeface="Frutiger 45 Light" pitchFamily="50" charset="0"/>
        </a:defRPr>
      </a:lvl4pPr>
      <a:lvl5pPr algn="l" rtl="0" eaLnBrk="0" fontAlgn="base" hangingPunct="0">
        <a:spcBef>
          <a:spcPct val="0"/>
        </a:spcBef>
        <a:spcAft>
          <a:spcPct val="0"/>
        </a:spcAft>
        <a:defRPr kumimoji="1" sz="2800" b="1">
          <a:solidFill>
            <a:schemeClr val="tx2"/>
          </a:solidFill>
          <a:latin typeface="Frutiger 45 Light" pitchFamily="50" charset="0"/>
        </a:defRPr>
      </a:lvl5pPr>
      <a:lvl6pPr marL="457161" algn="l" rtl="0" eaLnBrk="0" fontAlgn="base" hangingPunct="0">
        <a:spcBef>
          <a:spcPct val="0"/>
        </a:spcBef>
        <a:spcAft>
          <a:spcPct val="0"/>
        </a:spcAft>
        <a:defRPr kumimoji="1" sz="2800" b="1">
          <a:solidFill>
            <a:schemeClr val="tx2"/>
          </a:solidFill>
          <a:latin typeface="Frutiger 45 Light" pitchFamily="50" charset="0"/>
        </a:defRPr>
      </a:lvl6pPr>
      <a:lvl7pPr marL="914322" algn="l" rtl="0" eaLnBrk="0" fontAlgn="base" hangingPunct="0">
        <a:spcBef>
          <a:spcPct val="0"/>
        </a:spcBef>
        <a:spcAft>
          <a:spcPct val="0"/>
        </a:spcAft>
        <a:defRPr kumimoji="1" sz="2800" b="1">
          <a:solidFill>
            <a:schemeClr val="tx2"/>
          </a:solidFill>
          <a:latin typeface="Frutiger 45 Light" pitchFamily="50" charset="0"/>
        </a:defRPr>
      </a:lvl7pPr>
      <a:lvl8pPr marL="1371481" algn="l" rtl="0" eaLnBrk="0" fontAlgn="base" hangingPunct="0">
        <a:spcBef>
          <a:spcPct val="0"/>
        </a:spcBef>
        <a:spcAft>
          <a:spcPct val="0"/>
        </a:spcAft>
        <a:defRPr kumimoji="1" sz="2800" b="1">
          <a:solidFill>
            <a:schemeClr val="tx2"/>
          </a:solidFill>
          <a:latin typeface="Frutiger 45 Light" pitchFamily="50" charset="0"/>
        </a:defRPr>
      </a:lvl8pPr>
      <a:lvl9pPr marL="1828642" algn="l" rtl="0" eaLnBrk="0" fontAlgn="base" hangingPunct="0">
        <a:spcBef>
          <a:spcPct val="0"/>
        </a:spcBef>
        <a:spcAft>
          <a:spcPct val="0"/>
        </a:spcAft>
        <a:defRPr kumimoji="1" sz="2800" b="1">
          <a:solidFill>
            <a:schemeClr val="tx2"/>
          </a:solidFill>
          <a:latin typeface="Frutiger 45 Light" pitchFamily="50" charset="0"/>
        </a:defRPr>
      </a:lvl9pPr>
    </p:titleStyle>
    <p:bodyStyle>
      <a:lvl1pPr marL="342871" indent="-342871" algn="l" rtl="0" eaLnBrk="0" fontAlgn="base" hangingPunct="0">
        <a:spcBef>
          <a:spcPct val="40000"/>
        </a:spcBef>
        <a:spcAft>
          <a:spcPct val="0"/>
        </a:spcAft>
        <a:buClr>
          <a:schemeClr val="tx1"/>
        </a:buClr>
        <a:buChar char="•"/>
        <a:defRPr kumimoji="1" sz="1100">
          <a:solidFill>
            <a:schemeClr val="tx1"/>
          </a:solidFill>
          <a:latin typeface="+mn-lt"/>
          <a:ea typeface="+mn-ea"/>
          <a:cs typeface="+mn-cs"/>
        </a:defRPr>
      </a:lvl1pPr>
      <a:lvl2pPr marL="742886" indent="-285725"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2pPr>
      <a:lvl3pPr marL="1142901" indent="-228580" algn="l" rtl="0" eaLnBrk="0" fontAlgn="base" hangingPunct="0">
        <a:spcBef>
          <a:spcPct val="40000"/>
        </a:spcBef>
        <a:spcAft>
          <a:spcPct val="0"/>
        </a:spcAft>
        <a:buClr>
          <a:schemeClr val="tx1"/>
        </a:buClr>
        <a:buChar char="•"/>
        <a:defRPr kumimoji="1" sz="1000">
          <a:solidFill>
            <a:schemeClr val="tx1"/>
          </a:solidFill>
          <a:latin typeface="+mn-lt"/>
        </a:defRPr>
      </a:lvl3pPr>
      <a:lvl4pPr marL="1600062" indent="-228580"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4pPr>
      <a:lvl5pPr marL="2057223" indent="-228580" algn="l" rtl="0" eaLnBrk="0" fontAlgn="base" hangingPunct="0">
        <a:spcBef>
          <a:spcPct val="40000"/>
        </a:spcBef>
        <a:spcAft>
          <a:spcPct val="0"/>
        </a:spcAft>
        <a:buClr>
          <a:schemeClr val="tx1"/>
        </a:buClr>
        <a:buChar char="•"/>
        <a:defRPr kumimoji="1" sz="1000">
          <a:solidFill>
            <a:schemeClr val="tx1"/>
          </a:solidFill>
          <a:latin typeface="+mn-lt"/>
        </a:defRPr>
      </a:lvl5pPr>
      <a:lvl6pPr marL="2514382" indent="-228580" algn="l" rtl="0" eaLnBrk="0" fontAlgn="base" hangingPunct="0">
        <a:spcBef>
          <a:spcPct val="40000"/>
        </a:spcBef>
        <a:spcAft>
          <a:spcPct val="0"/>
        </a:spcAft>
        <a:buClr>
          <a:schemeClr val="tx1"/>
        </a:buClr>
        <a:buChar char="•"/>
        <a:defRPr kumimoji="1">
          <a:solidFill>
            <a:schemeClr val="tx1"/>
          </a:solidFill>
          <a:latin typeface="+mn-lt"/>
        </a:defRPr>
      </a:lvl6pPr>
      <a:lvl7pPr marL="2971543" indent="-228580" algn="l" rtl="0" eaLnBrk="0" fontAlgn="base" hangingPunct="0">
        <a:spcBef>
          <a:spcPct val="40000"/>
        </a:spcBef>
        <a:spcAft>
          <a:spcPct val="0"/>
        </a:spcAft>
        <a:buClr>
          <a:schemeClr val="tx1"/>
        </a:buClr>
        <a:buChar char="•"/>
        <a:defRPr kumimoji="1">
          <a:solidFill>
            <a:schemeClr val="tx1"/>
          </a:solidFill>
          <a:latin typeface="+mn-lt"/>
        </a:defRPr>
      </a:lvl7pPr>
      <a:lvl8pPr marL="3428704" indent="-228580" algn="l" rtl="0" eaLnBrk="0" fontAlgn="base" hangingPunct="0">
        <a:spcBef>
          <a:spcPct val="40000"/>
        </a:spcBef>
        <a:spcAft>
          <a:spcPct val="0"/>
        </a:spcAft>
        <a:buClr>
          <a:schemeClr val="tx1"/>
        </a:buClr>
        <a:buChar char="•"/>
        <a:defRPr kumimoji="1">
          <a:solidFill>
            <a:schemeClr val="tx1"/>
          </a:solidFill>
          <a:latin typeface="+mn-lt"/>
        </a:defRPr>
      </a:lvl8pPr>
      <a:lvl9pPr marL="3885864" indent="-228580" algn="l" rtl="0" eaLnBrk="0" fontAlgn="base" hangingPunct="0">
        <a:spcBef>
          <a:spcPct val="40000"/>
        </a:spcBef>
        <a:spcAft>
          <a:spcPct val="0"/>
        </a:spcAft>
        <a:buClr>
          <a:schemeClr val="tx1"/>
        </a:buClr>
        <a:buChar char="•"/>
        <a:defRPr kumimoji="1">
          <a:solidFill>
            <a:schemeClr val="tx1"/>
          </a:solidFill>
          <a:latin typeface="+mn-lt"/>
        </a:defRPr>
      </a:lvl9pPr>
    </p:bodyStyle>
    <p:otherStyle>
      <a:defPPr>
        <a:defRPr lang="de-DE"/>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1" algn="l" defTabSz="914322" rtl="0" eaLnBrk="1" latinLnBrk="0" hangingPunct="1">
        <a:defRPr sz="1800" kern="1200">
          <a:solidFill>
            <a:schemeClr val="tx1"/>
          </a:solidFill>
          <a:latin typeface="+mn-lt"/>
          <a:ea typeface="+mn-ea"/>
          <a:cs typeface="+mn-cs"/>
        </a:defRPr>
      </a:lvl4pPr>
      <a:lvl5pPr marL="1828642" algn="l" defTabSz="914322" rtl="0" eaLnBrk="1" latinLnBrk="0" hangingPunct="1">
        <a:defRPr sz="1800" kern="1200">
          <a:solidFill>
            <a:schemeClr val="tx1"/>
          </a:solidFill>
          <a:latin typeface="+mn-lt"/>
          <a:ea typeface="+mn-ea"/>
          <a:cs typeface="+mn-cs"/>
        </a:defRPr>
      </a:lvl5pPr>
      <a:lvl6pPr marL="2285802" algn="l" defTabSz="914322" rtl="0" eaLnBrk="1" latinLnBrk="0" hangingPunct="1">
        <a:defRPr sz="1800" kern="1200">
          <a:solidFill>
            <a:schemeClr val="tx1"/>
          </a:solidFill>
          <a:latin typeface="+mn-lt"/>
          <a:ea typeface="+mn-ea"/>
          <a:cs typeface="+mn-cs"/>
        </a:defRPr>
      </a:lvl6pPr>
      <a:lvl7pPr marL="2742963" algn="l" defTabSz="914322" rtl="0" eaLnBrk="1" latinLnBrk="0" hangingPunct="1">
        <a:defRPr sz="1800" kern="1200">
          <a:solidFill>
            <a:schemeClr val="tx1"/>
          </a:solidFill>
          <a:latin typeface="+mn-lt"/>
          <a:ea typeface="+mn-ea"/>
          <a:cs typeface="+mn-cs"/>
        </a:defRPr>
      </a:lvl7pPr>
      <a:lvl8pPr marL="3200124" algn="l" defTabSz="914322" rtl="0" eaLnBrk="1" latinLnBrk="0" hangingPunct="1">
        <a:defRPr sz="1800" kern="1200">
          <a:solidFill>
            <a:schemeClr val="tx1"/>
          </a:solidFill>
          <a:latin typeface="+mn-lt"/>
          <a:ea typeface="+mn-ea"/>
          <a:cs typeface="+mn-cs"/>
        </a:defRPr>
      </a:lvl8pPr>
      <a:lvl9pPr marL="3657283" algn="l" defTabSz="9143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6753" y="755576"/>
            <a:ext cx="5544493" cy="761270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908720" y="4911322"/>
            <a:ext cx="5040560" cy="830997"/>
          </a:xfrm>
          <a:prstGeom prst="rect">
            <a:avLst/>
          </a:prstGeom>
          <a:noFill/>
        </p:spPr>
        <p:txBody>
          <a:bodyPr wrap="square" rtlCol="0">
            <a:spAutoFit/>
          </a:bodyPr>
          <a:lstStyle/>
          <a:p>
            <a:pPr algn="ctr"/>
            <a:r>
              <a:rPr lang="de-DE" sz="4800" b="1" dirty="0" smtClean="0"/>
              <a:t>MY GAME</a:t>
            </a:r>
            <a:endParaRPr lang="de-DE" sz="4800" b="1" dirty="0"/>
          </a:p>
        </p:txBody>
      </p:sp>
    </p:spTree>
    <p:extLst>
      <p:ext uri="{BB962C8B-B14F-4D97-AF65-F5344CB8AC3E}">
        <p14:creationId xmlns:p14="http://schemas.microsoft.com/office/powerpoint/2010/main" val="20340367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bwMode="auto">
          <a:xfrm>
            <a:off x="665333" y="2499685"/>
            <a:ext cx="5527334" cy="43204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GAME CONTROLS</a:t>
            </a:r>
            <a:endParaRPr kumimoji="0" lang="de-DE" sz="2400" b="1" i="0" u="none" strike="noStrike" cap="none" normalizeH="0" baseline="0" dirty="0" smtClean="0">
              <a:ln>
                <a:noFill/>
              </a:ln>
              <a:solidFill>
                <a:schemeClr val="tx1"/>
              </a:solidFill>
              <a:effectLst/>
              <a:latin typeface="Arial" charset="0"/>
            </a:endParaRPr>
          </a:p>
        </p:txBody>
      </p:sp>
      <p:sp>
        <p:nvSpPr>
          <p:cNvPr id="3" name="Textfeld 2"/>
          <p:cNvSpPr txBox="1"/>
          <p:nvPr/>
        </p:nvSpPr>
        <p:spPr>
          <a:xfrm>
            <a:off x="764704" y="3150789"/>
            <a:ext cx="5328592" cy="738664"/>
          </a:xfrm>
          <a:prstGeom prst="rect">
            <a:avLst/>
          </a:prstGeom>
          <a:noFill/>
        </p:spPr>
        <p:txBody>
          <a:bodyPr wrap="square" rtlCol="0">
            <a:spAutoFit/>
          </a:bodyPr>
          <a:lstStyle/>
          <a:p>
            <a:r>
              <a:rPr lang="en-US" sz="1200" b="1" dirty="0" smtClean="0">
                <a:solidFill>
                  <a:srgbClr val="FF0000"/>
                </a:solidFill>
              </a:rPr>
              <a:t>MY GAME</a:t>
            </a:r>
            <a:r>
              <a:rPr lang="en-US" sz="1200" dirty="0" smtClean="0"/>
              <a:t> is designed to be played with the built-in control panel only. The functions of the controls are:</a:t>
            </a:r>
          </a:p>
          <a:p>
            <a:endParaRPr lang="en-US" sz="1800" dirty="0" smtClean="0"/>
          </a:p>
        </p:txBody>
      </p:sp>
      <p:sp>
        <p:nvSpPr>
          <p:cNvPr id="4" name="Rechteck 3"/>
          <p:cNvSpPr/>
          <p:nvPr/>
        </p:nvSpPr>
        <p:spPr bwMode="auto">
          <a:xfrm>
            <a:off x="665333" y="791963"/>
            <a:ext cx="5527334" cy="1363874"/>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de-DE" sz="2400" b="1" dirty="0" smtClean="0">
              <a:effectLst>
                <a:outerShdw blurRad="38100" dist="38100" dir="2700000" algn="tl">
                  <a:srgbClr val="000000">
                    <a:alpha val="43137"/>
                  </a:srgbClr>
                </a:outerShdw>
              </a:effectLst>
            </a:endParaRPr>
          </a:p>
          <a:p>
            <a:pPr marL="0" marR="0" indent="0" algn="ctr" defTabSz="914400" rtl="0" eaLnBrk="0" fontAlgn="base" latinLnBrk="0" hangingPunct="0">
              <a:lnSpc>
                <a:spcPct val="100000"/>
              </a:lnSpc>
              <a:spcBef>
                <a:spcPct val="0"/>
              </a:spcBef>
              <a:spcAft>
                <a:spcPct val="0"/>
              </a:spcAft>
              <a:buClrTx/>
              <a:buSzTx/>
              <a:buFontTx/>
              <a:buNone/>
              <a:tabLst/>
            </a:pPr>
            <a:r>
              <a:rPr lang="de-DE" sz="4000" b="1" dirty="0" smtClean="0"/>
              <a:t>MY GAME</a:t>
            </a:r>
            <a:endParaRPr kumimoji="0" lang="de-DE" sz="4000" b="1" i="0" u="none" strike="noStrike" normalizeH="0" dirty="0" smtClean="0">
              <a:ln>
                <a:noFill/>
              </a:ln>
              <a:solidFill>
                <a:schemeClr val="tx1"/>
              </a:solidFill>
            </a:endParaRPr>
          </a:p>
        </p:txBody>
      </p:sp>
      <p:grpSp>
        <p:nvGrpSpPr>
          <p:cNvPr id="7" name="Gruppieren 6"/>
          <p:cNvGrpSpPr/>
          <p:nvPr/>
        </p:nvGrpSpPr>
        <p:grpSpPr>
          <a:xfrm>
            <a:off x="908720" y="3945346"/>
            <a:ext cx="5039841" cy="4213666"/>
            <a:chOff x="908720" y="4083575"/>
            <a:chExt cx="5039841" cy="4213666"/>
          </a:xfrm>
        </p:grpSpPr>
        <p:pic>
          <p:nvPicPr>
            <p:cNvPr id="1027" name="Picture 3" descr="C:\Users\peer.johannsen.MA\Documents\Hochschule Pforzheim\Vorlesungen\Vorlesungen 2016 SS\Robot Programming\Manuals\Template\manual_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484" y="4099578"/>
              <a:ext cx="3905032" cy="3290423"/>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908720" y="4083575"/>
              <a:ext cx="2016224" cy="577081"/>
            </a:xfrm>
            <a:prstGeom prst="rect">
              <a:avLst/>
            </a:prstGeom>
            <a:noFill/>
          </p:spPr>
          <p:txBody>
            <a:bodyPr wrap="square" rtlCol="0">
              <a:spAutoFit/>
            </a:bodyPr>
            <a:lstStyle/>
            <a:p>
              <a:r>
                <a:rPr lang="en-US" sz="1050" b="1" dirty="0" smtClean="0"/>
                <a:t>Button 1</a:t>
              </a:r>
            </a:p>
            <a:p>
              <a:r>
                <a:rPr lang="en-US" sz="1050" dirty="0" smtClean="0"/>
                <a:t>Short description of what button 1 does</a:t>
              </a:r>
              <a:endParaRPr lang="en-US" sz="1050" dirty="0"/>
            </a:p>
          </p:txBody>
        </p:sp>
        <p:sp>
          <p:nvSpPr>
            <p:cNvPr id="8" name="Textfeld 7"/>
            <p:cNvSpPr txBox="1"/>
            <p:nvPr/>
          </p:nvSpPr>
          <p:spPr>
            <a:xfrm>
              <a:off x="3932337" y="4099578"/>
              <a:ext cx="2016224" cy="577081"/>
            </a:xfrm>
            <a:prstGeom prst="rect">
              <a:avLst/>
            </a:prstGeom>
            <a:noFill/>
          </p:spPr>
          <p:txBody>
            <a:bodyPr wrap="square" rtlCol="0">
              <a:spAutoFit/>
            </a:bodyPr>
            <a:lstStyle/>
            <a:p>
              <a:r>
                <a:rPr lang="en-US" sz="1050" b="1" dirty="0" smtClean="0"/>
                <a:t>Button 2</a:t>
              </a:r>
            </a:p>
            <a:p>
              <a:r>
                <a:rPr lang="en-US" sz="1050" dirty="0"/>
                <a:t>Short description of what button </a:t>
              </a:r>
              <a:r>
                <a:rPr lang="en-US" sz="1050" dirty="0" smtClean="0"/>
                <a:t>2 </a:t>
              </a:r>
              <a:r>
                <a:rPr lang="en-US" sz="1050" dirty="0"/>
                <a:t>does</a:t>
              </a:r>
            </a:p>
          </p:txBody>
        </p:sp>
        <p:sp>
          <p:nvSpPr>
            <p:cNvPr id="9" name="Textfeld 8"/>
            <p:cNvSpPr txBox="1"/>
            <p:nvPr/>
          </p:nvSpPr>
          <p:spPr>
            <a:xfrm>
              <a:off x="908720" y="7396995"/>
              <a:ext cx="1800200" cy="577081"/>
            </a:xfrm>
            <a:prstGeom prst="rect">
              <a:avLst/>
            </a:prstGeom>
            <a:noFill/>
          </p:spPr>
          <p:txBody>
            <a:bodyPr wrap="square" rtlCol="0">
              <a:spAutoFit/>
            </a:bodyPr>
            <a:lstStyle/>
            <a:p>
              <a:r>
                <a:rPr lang="en-US" sz="1050" b="1" dirty="0" smtClean="0"/>
                <a:t>Joystick</a:t>
              </a:r>
              <a:endParaRPr lang="en-US" sz="1050" b="1" dirty="0"/>
            </a:p>
            <a:p>
              <a:r>
                <a:rPr lang="en-US" sz="1050" dirty="0"/>
                <a:t>Short description of what </a:t>
              </a:r>
              <a:r>
                <a:rPr lang="en-US" sz="1050" dirty="0" smtClean="0"/>
                <a:t>the joystick is used for</a:t>
              </a:r>
              <a:endParaRPr lang="en-US" sz="1050" dirty="0"/>
            </a:p>
          </p:txBody>
        </p:sp>
        <p:sp>
          <p:nvSpPr>
            <p:cNvPr id="12" name="Textfeld 11"/>
            <p:cNvSpPr txBox="1"/>
            <p:nvPr/>
          </p:nvSpPr>
          <p:spPr>
            <a:xfrm>
              <a:off x="2708921" y="7396995"/>
              <a:ext cx="1152127" cy="900246"/>
            </a:xfrm>
            <a:prstGeom prst="rect">
              <a:avLst/>
            </a:prstGeom>
            <a:noFill/>
          </p:spPr>
          <p:txBody>
            <a:bodyPr wrap="square" rtlCol="0">
              <a:spAutoFit/>
            </a:bodyPr>
            <a:lstStyle/>
            <a:p>
              <a:r>
                <a:rPr lang="en-US" sz="1050" b="1" dirty="0"/>
                <a:t>Button </a:t>
              </a:r>
              <a:r>
                <a:rPr lang="en-US" sz="1050" b="1" dirty="0" smtClean="0"/>
                <a:t>3</a:t>
              </a:r>
              <a:endParaRPr lang="en-US" sz="1050" b="1" dirty="0"/>
            </a:p>
            <a:p>
              <a:r>
                <a:rPr lang="en-US" sz="1050" dirty="0"/>
                <a:t>Short description of what button </a:t>
              </a:r>
              <a:r>
                <a:rPr lang="en-US" sz="1050" dirty="0" smtClean="0"/>
                <a:t>3 </a:t>
              </a:r>
              <a:r>
                <a:rPr lang="en-US" sz="1050" dirty="0"/>
                <a:t>does</a:t>
              </a:r>
            </a:p>
          </p:txBody>
        </p:sp>
        <p:sp>
          <p:nvSpPr>
            <p:cNvPr id="13" name="Textfeld 12"/>
            <p:cNvSpPr txBox="1"/>
            <p:nvPr/>
          </p:nvSpPr>
          <p:spPr>
            <a:xfrm>
              <a:off x="4009359" y="7396995"/>
              <a:ext cx="1579881" cy="577081"/>
            </a:xfrm>
            <a:prstGeom prst="rect">
              <a:avLst/>
            </a:prstGeom>
            <a:noFill/>
          </p:spPr>
          <p:txBody>
            <a:bodyPr wrap="square" rtlCol="0">
              <a:spAutoFit/>
            </a:bodyPr>
            <a:lstStyle/>
            <a:p>
              <a:r>
                <a:rPr lang="en-US" sz="1050" b="1" dirty="0"/>
                <a:t>Button </a:t>
              </a:r>
              <a:r>
                <a:rPr lang="en-US" sz="1050" b="1" dirty="0" smtClean="0"/>
                <a:t>4</a:t>
              </a:r>
              <a:endParaRPr lang="en-US" sz="1050" b="1" dirty="0"/>
            </a:p>
            <a:p>
              <a:r>
                <a:rPr lang="en-US" sz="1050" dirty="0"/>
                <a:t>Short description of what button </a:t>
              </a:r>
              <a:r>
                <a:rPr lang="en-US" sz="1050" dirty="0" smtClean="0"/>
                <a:t>4 </a:t>
              </a:r>
              <a:r>
                <a:rPr lang="en-US" sz="1050" dirty="0"/>
                <a:t>does</a:t>
              </a:r>
            </a:p>
          </p:txBody>
        </p:sp>
      </p:grpSp>
    </p:spTree>
    <p:extLst>
      <p:ext uri="{BB962C8B-B14F-4D97-AF65-F5344CB8AC3E}">
        <p14:creationId xmlns:p14="http://schemas.microsoft.com/office/powerpoint/2010/main" val="24780017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HOW TO PLAY</a:t>
            </a:r>
            <a:endParaRPr kumimoji="0" lang="de-DE" sz="2400" b="1" i="0" u="none" strike="noStrike" cap="none" normalizeH="0" baseline="0" dirty="0" smtClean="0">
              <a:ln>
                <a:noFill/>
              </a:ln>
              <a:solidFill>
                <a:schemeClr val="tx1"/>
              </a:solidFill>
              <a:effectLst/>
              <a:latin typeface="Arial" charset="0"/>
            </a:endParaRPr>
          </a:p>
        </p:txBody>
      </p:sp>
      <p:sp>
        <p:nvSpPr>
          <p:cNvPr id="5" name="Textfeld 4"/>
          <p:cNvSpPr txBox="1"/>
          <p:nvPr/>
        </p:nvSpPr>
        <p:spPr>
          <a:xfrm>
            <a:off x="764704" y="1380946"/>
            <a:ext cx="5328592" cy="3170099"/>
          </a:xfrm>
          <a:prstGeom prst="rect">
            <a:avLst/>
          </a:prstGeom>
          <a:noFill/>
        </p:spPr>
        <p:txBody>
          <a:bodyPr wrap="square" rtlCol="0">
            <a:spAutoFit/>
          </a:bodyPr>
          <a:lstStyle/>
          <a:p>
            <a:r>
              <a:rPr lang="en-US" sz="1400" b="1" dirty="0" smtClean="0"/>
              <a:t>PLAYER SELECTION</a:t>
            </a:r>
          </a:p>
          <a:p>
            <a:r>
              <a:rPr lang="en-US" sz="1200" dirty="0" smtClean="0"/>
              <a:t>Description of how many players can play this game and of how the number of players is selected in the game menu.</a:t>
            </a:r>
          </a:p>
          <a:p>
            <a:endParaRPr lang="en-US" sz="1200" dirty="0" smtClean="0"/>
          </a:p>
          <a:p>
            <a:endParaRPr lang="en-US" sz="1200" dirty="0" smtClean="0"/>
          </a:p>
          <a:p>
            <a:r>
              <a:rPr lang="en-US" sz="1400" b="1" dirty="0" smtClean="0"/>
              <a:t>OPTION SELECTION</a:t>
            </a:r>
          </a:p>
          <a:p>
            <a:r>
              <a:rPr lang="en-US" sz="1200" dirty="0" smtClean="0"/>
              <a:t>Description of the available game options and of how these options are selected in the game menu.</a:t>
            </a:r>
          </a:p>
          <a:p>
            <a:endParaRPr lang="en-US" sz="1200" dirty="0" smtClean="0"/>
          </a:p>
          <a:p>
            <a:r>
              <a:rPr lang="en-US" sz="1400" b="1" dirty="0" smtClean="0"/>
              <a:t>GAME PLAY</a:t>
            </a:r>
          </a:p>
          <a:p>
            <a:r>
              <a:rPr lang="en-US" sz="1200" dirty="0" smtClean="0"/>
              <a:t>Detailed description of what the game is about and of how the game is played.</a:t>
            </a:r>
          </a:p>
          <a:p>
            <a:endParaRPr lang="en-US" sz="1200" dirty="0" smtClean="0"/>
          </a:p>
          <a:p>
            <a:r>
              <a:rPr lang="en-US" sz="1400" b="1" dirty="0" smtClean="0">
                <a:solidFill>
                  <a:srgbClr val="FF0000"/>
                </a:solidFill>
              </a:rPr>
              <a:t>WHATEVER ELSE IS IMPORTANT</a:t>
            </a:r>
          </a:p>
          <a:p>
            <a:r>
              <a:rPr lang="en-US" sz="1200" dirty="0" smtClean="0"/>
              <a:t>Description of whatever else is important in the game. Scores, lives, bonus points, etc.</a:t>
            </a:r>
            <a:endParaRPr lang="en-US" sz="1200" dirty="0"/>
          </a:p>
        </p:txBody>
      </p:sp>
    </p:spTree>
    <p:extLst>
      <p:ext uri="{BB962C8B-B14F-4D97-AF65-F5344CB8AC3E}">
        <p14:creationId xmlns:p14="http://schemas.microsoft.com/office/powerpoint/2010/main" val="24733971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SCORING</a:t>
            </a:r>
            <a:endParaRPr kumimoji="0" lang="de-DE" sz="2400" b="1" i="0" u="none" strike="noStrike" cap="none" normalizeH="0" baseline="0" dirty="0" smtClean="0">
              <a:ln>
                <a:noFill/>
              </a:ln>
              <a:solidFill>
                <a:schemeClr val="tx1"/>
              </a:solidFill>
              <a:effectLst/>
              <a:latin typeface="Arial" charset="0"/>
            </a:endParaRPr>
          </a:p>
        </p:txBody>
      </p:sp>
      <p:sp>
        <p:nvSpPr>
          <p:cNvPr id="5" name="Textfeld 4"/>
          <p:cNvSpPr txBox="1"/>
          <p:nvPr/>
        </p:nvSpPr>
        <p:spPr>
          <a:xfrm>
            <a:off x="764704" y="1380946"/>
            <a:ext cx="5328592" cy="2308324"/>
          </a:xfrm>
          <a:prstGeom prst="rect">
            <a:avLst/>
          </a:prstGeom>
          <a:noFill/>
        </p:spPr>
        <p:txBody>
          <a:bodyPr wrap="square" rtlCol="0">
            <a:spAutoFit/>
          </a:bodyPr>
          <a:lstStyle/>
          <a:p>
            <a:r>
              <a:rPr lang="en-US" sz="1200" dirty="0" smtClean="0"/>
              <a:t>Points are awarded for achieving the following:</a:t>
            </a:r>
          </a:p>
          <a:p>
            <a:endParaRPr lang="en-US" sz="1200" dirty="0" smtClean="0"/>
          </a:p>
          <a:p>
            <a:endParaRPr lang="en-US" sz="1200" dirty="0" smtClean="0"/>
          </a:p>
          <a:p>
            <a:endParaRPr lang="en-US" sz="1200" dirty="0" smtClean="0"/>
          </a:p>
          <a:p>
            <a:endParaRPr lang="en-US" sz="1200" dirty="0"/>
          </a:p>
          <a:p>
            <a:endParaRPr lang="en-US" sz="1200" dirty="0" smtClean="0"/>
          </a:p>
          <a:p>
            <a:endParaRPr lang="en-US" sz="1200" dirty="0"/>
          </a:p>
          <a:p>
            <a:endParaRPr lang="en-US" sz="1200" dirty="0"/>
          </a:p>
          <a:p>
            <a:endParaRPr lang="en-US" sz="1200" dirty="0"/>
          </a:p>
          <a:p>
            <a:r>
              <a:rPr lang="en-US" sz="1200" dirty="0" smtClean="0"/>
              <a:t>You will earn extra points for… </a:t>
            </a:r>
          </a:p>
          <a:p>
            <a:endParaRPr lang="en-US" sz="1200" dirty="0" smtClean="0"/>
          </a:p>
          <a:p>
            <a:endParaRPr lang="en-US" sz="1200" dirty="0" smtClean="0"/>
          </a:p>
        </p:txBody>
      </p:sp>
      <p:sp>
        <p:nvSpPr>
          <p:cNvPr id="6" name="Rechteck 5"/>
          <p:cNvSpPr/>
          <p:nvPr/>
        </p:nvSpPr>
        <p:spPr bwMode="auto">
          <a:xfrm>
            <a:off x="665333" y="4976508"/>
            <a:ext cx="5527334" cy="43636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HIGH SCORE MEMORY</a:t>
            </a:r>
            <a:endParaRPr kumimoji="0" lang="de-DE" sz="2400" b="1" i="0" u="none" strike="noStrike" cap="none" normalizeH="0" baseline="0" dirty="0" smtClean="0">
              <a:ln>
                <a:noFill/>
              </a:ln>
              <a:solidFill>
                <a:schemeClr val="tx1"/>
              </a:solidFill>
              <a:effectLst/>
              <a:latin typeface="Arial" charset="0"/>
            </a:endParaRPr>
          </a:p>
        </p:txBody>
      </p:sp>
      <p:sp>
        <p:nvSpPr>
          <p:cNvPr id="7" name="Rechteck 6"/>
          <p:cNvSpPr/>
          <p:nvPr/>
        </p:nvSpPr>
        <p:spPr bwMode="auto">
          <a:xfrm>
            <a:off x="665333" y="6450436"/>
            <a:ext cx="5527334" cy="43636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RESTARTING THE GAME</a:t>
            </a:r>
            <a:endParaRPr kumimoji="0" lang="de-DE" sz="2400" b="1" i="0" u="none" strike="noStrike" cap="none" normalizeH="0" baseline="0" dirty="0" smtClean="0">
              <a:ln>
                <a:noFill/>
              </a:ln>
              <a:solidFill>
                <a:schemeClr val="tx1"/>
              </a:solidFill>
              <a:effectLst/>
              <a:latin typeface="Arial" charset="0"/>
            </a:endParaRPr>
          </a:p>
        </p:txBody>
      </p:sp>
      <p:sp>
        <p:nvSpPr>
          <p:cNvPr id="8" name="Textfeld 7"/>
          <p:cNvSpPr txBox="1"/>
          <p:nvPr/>
        </p:nvSpPr>
        <p:spPr>
          <a:xfrm>
            <a:off x="764704" y="5552572"/>
            <a:ext cx="5328592" cy="646331"/>
          </a:xfrm>
          <a:prstGeom prst="rect">
            <a:avLst/>
          </a:prstGeom>
          <a:noFill/>
        </p:spPr>
        <p:txBody>
          <a:bodyPr wrap="square" rtlCol="0">
            <a:spAutoFit/>
          </a:bodyPr>
          <a:lstStyle/>
          <a:p>
            <a:r>
              <a:rPr lang="en-US" sz="1200" dirty="0" smtClean="0"/>
              <a:t>As long as your machine is on, with the game cartridge in place, the highest score is retained. To see this score, press the Reset button. When the machine is turned off and the cartridge removed, the score is lost.</a:t>
            </a:r>
          </a:p>
        </p:txBody>
      </p:sp>
      <p:sp>
        <p:nvSpPr>
          <p:cNvPr id="9" name="Textfeld 8"/>
          <p:cNvSpPr txBox="1"/>
          <p:nvPr/>
        </p:nvSpPr>
        <p:spPr>
          <a:xfrm>
            <a:off x="764704" y="7034130"/>
            <a:ext cx="5328592" cy="830997"/>
          </a:xfrm>
          <a:prstGeom prst="rect">
            <a:avLst/>
          </a:prstGeom>
          <a:noFill/>
        </p:spPr>
        <p:txBody>
          <a:bodyPr wrap="square" rtlCol="0">
            <a:spAutoFit/>
          </a:bodyPr>
          <a:lstStyle/>
          <a:p>
            <a:r>
              <a:rPr lang="en-US" sz="1200" dirty="0" smtClean="0"/>
              <a:t>To restart a completed game with the same number of players and the same game option, press any of the four buttons once the game is over. If you wish to restart the game before it is completed, or change the number of players or the game option, press the Reset button.</a:t>
            </a:r>
          </a:p>
        </p:txBody>
      </p:sp>
    </p:spTree>
    <p:extLst>
      <p:ext uri="{BB962C8B-B14F-4D97-AF65-F5344CB8AC3E}">
        <p14:creationId xmlns:p14="http://schemas.microsoft.com/office/powerpoint/2010/main" val="27278236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82084"/>
            <a:ext cx="5527334" cy="43204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SETTING UP</a:t>
            </a:r>
            <a:endParaRPr kumimoji="0" lang="de-DE" sz="2400" b="1" i="0" u="none" strike="noStrike" cap="none" normalizeH="0" baseline="0" dirty="0" smtClean="0">
              <a:ln>
                <a:noFill/>
              </a:ln>
              <a:solidFill>
                <a:schemeClr val="tx1"/>
              </a:solidFill>
              <a:effectLst/>
              <a:latin typeface="Arial" charset="0"/>
            </a:endParaRPr>
          </a:p>
        </p:txBody>
      </p:sp>
      <p:grpSp>
        <p:nvGrpSpPr>
          <p:cNvPr id="6" name="Gruppieren 5"/>
          <p:cNvGrpSpPr/>
          <p:nvPr/>
        </p:nvGrpSpPr>
        <p:grpSpPr>
          <a:xfrm>
            <a:off x="894630" y="1213229"/>
            <a:ext cx="5068741" cy="5599113"/>
            <a:chOff x="894630" y="1772444"/>
            <a:chExt cx="5068741" cy="5599113"/>
          </a:xfrm>
        </p:grpSpPr>
        <p:pic>
          <p:nvPicPr>
            <p:cNvPr id="6146" name="Picture 2" descr="C:\Users\peer.johannsen.MA\Documents\Hochschule Pforzheim\Vorlesungen\Vorlesungen 2016 SS\Robot Programming\Manuals\Template\manual_03.PNG"/>
            <p:cNvPicPr>
              <a:picLocks noChangeAspect="1" noChangeArrowheads="1"/>
            </p:cNvPicPr>
            <p:nvPr/>
          </p:nvPicPr>
          <p:blipFill rotWithShape="1">
            <a:blip r:embed="rId2">
              <a:extLst>
                <a:ext uri="{28A0092B-C50C-407E-A947-70E740481C1C}">
                  <a14:useLocalDpi xmlns:a14="http://schemas.microsoft.com/office/drawing/2010/main" val="0"/>
                </a:ext>
              </a:extLst>
            </a:blip>
            <a:srcRect t="6436" b="-6436"/>
            <a:stretch/>
          </p:blipFill>
          <p:spPr bwMode="auto">
            <a:xfrm>
              <a:off x="894630" y="1772444"/>
              <a:ext cx="5068741" cy="559911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bwMode="auto">
            <a:xfrm>
              <a:off x="4725144" y="6444208"/>
              <a:ext cx="936104" cy="14401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
          <p:nvSpPr>
            <p:cNvPr id="3" name="Abgerundetes Rechteck 2"/>
            <p:cNvSpPr/>
            <p:nvPr/>
          </p:nvSpPr>
          <p:spPr bwMode="auto">
            <a:xfrm>
              <a:off x="930255" y="2656606"/>
              <a:ext cx="1310234" cy="1527290"/>
            </a:xfrm>
            <a:prstGeom prst="roundRect">
              <a:avLst>
                <a:gd name="adj" fmla="val 9416"/>
              </a:avLst>
            </a:prstGeom>
            <a:solidFill>
              <a:schemeClr val="bg1"/>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grpSp>
      <p:sp>
        <p:nvSpPr>
          <p:cNvPr id="7" name="Rechteck 6"/>
          <p:cNvSpPr/>
          <p:nvPr/>
        </p:nvSpPr>
        <p:spPr bwMode="auto">
          <a:xfrm>
            <a:off x="665333" y="6670086"/>
            <a:ext cx="5527334" cy="43204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CREDITS</a:t>
            </a:r>
            <a:endParaRPr kumimoji="0" lang="de-DE" sz="2400" b="1" i="0" u="none" strike="noStrike" cap="none" normalizeH="0" baseline="0" dirty="0" smtClean="0">
              <a:ln>
                <a:noFill/>
              </a:ln>
              <a:solidFill>
                <a:schemeClr val="tx1"/>
              </a:solidFill>
              <a:effectLst/>
              <a:latin typeface="Arial" charset="0"/>
            </a:endParaRPr>
          </a:p>
        </p:txBody>
      </p:sp>
      <p:sp>
        <p:nvSpPr>
          <p:cNvPr id="8" name="Textfeld 7"/>
          <p:cNvSpPr txBox="1"/>
          <p:nvPr/>
        </p:nvSpPr>
        <p:spPr>
          <a:xfrm>
            <a:off x="764704" y="7222421"/>
            <a:ext cx="5328592" cy="938719"/>
          </a:xfrm>
          <a:prstGeom prst="rect">
            <a:avLst/>
          </a:prstGeom>
          <a:noFill/>
        </p:spPr>
        <p:txBody>
          <a:bodyPr wrap="square" rtlCol="0">
            <a:spAutoFit/>
          </a:bodyPr>
          <a:lstStyle/>
          <a:p>
            <a:r>
              <a:rPr lang="en-US" sz="1100" dirty="0" smtClean="0"/>
              <a:t>This game was developed by </a:t>
            </a:r>
            <a:r>
              <a:rPr lang="en-US" sz="1100" b="1" dirty="0" err="1" smtClean="0">
                <a:solidFill>
                  <a:srgbClr val="FF0000"/>
                </a:solidFill>
              </a:rPr>
              <a:t>Firstname</a:t>
            </a:r>
            <a:r>
              <a:rPr lang="en-US" sz="1100" b="1" dirty="0" smtClean="0">
                <a:solidFill>
                  <a:srgbClr val="FF0000"/>
                </a:solidFill>
              </a:rPr>
              <a:t> </a:t>
            </a:r>
            <a:r>
              <a:rPr lang="en-US" sz="1100" b="1" dirty="0" err="1" smtClean="0">
                <a:solidFill>
                  <a:srgbClr val="FF0000"/>
                </a:solidFill>
              </a:rPr>
              <a:t>Lastname</a:t>
            </a:r>
            <a:r>
              <a:rPr lang="en-US" sz="1100" dirty="0" smtClean="0"/>
              <a:t> and programmed in C and MC6809 assembly language. It is the outcome of a student project which was part of the elective course “Advanced hardware-oriented C and Assembly Language Programming” at Pforzheim University, Germany, in spring </a:t>
            </a:r>
            <a:r>
              <a:rPr lang="en-US" sz="1100" smtClean="0"/>
              <a:t>term </a:t>
            </a:r>
            <a:r>
              <a:rPr lang="en-US" sz="1100" smtClean="0"/>
              <a:t>2021, </a:t>
            </a:r>
            <a:r>
              <a:rPr lang="en-US" sz="1100" dirty="0" smtClean="0"/>
              <a:t>supervised and tutored by Prof. Dr. </a:t>
            </a:r>
            <a:r>
              <a:rPr lang="en-US" sz="1100" dirty="0" err="1" smtClean="0"/>
              <a:t>rer</a:t>
            </a:r>
            <a:r>
              <a:rPr lang="en-US" sz="1100" dirty="0" smtClean="0"/>
              <a:t>. nat. Peer Johannsen. </a:t>
            </a:r>
          </a:p>
        </p:txBody>
      </p:sp>
    </p:spTree>
    <p:extLst>
      <p:ext uri="{BB962C8B-B14F-4D97-AF65-F5344CB8AC3E}">
        <p14:creationId xmlns:p14="http://schemas.microsoft.com/office/powerpoint/2010/main" val="23691970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eer.johannsen.MA\Documents\Hochschule Pforzheim\Vorlesungen\Vorlesungen 2016 SS\Robot Programming\Manuals\Template\manual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785052"/>
            <a:ext cx="5502044" cy="760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83434"/>
      </p:ext>
    </p:extLst>
  </p:cSld>
  <p:clrMapOvr>
    <a:masterClrMapping/>
  </p:clrMapOvr>
  <p:transition/>
</p:sld>
</file>

<file path=ppt/theme/theme1.xml><?xml version="1.0" encoding="utf-8"?>
<a:theme xmlns:a="http://schemas.openxmlformats.org/drawingml/2006/main" name="2_Vorlage FH">
  <a:themeElements>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fontScheme name="PJ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lnDef>
  </a:objectDefaults>
  <a:extraClrSchemeLst>
    <a:extraClrScheme>
      <a:clrScheme name="Vorlage FH 1">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clrMap bg1="lt1" tx1="dk1" bg2="lt2" tx2="dk2" accent1="accent1" accent2="accent2" accent3="accent3" accent4="accent4" accent5="accent5" accent6="accent6" hlink="hlink" folHlink="folHlink"/>
    </a:extraClrScheme>
    <a:extraClrScheme>
      <a:clrScheme name="Vorlage FH 3">
        <a:dk1>
          <a:srgbClr val="000000"/>
        </a:dk1>
        <a:lt1>
          <a:srgbClr val="FFFFFF"/>
        </a:lt1>
        <a:dk2>
          <a:srgbClr val="000000"/>
        </a:dk2>
        <a:lt2>
          <a:srgbClr val="918A82"/>
        </a:lt2>
        <a:accent1>
          <a:srgbClr val="822DDC"/>
        </a:accent1>
        <a:accent2>
          <a:srgbClr val="A691EE"/>
        </a:accent2>
        <a:accent3>
          <a:srgbClr val="FFFFFF"/>
        </a:accent3>
        <a:accent4>
          <a:srgbClr val="000000"/>
        </a:accent4>
        <a:accent5>
          <a:srgbClr val="C1ADEB"/>
        </a:accent5>
        <a:accent6>
          <a:srgbClr val="9683D8"/>
        </a:accent6>
        <a:hlink>
          <a:srgbClr val="9B7BEA"/>
        </a:hlink>
        <a:folHlink>
          <a:srgbClr val="754FE3"/>
        </a:folHlink>
      </a:clrScheme>
      <a:clrMap bg1="lt1" tx1="dk1" bg2="lt2" tx2="dk2" accent1="accent1" accent2="accent2" accent3="accent3" accent4="accent4" accent5="accent5" accent6="accent6" hlink="hlink" folHlink="folHlink"/>
    </a:extraClrScheme>
    <a:extraClrScheme>
      <a:clrScheme name="Vorlage FH 4">
        <a:dk1>
          <a:srgbClr val="000000"/>
        </a:dk1>
        <a:lt1>
          <a:srgbClr val="FFFFFF"/>
        </a:lt1>
        <a:dk2>
          <a:srgbClr val="000000"/>
        </a:dk2>
        <a:lt2>
          <a:srgbClr val="918A82"/>
        </a:lt2>
        <a:accent1>
          <a:srgbClr val="CB3974"/>
        </a:accent1>
        <a:accent2>
          <a:srgbClr val="DE8CAE"/>
        </a:accent2>
        <a:accent3>
          <a:srgbClr val="FFFFFF"/>
        </a:accent3>
        <a:accent4>
          <a:srgbClr val="000000"/>
        </a:accent4>
        <a:accent5>
          <a:srgbClr val="E2AEBC"/>
        </a:accent5>
        <a:accent6>
          <a:srgbClr val="C97E9D"/>
        </a:accent6>
        <a:hlink>
          <a:srgbClr val="DA779F"/>
        </a:hlink>
        <a:folHlink>
          <a:srgbClr val="D4638F"/>
        </a:folHlink>
      </a:clrScheme>
      <a:clrMap bg1="lt1" tx1="dk1" bg2="lt2" tx2="dk2" accent1="accent1" accent2="accent2" accent3="accent3" accent4="accent4" accent5="accent5" accent6="accent6" hlink="hlink" folHlink="folHlink"/>
    </a:extraClrScheme>
    <a:extraClrScheme>
      <a:clrScheme name="Vorlage FH 5">
        <a:dk1>
          <a:srgbClr val="000000"/>
        </a:dk1>
        <a:lt1>
          <a:srgbClr val="FFFFFF"/>
        </a:lt1>
        <a:dk2>
          <a:srgbClr val="000000"/>
        </a:dk2>
        <a:lt2>
          <a:srgbClr val="918A82"/>
        </a:lt2>
        <a:accent1>
          <a:srgbClr val="24983C"/>
        </a:accent1>
        <a:accent2>
          <a:srgbClr val="75DC75"/>
        </a:accent2>
        <a:accent3>
          <a:srgbClr val="FFFFFF"/>
        </a:accent3>
        <a:accent4>
          <a:srgbClr val="000000"/>
        </a:accent4>
        <a:accent5>
          <a:srgbClr val="ACCAAF"/>
        </a:accent5>
        <a:accent6>
          <a:srgbClr val="69C769"/>
        </a:accent6>
        <a:hlink>
          <a:srgbClr val="52D544"/>
        </a:hlink>
        <a:folHlink>
          <a:srgbClr val="45B023"/>
        </a:folHlink>
      </a:clrScheme>
      <a:clrMap bg1="lt1" tx1="dk1" bg2="lt2" tx2="dk2" accent1="accent1" accent2="accent2" accent3="accent3" accent4="accent4" accent5="accent5" accent6="accent6" hlink="hlink" folHlink="folHlink"/>
    </a:extraClrScheme>
    <a:extraClrScheme>
      <a:clrScheme name="Vorlage FH 6">
        <a:dk1>
          <a:srgbClr val="000000"/>
        </a:dk1>
        <a:lt1>
          <a:srgbClr val="FFFFFF"/>
        </a:lt1>
        <a:dk2>
          <a:srgbClr val="000000"/>
        </a:dk2>
        <a:lt2>
          <a:srgbClr val="918A82"/>
        </a:lt2>
        <a:accent1>
          <a:srgbClr val="EB9E0C"/>
        </a:accent1>
        <a:accent2>
          <a:srgbClr val="F3DC97"/>
        </a:accent2>
        <a:accent3>
          <a:srgbClr val="FFFFFF"/>
        </a:accent3>
        <a:accent4>
          <a:srgbClr val="000000"/>
        </a:accent4>
        <a:accent5>
          <a:srgbClr val="F3CCAA"/>
        </a:accent5>
        <a:accent6>
          <a:srgbClr val="DCC788"/>
        </a:accent6>
        <a:hlink>
          <a:srgbClr val="E7C76F"/>
        </a:hlink>
        <a:folHlink>
          <a:srgbClr val="E3B5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357</Words>
  <Application>Microsoft Office PowerPoint</Application>
  <PresentationFormat>Bildschirmpräsentation (4:3)</PresentationFormat>
  <Paragraphs>46</Paragraphs>
  <Slides>6</Slides>
  <Notes>0</Notes>
  <HiddenSlides>0</HiddenSlides>
  <MMClips>0</MMClips>
  <ScaleCrop>false</ScaleCrop>
  <HeadingPairs>
    <vt:vector size="4" baseType="variant">
      <vt:variant>
        <vt:lpstr>Design</vt:lpstr>
      </vt:variant>
      <vt:variant>
        <vt:i4>1</vt:i4>
      </vt:variant>
      <vt:variant>
        <vt:lpstr>Folientitel</vt:lpstr>
      </vt:variant>
      <vt:variant>
        <vt:i4>6</vt:i4>
      </vt:variant>
    </vt:vector>
  </HeadingPairs>
  <TitlesOfParts>
    <vt:vector size="7" baseType="lpstr">
      <vt:lpstr>2_Vorlage FH</vt:lpstr>
      <vt:lpstr>PowerPoint-Präsentation</vt:lpstr>
      <vt:lpstr>PowerPoint-Präsentation</vt:lpstr>
      <vt:lpstr>PowerPoint-Präsentation</vt:lpstr>
      <vt:lpstr>PowerPoint-Präsentation</vt:lpstr>
      <vt:lpstr>PowerPoint-Präsentation</vt:lpstr>
      <vt:lpstr>PowerPoint-Präsentation</vt:lpstr>
    </vt:vector>
  </TitlesOfParts>
  <Company>Hochschule Pforzheim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Software-Entwicklung 1 - 01 - Grundlagen von C</dc:title>
  <dc:creator>Prof. Dr. rer. nat. Peer Johannsen</dc:creator>
  <cp:lastModifiedBy>Professor Dr. Peer Johannsen</cp:lastModifiedBy>
  <cp:revision>1011</cp:revision>
  <cp:lastPrinted>2016-03-08T07:59:56Z</cp:lastPrinted>
  <dcterms:created xsi:type="dcterms:W3CDTF">2004-10-10T13:55:48Z</dcterms:created>
  <dcterms:modified xsi:type="dcterms:W3CDTF">2021-03-17T14:22:43Z</dcterms:modified>
</cp:coreProperties>
</file>