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model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558745" y="4050833"/>
            <a:ext cx="5715257" cy="1096899"/>
          </a:xfrm>
        </p:spPr>
        <p:txBody>
          <a:bodyPr>
            <a:normAutofit fontScale="92500"/>
          </a:bodyPr>
          <a:lstStyle/>
          <a:p>
            <a:r>
              <a:rPr lang="ru-RU" sz="4000" dirty="0" smtClean="0"/>
              <a:t>Работа с массивами в </a:t>
            </a:r>
            <a:r>
              <a:rPr lang="en-US" sz="4000" dirty="0" smtClean="0"/>
              <a:t>C#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foreach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906162"/>
            <a:ext cx="8590235" cy="5731232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 err="1"/>
              <a:t>f</a:t>
            </a:r>
            <a:r>
              <a:rPr lang="en-US" sz="1600" b="1" dirty="0" err="1" smtClean="0"/>
              <a:t>oreach</a:t>
            </a:r>
            <a:r>
              <a:rPr lang="en-US" sz="1600" dirty="0" smtClean="0"/>
              <a:t> – </a:t>
            </a:r>
            <a:r>
              <a:rPr lang="ru-RU" sz="1600" dirty="0" smtClean="0"/>
              <a:t>специальный оператор, который </a:t>
            </a:r>
            <a:r>
              <a:rPr lang="ru-RU" sz="1600" dirty="0"/>
              <a:t>обеспечивает простой и понятный способ итерации по элементам </a:t>
            </a:r>
            <a:r>
              <a:rPr lang="ru-RU" sz="1600" dirty="0" smtClean="0"/>
              <a:t>массива</a:t>
            </a:r>
            <a:r>
              <a:rPr lang="en-US" sz="1600" dirty="0" smtClean="0"/>
              <a:t>.</a:t>
            </a:r>
          </a:p>
          <a:p>
            <a:pPr fontAlgn="base"/>
            <a:r>
              <a:rPr lang="ru-RU" sz="1600" dirty="0" smtClean="0"/>
              <a:t>Оператор</a:t>
            </a:r>
            <a:r>
              <a:rPr lang="ru-RU" sz="1600" dirty="0"/>
              <a:t> </a:t>
            </a:r>
            <a:r>
              <a:rPr lang="ru-RU" sz="1600" b="1" dirty="0" err="1"/>
              <a:t>foreach</a:t>
            </a:r>
            <a:r>
              <a:rPr lang="ru-RU" sz="1600" dirty="0"/>
              <a:t> обрабатывает элементы в порядке, возвращенном массивом или </a:t>
            </a:r>
            <a:r>
              <a:rPr lang="ru-RU" sz="1600" dirty="0" err="1"/>
              <a:t>перечислителем</a:t>
            </a:r>
            <a:r>
              <a:rPr lang="ru-RU" sz="1600" dirty="0"/>
              <a:t> типа коллекции, обычно от нулевого до последнего элемента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b="1" dirty="0" err="1"/>
              <a:t>foreach</a:t>
            </a:r>
            <a:r>
              <a:rPr lang="ru-RU" sz="1600" dirty="0"/>
              <a:t> используется для итерации коллекции с целью получения необходимой информации, однако его не следует использовать для добавления или удаления элементов исходной </a:t>
            </a:r>
            <a:r>
              <a:rPr lang="ru-RU" sz="1600" dirty="0" smtClean="0"/>
              <a:t>коллекции</a:t>
            </a:r>
          </a:p>
          <a:p>
            <a:pPr fontAlgn="base"/>
            <a:r>
              <a:rPr lang="ru-RU" sz="1600" dirty="0"/>
              <a:t>В любой точке блока </a:t>
            </a:r>
            <a:r>
              <a:rPr lang="ru-RU" sz="1600" b="1" dirty="0" err="1"/>
              <a:t>foreach</a:t>
            </a:r>
            <a:r>
              <a:rPr lang="ru-RU" sz="1600" dirty="0"/>
              <a:t> можно разорвать цикл с помощью ключевого слова </a:t>
            </a:r>
            <a:r>
              <a:rPr lang="ru-RU" sz="1600" b="1" dirty="0" err="1"/>
              <a:t>break</a:t>
            </a:r>
            <a:r>
              <a:rPr lang="ru-RU" sz="1600" dirty="0"/>
              <a:t> или перейти к следующей итерации в цикле с помощью ключевого слова </a:t>
            </a:r>
            <a:r>
              <a:rPr lang="ru-RU" sz="1600" b="1" dirty="0" err="1"/>
              <a:t>continue</a:t>
            </a:r>
            <a:r>
              <a:rPr lang="ru-RU" sz="1600" dirty="0"/>
              <a:t>.</a:t>
            </a:r>
          </a:p>
          <a:p>
            <a:pPr fontAlgn="base"/>
            <a:r>
              <a:rPr lang="ru-RU" sz="1600" dirty="0"/>
              <a:t>Цикл </a:t>
            </a:r>
            <a:r>
              <a:rPr lang="ru-RU" sz="1600" b="1" dirty="0" err="1"/>
              <a:t>foreach</a:t>
            </a:r>
            <a:r>
              <a:rPr lang="ru-RU" sz="1600" dirty="0"/>
              <a:t> также можно разорвать посредством операторов </a:t>
            </a:r>
            <a:r>
              <a:rPr lang="ru-RU" sz="1600" b="1" dirty="0" err="1"/>
              <a:t>goto</a:t>
            </a:r>
            <a:r>
              <a:rPr lang="ru-RU" sz="1600" dirty="0"/>
              <a:t>, </a:t>
            </a:r>
            <a:r>
              <a:rPr lang="ru-RU" sz="1600" b="1" dirty="0" err="1"/>
              <a:t>return</a:t>
            </a:r>
            <a:r>
              <a:rPr lang="ru-RU" sz="1600" dirty="0"/>
              <a:t> или </a:t>
            </a:r>
            <a:r>
              <a:rPr lang="ru-RU" sz="1600" b="1" dirty="0" err="1"/>
              <a:t>throw</a:t>
            </a:r>
            <a:r>
              <a:rPr lang="ru-RU" sz="16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24" y="2400178"/>
            <a:ext cx="512445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Поведение массивов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005016"/>
            <a:ext cx="8590235" cy="563237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Количество </a:t>
            </a:r>
            <a:r>
              <a:rPr lang="ru-RU" sz="1600" dirty="0"/>
              <a:t>измерений и длина каждого из измерений задаются, когда создается экземпляр массива. </a:t>
            </a:r>
            <a:r>
              <a:rPr lang="ru-RU" sz="1600" dirty="0" smtClean="0"/>
              <a:t>Эти </a:t>
            </a:r>
            <a:r>
              <a:rPr lang="ru-RU" sz="1600" dirty="0"/>
              <a:t>значения невозможно изменить во время существования экземпляра.</a:t>
            </a:r>
          </a:p>
          <a:p>
            <a:r>
              <a:rPr lang="ru-RU" sz="1600" dirty="0"/>
              <a:t>Значения по умолчанию числовых элементов массива задано равным нулю, а элементы ссылок имеют значение </a:t>
            </a:r>
            <a:r>
              <a:rPr lang="ru-RU" sz="1600" b="1" dirty="0" err="1"/>
              <a:t>null</a:t>
            </a:r>
            <a:r>
              <a:rPr lang="ru-RU" sz="1600" dirty="0" smtClean="0"/>
              <a:t>.</a:t>
            </a:r>
            <a:endParaRPr lang="ru-RU" sz="1600" dirty="0"/>
          </a:p>
          <a:p>
            <a:r>
              <a:rPr lang="ru-RU" sz="1600" dirty="0" smtClean="0"/>
              <a:t>Зубчатый </a:t>
            </a:r>
            <a:r>
              <a:rPr lang="ru-RU" sz="1600" dirty="0"/>
              <a:t>массив является массивом массивов и поэтому его элементы являются ссылочными типами и инициализируются значением </a:t>
            </a:r>
            <a:r>
              <a:rPr lang="ru-RU" sz="1600" b="1" dirty="0" err="1"/>
              <a:t>null</a:t>
            </a:r>
            <a:r>
              <a:rPr lang="ru-RU" sz="1600" dirty="0"/>
              <a:t>.</a:t>
            </a:r>
          </a:p>
          <a:p>
            <a:r>
              <a:rPr lang="ru-RU" sz="1600" dirty="0"/>
              <a:t>Индексация массивов начинается с нуля: массив с n элементами индексируется от 0 до n-1.</a:t>
            </a:r>
          </a:p>
          <a:p>
            <a:r>
              <a:rPr lang="ru-RU" sz="1600" dirty="0"/>
              <a:t>Элементы массива могут быть любых типов, включая тип массива.</a:t>
            </a:r>
          </a:p>
          <a:p>
            <a:r>
              <a:rPr lang="ru-RU" sz="1600" dirty="0"/>
              <a:t>Типы массива </a:t>
            </a:r>
            <a:r>
              <a:rPr lang="ru-RU" sz="1600" dirty="0" smtClean="0"/>
              <a:t>являются</a:t>
            </a:r>
            <a:r>
              <a:rPr lang="ru-RU" sz="1600" dirty="0"/>
              <a:t> ссылочными </a:t>
            </a:r>
            <a:r>
              <a:rPr lang="ru-RU" sz="1600" dirty="0" smtClean="0"/>
              <a:t>типами</a:t>
            </a:r>
            <a:endParaRPr lang="ru-RU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Модификатор </a:t>
            </a:r>
            <a:r>
              <a:rPr lang="en-US" dirty="0" err="1" smtClean="0"/>
              <a:t>params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682752"/>
            <a:ext cx="8590235" cy="5954642"/>
          </a:xfrm>
        </p:spPr>
        <p:txBody>
          <a:bodyPr>
            <a:normAutofit/>
          </a:bodyPr>
          <a:lstStyle/>
          <a:p>
            <a:r>
              <a:rPr lang="ru-RU" sz="1600" dirty="0"/>
              <a:t>Ключевое слово </a:t>
            </a:r>
            <a:r>
              <a:rPr lang="ru-RU" sz="1600" b="1" dirty="0" err="1"/>
              <a:t>params</a:t>
            </a:r>
            <a:r>
              <a:rPr lang="ru-RU" sz="1600" dirty="0"/>
              <a:t> позволяет передавать методу переменное количество аргументов одного </a:t>
            </a:r>
            <a:r>
              <a:rPr lang="ru-RU" sz="1600" dirty="0" smtClean="0"/>
              <a:t>типа. </a:t>
            </a:r>
            <a:endParaRPr lang="en-US" sz="1600" dirty="0" smtClean="0"/>
          </a:p>
          <a:p>
            <a:r>
              <a:rPr lang="ru-RU" sz="1600" dirty="0" smtClean="0"/>
              <a:t>Методу можно передать </a:t>
            </a:r>
            <a:r>
              <a:rPr lang="ru-RU" sz="1600" dirty="0"/>
              <a:t>список аргументов </a:t>
            </a:r>
            <a:r>
              <a:rPr lang="ru-RU" sz="1600" dirty="0" smtClean="0"/>
              <a:t>разделенных запятыми</a:t>
            </a:r>
            <a:r>
              <a:rPr lang="ru-RU" sz="1600" dirty="0"/>
              <a:t>, или массив аргументов указанного типа</a:t>
            </a:r>
            <a:r>
              <a:rPr lang="ru-RU" sz="1600" dirty="0" smtClean="0"/>
              <a:t>. Можно </a:t>
            </a:r>
            <a:r>
              <a:rPr lang="ru-RU" sz="1600" dirty="0"/>
              <a:t>также не отправлять </a:t>
            </a:r>
            <a:r>
              <a:rPr lang="ru-RU" sz="1600" dirty="0" smtClean="0"/>
              <a:t>аргументы (длина </a:t>
            </a:r>
            <a:r>
              <a:rPr lang="ru-RU" sz="1600" dirty="0"/>
              <a:t>списка </a:t>
            </a:r>
            <a:r>
              <a:rPr lang="ru-RU" sz="1600" b="1" dirty="0" err="1"/>
              <a:t>params</a:t>
            </a:r>
            <a:r>
              <a:rPr lang="ru-RU" sz="1600" dirty="0"/>
              <a:t> равна </a:t>
            </a:r>
            <a:r>
              <a:rPr lang="ru-RU" sz="1600" dirty="0" smtClean="0"/>
              <a:t>нулю).</a:t>
            </a:r>
            <a:endParaRPr lang="en-US" sz="1600" dirty="0" smtClean="0"/>
          </a:p>
          <a:p>
            <a:r>
              <a:rPr lang="ru-RU" sz="1600" dirty="0"/>
              <a:t>П</a:t>
            </a:r>
            <a:r>
              <a:rPr lang="ru-RU" sz="1600" dirty="0" smtClean="0"/>
              <a:t>осле </a:t>
            </a:r>
            <a:r>
              <a:rPr lang="ru-RU" sz="1600" dirty="0"/>
              <a:t>ключевого слова </a:t>
            </a:r>
            <a:r>
              <a:rPr lang="ru-RU" sz="1600" b="1" dirty="0" err="1"/>
              <a:t>params</a:t>
            </a:r>
            <a:r>
              <a:rPr lang="ru-RU" sz="1600" dirty="0"/>
              <a:t> дополнительные параметры не допускаются, и в объявлении метода допускается только одно ключевое слово </a:t>
            </a:r>
            <a:r>
              <a:rPr lang="ru-RU" sz="1600" b="1" dirty="0" err="1"/>
              <a:t>params</a:t>
            </a:r>
            <a:r>
              <a:rPr lang="ru-RU" sz="16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81" y="2952669"/>
            <a:ext cx="4600575" cy="367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0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4418922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ru-RU" dirty="0" smtClean="0"/>
              <a:t>Основные</a:t>
            </a:r>
            <a:r>
              <a:rPr lang="uk-UA" dirty="0" smtClean="0"/>
              <a:t> </a:t>
            </a:r>
            <a:r>
              <a:rPr lang="ru-RU" dirty="0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Массив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Инициализация массива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Неявно</a:t>
            </a:r>
            <a:r>
              <a:rPr lang="en-US" dirty="0" smtClean="0"/>
              <a:t> </a:t>
            </a:r>
            <a:r>
              <a:rPr lang="ru-RU" dirty="0" smtClean="0"/>
              <a:t>типизированные массивы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Массивы объектов</a:t>
            </a:r>
            <a:endParaRPr lang="en-US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Виды массивов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Многомерные массивы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Зубчатые массивы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foreach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Поведение массивов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Модификатор </a:t>
            </a:r>
            <a:r>
              <a:rPr lang="en-US" dirty="0" err="1" smtClean="0"/>
              <a:t>params</a:t>
            </a: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4849120" y="682752"/>
            <a:ext cx="4797386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en-US" dirty="0" smtClean="0"/>
              <a:t>WPF </a:t>
            </a:r>
            <a:r>
              <a:rPr lang="ru-RU" dirty="0" smtClean="0"/>
              <a:t>приложение раздача карт - демонстрация работы с массивами</a:t>
            </a: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136822"/>
            <a:ext cx="8590235" cy="5434667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Массив </a:t>
            </a:r>
            <a:r>
              <a:rPr lang="ru-RU" sz="1600" dirty="0" smtClean="0"/>
              <a:t>(</a:t>
            </a:r>
            <a:r>
              <a:rPr lang="en-US" sz="1600" dirty="0" smtClean="0"/>
              <a:t>array</a:t>
            </a:r>
            <a:r>
              <a:rPr lang="ru-RU" sz="1600" dirty="0" smtClean="0"/>
              <a:t>) </a:t>
            </a:r>
            <a:r>
              <a:rPr lang="ru-RU" sz="1600" dirty="0"/>
              <a:t>— именованный набор однотипных переменных, расположенных в памяти непосредственно друг за другом, доступ к которым осуществляется по </a:t>
            </a:r>
            <a:r>
              <a:rPr lang="ru-RU" sz="1600" dirty="0" smtClean="0"/>
              <a:t>индексу.</a:t>
            </a:r>
          </a:p>
          <a:p>
            <a:pPr fontAlgn="base"/>
            <a:r>
              <a:rPr lang="ru-RU" sz="1600" dirty="0" smtClean="0"/>
              <a:t>С# </a:t>
            </a:r>
            <a:r>
              <a:rPr lang="ru-RU" sz="1600" dirty="0"/>
              <a:t>массивы реализованы в виде объектов. </a:t>
            </a:r>
            <a:endParaRPr lang="ru-RU" sz="1600" dirty="0" smtClean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 smtClean="0"/>
              <a:t>Использование массивов: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dirty="0" smtClean="0"/>
              <a:t>необходимо </a:t>
            </a:r>
            <a:r>
              <a:rPr lang="ru-RU" sz="1400" dirty="0"/>
              <a:t>объявить переменную, которая может обращаться к </a:t>
            </a:r>
            <a:r>
              <a:rPr lang="ru-RU" sz="1400" dirty="0" smtClean="0"/>
              <a:t>массиву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dirty="0" smtClean="0"/>
              <a:t>нужно </a:t>
            </a:r>
            <a:r>
              <a:rPr lang="ru-RU" sz="1400" dirty="0"/>
              <a:t>создать экземпляр массива, используя оператор </a:t>
            </a:r>
            <a:r>
              <a:rPr lang="ru-RU" sz="1400" dirty="0" err="1" smtClean="0"/>
              <a:t>new</a:t>
            </a:r>
            <a:endParaRPr lang="ru-RU" sz="1400" dirty="0" smtClean="0"/>
          </a:p>
        </p:txBody>
      </p:sp>
      <p:pic>
        <p:nvPicPr>
          <p:cNvPr id="1026" name="Picture 2" descr="http://csharp.net-informations.com/collection/img/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05" y="3954164"/>
            <a:ext cx="5933041" cy="178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Инициализация массива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1" y="846823"/>
            <a:ext cx="5600700" cy="2676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208" y="3687419"/>
            <a:ext cx="5953125" cy="2981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Неявно </a:t>
            </a:r>
            <a:r>
              <a:rPr lang="ru-RU" dirty="0"/>
              <a:t>типизированные </a:t>
            </a:r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334530"/>
            <a:ext cx="8590235" cy="5302864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Ключевое слово </a:t>
            </a:r>
            <a:r>
              <a:rPr lang="en-US" sz="1600" b="1" dirty="0" err="1" smtClean="0"/>
              <a:t>var</a:t>
            </a:r>
            <a:r>
              <a:rPr lang="en-US" sz="1600" dirty="0" smtClean="0"/>
              <a:t> </a:t>
            </a:r>
            <a:r>
              <a:rPr lang="ru-RU" sz="1600" dirty="0" smtClean="0"/>
              <a:t>позволяет определить новую переменную массива без указания типа элементов, содержащихся в массиве.</a:t>
            </a:r>
            <a:endParaRPr lang="ru-RU" sz="1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4" y="2463817"/>
            <a:ext cx="6457950" cy="1600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9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Массивы объектов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005016"/>
            <a:ext cx="8590235" cy="563237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 </a:t>
            </a:r>
            <a:r>
              <a:rPr lang="ru-RU" sz="1600" dirty="0" smtClean="0"/>
              <a:t>В основе </a:t>
            </a:r>
            <a:r>
              <a:rPr lang="ru-RU" sz="1600" dirty="0"/>
              <a:t>каждого типа в системе типов .NET </a:t>
            </a:r>
            <a:r>
              <a:rPr lang="ru-RU" sz="1600" dirty="0" smtClean="0"/>
              <a:t>лежит </a:t>
            </a:r>
            <a:r>
              <a:rPr lang="ru-RU" sz="1600" dirty="0"/>
              <a:t>базовый </a:t>
            </a:r>
            <a:r>
              <a:rPr lang="ru-RU" sz="1600" dirty="0" smtClean="0"/>
              <a:t>класс</a:t>
            </a:r>
            <a:r>
              <a:rPr lang="ru-RU" sz="1600" dirty="0"/>
              <a:t> </a:t>
            </a:r>
            <a:r>
              <a:rPr lang="en-US" sz="1600" b="1" dirty="0" err="1" smtClean="0"/>
              <a:t>System.Object</a:t>
            </a:r>
            <a:r>
              <a:rPr lang="en-US" sz="1600" dirty="0" smtClean="0"/>
              <a:t>.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Определив массив элементов типа </a:t>
            </a:r>
            <a:r>
              <a:rPr lang="en-US" sz="1600" dirty="0" smtClean="0"/>
              <a:t>Object </a:t>
            </a:r>
            <a:r>
              <a:rPr lang="ru-RU" sz="1600" dirty="0" smtClean="0"/>
              <a:t>мы можем поместить в него любую информацию.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832149"/>
            <a:ext cx="5476875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5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Виды массивов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005016"/>
            <a:ext cx="8590235" cy="563237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Массивы условно можно поделить на 3 вида: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sz="1400" dirty="0" smtClean="0"/>
              <a:t>Одномерные массивы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sz="1400" dirty="0" smtClean="0"/>
              <a:t>Многомерные массивы</a:t>
            </a:r>
            <a:endParaRPr lang="en-US" sz="1400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sz="1400" dirty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sz="1400" dirty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sz="1400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sz="1400" dirty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sz="1400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sz="1400" dirty="0"/>
          </a:p>
          <a:p>
            <a:pPr lvl="1" fontAlgn="base">
              <a:buFont typeface="Wingdings" panose="05000000000000000000" pitchFamily="2" charset="2"/>
              <a:buChar char="ü"/>
            </a:pPr>
            <a:endParaRPr lang="ru-RU" sz="1400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sz="1400" dirty="0" smtClean="0"/>
              <a:t>Зубчатые массивы</a:t>
            </a:r>
            <a:endParaRPr lang="ru-RU" sz="1400" dirty="0"/>
          </a:p>
        </p:txBody>
      </p:sp>
      <p:pic>
        <p:nvPicPr>
          <p:cNvPr id="5122" name="Picture 2" descr="http://flylib.com/books/2/255/1/html/2/images/08fig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19" y="2174791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flylib.com/books/2/255/1/html/2/images/08fig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19" y="5126123"/>
            <a:ext cx="47625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1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Многомерные массивы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682752"/>
            <a:ext cx="8590235" cy="595464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Многомерным называется такой массив, который отличается двумя или более </a:t>
            </a:r>
            <a:r>
              <a:rPr lang="ru-RU" sz="1600" dirty="0" smtClean="0"/>
              <a:t>измерениями.</a:t>
            </a:r>
          </a:p>
          <a:p>
            <a:pPr fontAlgn="base"/>
            <a:r>
              <a:rPr lang="ru-RU" sz="1600" dirty="0" smtClean="0"/>
              <a:t>Доступ </a:t>
            </a:r>
            <a:r>
              <a:rPr lang="ru-RU" sz="1600" dirty="0"/>
              <a:t>к каждому элементу такого массива осуществляется с помощью определенной комбинации двух или более </a:t>
            </a:r>
            <a:r>
              <a:rPr lang="ru-RU" sz="1600" dirty="0" smtClean="0"/>
              <a:t>индексов.</a:t>
            </a:r>
          </a:p>
          <a:p>
            <a:pPr fontAlgn="base"/>
            <a:r>
              <a:rPr lang="ru-RU" sz="1600" dirty="0" smtClean="0"/>
              <a:t>Многомерный </a:t>
            </a:r>
            <a:r>
              <a:rPr lang="ru-RU" sz="1600" dirty="0"/>
              <a:t>массив индексируется двумя и более целыми числами.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04" y="2357023"/>
            <a:ext cx="4733925" cy="4371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067" y="2357023"/>
            <a:ext cx="372427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5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Зубчатые массивы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005016"/>
            <a:ext cx="8590235" cy="5632378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Зубчатый</a:t>
            </a:r>
            <a:r>
              <a:rPr lang="ru-RU" sz="1600" dirty="0" smtClean="0"/>
              <a:t> (</a:t>
            </a:r>
            <a:r>
              <a:rPr lang="en-US" sz="1600" dirty="0" smtClean="0"/>
              <a:t>jagged</a:t>
            </a:r>
            <a:r>
              <a:rPr lang="ru-RU" sz="1600" dirty="0" smtClean="0"/>
              <a:t>) массив </a:t>
            </a:r>
            <a:r>
              <a:rPr lang="ru-RU" sz="1600" dirty="0"/>
              <a:t>представляет собой массив массивов, в котором длина каждого массива может быть разной.</a:t>
            </a: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9" y="2092282"/>
            <a:ext cx="4476750" cy="3629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78" y="2572134"/>
            <a:ext cx="5482539" cy="2669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5017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657</TotalTime>
  <Words>269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Грань</vt:lpstr>
      <vt:lpstr>Object model C#</vt:lpstr>
      <vt:lpstr>План лекции</vt:lpstr>
      <vt:lpstr>Массив</vt:lpstr>
      <vt:lpstr>Инициализация массива</vt:lpstr>
      <vt:lpstr>Неявно типизированные массивы</vt:lpstr>
      <vt:lpstr>Массивы объектов</vt:lpstr>
      <vt:lpstr>Виды массивов</vt:lpstr>
      <vt:lpstr>Многомерные массивы</vt:lpstr>
      <vt:lpstr>Зубчатые массивы</vt:lpstr>
      <vt:lpstr>foreach</vt:lpstr>
      <vt:lpstr>Поведение массивов</vt:lpstr>
      <vt:lpstr>Модификатор params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122</cp:revision>
  <dcterms:created xsi:type="dcterms:W3CDTF">2015-11-07T12:50:02Z</dcterms:created>
  <dcterms:modified xsi:type="dcterms:W3CDTF">2017-10-28T12:09:15Z</dcterms:modified>
</cp:coreProperties>
</file>