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Reflection.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Рефлексия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Класс </a:t>
            </a:r>
            <a:r>
              <a:rPr lang="en-US" dirty="0" err="1" smtClean="0"/>
              <a:t>System.Type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Класс </a:t>
            </a:r>
            <a:r>
              <a:rPr lang="en-US" dirty="0" err="1" smtClean="0"/>
              <a:t>System.Reflection</a:t>
            </a:r>
            <a:r>
              <a:rPr lang="uk-UA" dirty="0"/>
              <a:t>.</a:t>
            </a:r>
            <a:r>
              <a:rPr lang="en-US" dirty="0" err="1" smtClean="0"/>
              <a:t>TypeInfo</a:t>
            </a:r>
            <a:r>
              <a:rPr lang="en-US" dirty="0" smtClean="0"/>
              <a:t> </a:t>
            </a:r>
            <a:endParaRPr lang="en-US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Класс </a:t>
            </a:r>
            <a:r>
              <a:rPr lang="en-US" dirty="0" err="1" smtClean="0"/>
              <a:t>System.Activator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Динамическая загрузка сборок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Работа с атрибутами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</a:t>
            </a:r>
            <a:r>
              <a:rPr lang="en-US" sz="1600" dirty="0" smtClean="0"/>
              <a:t> </a:t>
            </a:r>
            <a:r>
              <a:rPr lang="ru-RU" sz="1600" dirty="0" smtClean="0"/>
              <a:t>работы с рефлексией.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uk-UA" dirty="0" err="1" smtClean="0"/>
              <a:t>Рефлексия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Рефлексия </a:t>
            </a:r>
            <a:r>
              <a:rPr lang="ru-RU" sz="1600" dirty="0"/>
              <a:t>(</a:t>
            </a:r>
            <a:r>
              <a:rPr lang="ru-RU" sz="1600" b="1" dirty="0" err="1"/>
              <a:t>reflection</a:t>
            </a:r>
            <a:r>
              <a:rPr lang="ru-RU" sz="1600" dirty="0"/>
              <a:t>) – процесс </a:t>
            </a:r>
            <a:r>
              <a:rPr lang="ru-RU" sz="1600" dirty="0" smtClean="0"/>
              <a:t>извлечения </a:t>
            </a:r>
            <a:r>
              <a:rPr lang="ru-RU" sz="1600" dirty="0"/>
              <a:t>сведений о сборках, модулях, членах, параметрах и других объектах в управляемом коде </a:t>
            </a:r>
            <a:r>
              <a:rPr lang="ru-RU" sz="1600" dirty="0" smtClean="0"/>
              <a:t>путем </a:t>
            </a:r>
            <a:r>
              <a:rPr lang="ru-RU" sz="1600" dirty="0"/>
              <a:t>обработки их </a:t>
            </a:r>
            <a:r>
              <a:rPr lang="ru-RU" sz="1600" dirty="0" smtClean="0"/>
              <a:t>метаданных во время выполнения.</a:t>
            </a:r>
          </a:p>
          <a:p>
            <a:pPr fontAlgn="base"/>
            <a:r>
              <a:rPr lang="ru-RU" sz="1600" dirty="0"/>
              <a:t>Основной функционал рефлексии сосредоточен в пространстве имен </a:t>
            </a:r>
            <a:r>
              <a:rPr lang="ru-RU" sz="1600" dirty="0" err="1" smtClean="0"/>
              <a:t>System.Reflection</a:t>
            </a:r>
            <a:endParaRPr lang="ru-RU" sz="1600" dirty="0"/>
          </a:p>
          <a:p>
            <a:pPr fontAlgn="base"/>
            <a:r>
              <a:rPr lang="ru-RU" sz="1600" dirty="0" smtClean="0"/>
              <a:t>Основные классы:</a:t>
            </a:r>
          </a:p>
          <a:p>
            <a:pPr marL="400050" lvl="1" indent="0" fontAlgn="base">
              <a:buNone/>
            </a:pPr>
            <a:r>
              <a:rPr lang="ru-RU" b="1" dirty="0" err="1"/>
              <a:t>Assembly</a:t>
            </a:r>
            <a:r>
              <a:rPr lang="ru-RU" dirty="0"/>
              <a:t>: класс, представляющий сборку и позволяющий манипулировать этой сборкой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AssemblyName</a:t>
            </a:r>
            <a:r>
              <a:rPr lang="ru-RU" dirty="0"/>
              <a:t>: класс, хранящий информацию о сборке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MemberInfo</a:t>
            </a:r>
            <a:r>
              <a:rPr lang="ru-RU" dirty="0"/>
              <a:t>: базовый абстрактный класс, определяющий общий функционал для классов </a:t>
            </a:r>
            <a:r>
              <a:rPr lang="ru-RU" dirty="0" err="1"/>
              <a:t>EventInfo</a:t>
            </a:r>
            <a:r>
              <a:rPr lang="ru-RU" dirty="0"/>
              <a:t>, </a:t>
            </a:r>
            <a:r>
              <a:rPr lang="ru-RU" dirty="0" err="1"/>
              <a:t>FieldInfo</a:t>
            </a:r>
            <a:r>
              <a:rPr lang="ru-RU" dirty="0"/>
              <a:t>, </a:t>
            </a:r>
            <a:r>
              <a:rPr lang="ru-RU" dirty="0" err="1"/>
              <a:t>MethodInfo</a:t>
            </a:r>
            <a:r>
              <a:rPr lang="ru-RU" dirty="0"/>
              <a:t> и </a:t>
            </a:r>
            <a:r>
              <a:rPr lang="ru-RU" dirty="0" err="1"/>
              <a:t>PropertyInfo</a:t>
            </a:r>
            <a:endParaRPr lang="ru-RU" dirty="0"/>
          </a:p>
          <a:p>
            <a:pPr marL="400050" lvl="1" indent="0" fontAlgn="base">
              <a:buNone/>
            </a:pPr>
            <a:r>
              <a:rPr lang="ru-RU" b="1" dirty="0" err="1" smtClean="0"/>
              <a:t>EventInfo</a:t>
            </a:r>
            <a:r>
              <a:rPr lang="ru-RU" dirty="0"/>
              <a:t>: класс, хранящий информацию о событии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FieldInfo</a:t>
            </a:r>
            <a:r>
              <a:rPr lang="ru-RU" dirty="0"/>
              <a:t>: хранит информацию об определенном поле типа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MethodInfo</a:t>
            </a:r>
            <a:r>
              <a:rPr lang="ru-RU" dirty="0"/>
              <a:t>: хранит информацию об определенном методе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PropertyInfo</a:t>
            </a:r>
            <a:r>
              <a:rPr lang="ru-RU" dirty="0"/>
              <a:t>: хранит информацию о свойстве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ConstructorInfo</a:t>
            </a:r>
            <a:r>
              <a:rPr lang="ru-RU" dirty="0"/>
              <a:t>: класс, представляющий конструктор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Module</a:t>
            </a:r>
            <a:r>
              <a:rPr lang="ru-RU" dirty="0"/>
              <a:t>: класс, позволяющий получить доступ к определенному модулю внутри сборки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ParameterInfo</a:t>
            </a:r>
            <a:r>
              <a:rPr lang="ru-RU" dirty="0"/>
              <a:t>: класс, хранящий информацию о параметре метода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System.Type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Класс </a:t>
            </a:r>
            <a:r>
              <a:rPr lang="ru-RU" sz="1600" b="1" dirty="0" err="1"/>
              <a:t>System.Type</a:t>
            </a:r>
            <a:r>
              <a:rPr lang="ru-RU" sz="1600" dirty="0"/>
              <a:t> </a:t>
            </a:r>
            <a:r>
              <a:rPr lang="ru-RU" sz="1600" dirty="0" smtClean="0"/>
              <a:t>предоставляет информацию </a:t>
            </a:r>
            <a:r>
              <a:rPr lang="ru-RU" sz="1600" dirty="0"/>
              <a:t>о членах </a:t>
            </a:r>
            <a:r>
              <a:rPr lang="ru-RU" sz="1600" dirty="0" smtClean="0"/>
              <a:t>типа.</a:t>
            </a:r>
          </a:p>
          <a:p>
            <a:pPr fontAlgn="base"/>
            <a:r>
              <a:rPr lang="ru-RU" sz="1600" dirty="0" smtClean="0"/>
              <a:t>Получить экземпляр класса </a:t>
            </a:r>
            <a:r>
              <a:rPr lang="ru-RU" sz="1600" b="1" dirty="0" err="1" smtClean="0"/>
              <a:t>System.Type</a:t>
            </a:r>
            <a:r>
              <a:rPr lang="ru-RU" sz="1600" b="1" dirty="0" smtClean="0"/>
              <a:t> </a:t>
            </a:r>
            <a:r>
              <a:rPr lang="ru-RU" sz="1600" dirty="0" smtClean="0"/>
              <a:t>можно с помощью </a:t>
            </a:r>
            <a:r>
              <a:rPr lang="ru-RU" sz="1600" dirty="0"/>
              <a:t>ключевого слова </a:t>
            </a:r>
            <a:r>
              <a:rPr lang="ru-RU" sz="1600" b="1" dirty="0" err="1"/>
              <a:t>typeof</a:t>
            </a:r>
            <a:r>
              <a:rPr lang="ru-RU" sz="1600" dirty="0"/>
              <a:t>, с помощью метода </a:t>
            </a:r>
            <a:r>
              <a:rPr lang="ru-RU" sz="1600" b="1" dirty="0" err="1"/>
              <a:t>GetType</a:t>
            </a:r>
            <a:r>
              <a:rPr lang="ru-RU" sz="1600" dirty="0"/>
              <a:t>() класса </a:t>
            </a:r>
            <a:r>
              <a:rPr lang="ru-RU" sz="1600" b="1" dirty="0" err="1"/>
              <a:t>Object</a:t>
            </a:r>
            <a:r>
              <a:rPr lang="ru-RU" sz="1600" dirty="0"/>
              <a:t> и применяя статический метод </a:t>
            </a:r>
            <a:r>
              <a:rPr lang="ru-RU" sz="1600" b="1" dirty="0" err="1"/>
              <a:t>Type.GetType</a:t>
            </a:r>
            <a:r>
              <a:rPr lang="ru-RU" sz="1600" dirty="0" smtClean="0"/>
              <a:t>().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Для получения </a:t>
            </a:r>
            <a:r>
              <a:rPr lang="ru-RU" sz="1600" dirty="0" smtClean="0"/>
              <a:t>информации </a:t>
            </a:r>
            <a:r>
              <a:rPr lang="ru-RU" sz="1600" dirty="0"/>
              <a:t>о методах </a:t>
            </a:r>
            <a:r>
              <a:rPr lang="ru-RU" sz="1600" dirty="0" smtClean="0"/>
              <a:t>нам необходимо использовать </a:t>
            </a:r>
            <a:r>
              <a:rPr lang="ru-RU" sz="1600" b="1" dirty="0" err="1" smtClean="0"/>
              <a:t>GetMethods</a:t>
            </a:r>
            <a:r>
              <a:rPr lang="ru-RU" sz="1600" dirty="0"/>
              <a:t>() и </a:t>
            </a:r>
            <a:r>
              <a:rPr lang="ru-RU" sz="1600" b="1" dirty="0" err="1"/>
              <a:t>GetParameters</a:t>
            </a:r>
            <a:r>
              <a:rPr lang="ru-RU" sz="1600" dirty="0" smtClean="0"/>
              <a:t>()</a:t>
            </a:r>
          </a:p>
          <a:p>
            <a:pPr fontAlgn="base"/>
            <a:r>
              <a:rPr lang="ru-RU" sz="1600" dirty="0"/>
              <a:t>Для получения конструкторов </a:t>
            </a:r>
            <a:r>
              <a:rPr lang="ru-RU" sz="1600" dirty="0" smtClean="0"/>
              <a:t>применяется </a:t>
            </a:r>
            <a:r>
              <a:rPr lang="ru-RU" sz="1600" dirty="0"/>
              <a:t>метод </a:t>
            </a:r>
            <a:r>
              <a:rPr lang="ru-RU" sz="1600" b="1" dirty="0" err="1"/>
              <a:t>ConstructorInfo</a:t>
            </a:r>
            <a:r>
              <a:rPr lang="ru-RU" sz="1600" dirty="0"/>
              <a:t>[] </a:t>
            </a:r>
            <a:r>
              <a:rPr lang="ru-RU" sz="1600" b="1" dirty="0" err="1"/>
              <a:t>GetConstructors</a:t>
            </a:r>
            <a:r>
              <a:rPr lang="ru-RU" sz="1600" dirty="0" smtClean="0"/>
              <a:t>()</a:t>
            </a:r>
          </a:p>
          <a:p>
            <a:pPr fontAlgn="base"/>
            <a:r>
              <a:rPr lang="ru-RU" sz="1600" dirty="0"/>
              <a:t>Для получения </a:t>
            </a:r>
            <a:r>
              <a:rPr lang="ru-RU" sz="1600" dirty="0" smtClean="0"/>
              <a:t>информации </a:t>
            </a:r>
            <a:r>
              <a:rPr lang="ru-RU" sz="1600" dirty="0"/>
              <a:t>о полях и свойствах методы </a:t>
            </a:r>
            <a:r>
              <a:rPr lang="en-US" sz="1600" b="1" dirty="0" err="1"/>
              <a:t>GetFields</a:t>
            </a:r>
            <a:r>
              <a:rPr lang="en-US" sz="1600" dirty="0"/>
              <a:t>() </a:t>
            </a:r>
            <a:r>
              <a:rPr lang="ru-RU" sz="1600" dirty="0"/>
              <a:t>и </a:t>
            </a:r>
            <a:r>
              <a:rPr lang="en-US" sz="1600" b="1" dirty="0" err="1"/>
              <a:t>GetProperties</a:t>
            </a:r>
            <a:r>
              <a:rPr lang="en-US" sz="1600" dirty="0" smtClean="0"/>
              <a:t>()</a:t>
            </a:r>
            <a:endParaRPr lang="ru-RU" sz="1600" dirty="0" smtClean="0"/>
          </a:p>
          <a:p>
            <a:pPr fontAlgn="base"/>
            <a:r>
              <a:rPr lang="ru-RU" sz="1600" dirty="0"/>
              <a:t>Для получения информации о </a:t>
            </a:r>
            <a:r>
              <a:rPr lang="ru-RU" sz="1600" dirty="0" smtClean="0"/>
              <a:t>реализованных </a:t>
            </a:r>
            <a:r>
              <a:rPr lang="ru-RU" sz="1600" dirty="0"/>
              <a:t>типом интерфейсах метод </a:t>
            </a:r>
            <a:r>
              <a:rPr lang="en-US" sz="1600" b="1" dirty="0" err="1"/>
              <a:t>GetInterfaces</a:t>
            </a:r>
            <a:r>
              <a:rPr lang="en-US" sz="1600" dirty="0"/>
              <a:t>()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81" y="2326141"/>
            <a:ext cx="38481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3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System.Reflection.TypeInfo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Класс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TypeInfo</a:t>
            </a:r>
            <a:r>
              <a:rPr lang="ru-RU" sz="1600" dirty="0" smtClean="0"/>
              <a:t> представляет </a:t>
            </a:r>
            <a:r>
              <a:rPr lang="ru-RU" sz="1600" dirty="0"/>
              <a:t>полное определение объекта, включая его связи с родительским и наследованными классами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Значение </a:t>
            </a:r>
            <a:r>
              <a:rPr lang="ru-RU" sz="1600" b="1" dirty="0" err="1"/>
              <a:t>TypeInfo</a:t>
            </a:r>
            <a:r>
              <a:rPr lang="ru-RU" sz="1600" dirty="0"/>
              <a:t> </a:t>
            </a:r>
            <a:r>
              <a:rPr lang="ru-RU" sz="1600" dirty="0" smtClean="0"/>
              <a:t>можно </a:t>
            </a:r>
            <a:r>
              <a:rPr lang="ru-RU" sz="1600" dirty="0"/>
              <a:t>получить из </a:t>
            </a:r>
            <a:r>
              <a:rPr lang="ru-RU" sz="1600" b="1" dirty="0" err="1"/>
              <a:t>Type</a:t>
            </a:r>
            <a:r>
              <a:rPr lang="ru-RU" sz="1600" dirty="0"/>
              <a:t> вызовом его метода </a:t>
            </a:r>
            <a:r>
              <a:rPr lang="ru-RU" sz="1600" b="1" dirty="0" err="1"/>
              <a:t>GetTypeInfo</a:t>
            </a:r>
            <a:r>
              <a:rPr lang="ru-RU" sz="1600" dirty="0" smtClean="0"/>
              <a:t>()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r>
              <a:rPr lang="ru-RU" sz="1600" b="1" dirty="0" err="1" smtClean="0"/>
              <a:t>TypeInfo</a:t>
            </a:r>
            <a:r>
              <a:rPr lang="en-US" sz="1600" dirty="0" smtClean="0"/>
              <a:t> </a:t>
            </a:r>
            <a:r>
              <a:rPr lang="ru-RU" sz="1600" dirty="0" smtClean="0"/>
              <a:t>методы в отличии от </a:t>
            </a:r>
            <a:r>
              <a:rPr lang="en-US" sz="1600" b="1" dirty="0" smtClean="0"/>
              <a:t>Type</a:t>
            </a:r>
            <a:r>
              <a:rPr lang="ru-RU" sz="1600" dirty="0" smtClean="0"/>
              <a:t>, возвращают </a:t>
            </a:r>
            <a:r>
              <a:rPr lang="ru-RU" sz="1600" dirty="0"/>
              <a:t>не массив, а </a:t>
            </a:r>
            <a:r>
              <a:rPr lang="ru-RU" sz="1600" b="1" dirty="0" err="1"/>
              <a:t>IEnumerable</a:t>
            </a:r>
            <a:r>
              <a:rPr lang="ru-RU" sz="1600" b="1" dirty="0"/>
              <a:t>&lt;T</a:t>
            </a:r>
            <a:r>
              <a:rPr lang="ru-RU" sz="1600" b="1" dirty="0" smtClean="0"/>
              <a:t>&gt;</a:t>
            </a:r>
            <a:r>
              <a:rPr lang="en-US" sz="1600" dirty="0" smtClean="0"/>
              <a:t>.</a:t>
            </a:r>
          </a:p>
          <a:p>
            <a:pPr fontAlgn="base"/>
            <a:r>
              <a:rPr lang="ru-RU" sz="1600" b="1" dirty="0" err="1"/>
              <a:t>TypeInfo</a:t>
            </a:r>
            <a:r>
              <a:rPr lang="ru-RU" sz="1600" dirty="0"/>
              <a:t> также содержит свойства для возврата специфических видов членов: </a:t>
            </a:r>
            <a:r>
              <a:rPr lang="ru-RU" sz="1600" b="1" dirty="0" err="1"/>
              <a:t>DeclaredProperties</a:t>
            </a:r>
            <a:r>
              <a:rPr lang="ru-RU" sz="1600" dirty="0"/>
              <a:t>, </a:t>
            </a:r>
            <a:r>
              <a:rPr lang="ru-RU" sz="1600" b="1" dirty="0" err="1"/>
              <a:t>DeclaredMethods</a:t>
            </a:r>
            <a:r>
              <a:rPr lang="ru-RU" sz="1600" dirty="0"/>
              <a:t>, </a:t>
            </a:r>
            <a:r>
              <a:rPr lang="ru-RU" sz="1600" b="1" dirty="0" err="1"/>
              <a:t>DeclaredEvents</a:t>
            </a:r>
            <a:r>
              <a:rPr lang="ru-RU" sz="1600" dirty="0"/>
              <a:t> и т.д., а также методы для возврата конкретных членов по имени, например, </a:t>
            </a:r>
            <a:r>
              <a:rPr lang="ru-RU" sz="1600" b="1" dirty="0" err="1"/>
              <a:t>GetDeclaredMethod</a:t>
            </a:r>
            <a:r>
              <a:rPr lang="ru-RU" sz="1600" dirty="0" smtClean="0"/>
              <a:t>.</a:t>
            </a:r>
            <a:endParaRPr lang="en-US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29" y="1863497"/>
            <a:ext cx="7161137" cy="10103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2" y="4434568"/>
            <a:ext cx="9290957" cy="576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System.Activator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1600" dirty="0" smtClean="0"/>
              <a:t>Класс </a:t>
            </a:r>
            <a:r>
              <a:rPr lang="en-US" sz="1600" b="1" dirty="0" smtClean="0"/>
              <a:t>Activator</a:t>
            </a:r>
            <a:r>
              <a:rPr lang="en-US" sz="1600" dirty="0" smtClean="0"/>
              <a:t> </a:t>
            </a:r>
            <a:r>
              <a:rPr lang="ru-RU" sz="1600" dirty="0"/>
              <a:t>с</a:t>
            </a:r>
            <a:r>
              <a:rPr lang="ru-RU" sz="1600" dirty="0" smtClean="0"/>
              <a:t>одержит </a:t>
            </a:r>
            <a:r>
              <a:rPr lang="ru-RU" sz="1600" dirty="0"/>
              <a:t>методы, позволяющие </a:t>
            </a:r>
            <a:r>
              <a:rPr lang="ru-RU" sz="1600" dirty="0" smtClean="0"/>
              <a:t>создавать </a:t>
            </a:r>
            <a:r>
              <a:rPr lang="ru-RU" sz="1600" dirty="0"/>
              <a:t>типы объектов или получать ссылки на существующие удаленные объекты. </a:t>
            </a: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Существует </a:t>
            </a:r>
            <a:r>
              <a:rPr lang="ru-RU" sz="1600" dirty="0"/>
              <a:t>два способа динамически создать объект из его типа:</a:t>
            </a:r>
          </a:p>
          <a:p>
            <a:pPr fontAlgn="base"/>
            <a:r>
              <a:rPr lang="ru-RU" sz="1600" dirty="0" smtClean="0"/>
              <a:t>вызов </a:t>
            </a:r>
            <a:r>
              <a:rPr lang="ru-RU" sz="1600" dirty="0"/>
              <a:t>статического метода </a:t>
            </a:r>
            <a:r>
              <a:rPr lang="en-US" sz="1600" b="1" dirty="0" err="1"/>
              <a:t>Activator.CreateInstance</a:t>
            </a:r>
            <a:endParaRPr lang="en-US" sz="1600" b="1" dirty="0"/>
          </a:p>
          <a:p>
            <a:pPr fontAlgn="base"/>
            <a:r>
              <a:rPr lang="ru-RU" sz="1600" dirty="0"/>
              <a:t>вызов метода </a:t>
            </a:r>
            <a:r>
              <a:rPr lang="en-US" sz="1600" b="1" dirty="0"/>
              <a:t>Invoke</a:t>
            </a:r>
            <a:r>
              <a:rPr lang="en-US" sz="1600" dirty="0"/>
              <a:t> </a:t>
            </a:r>
            <a:r>
              <a:rPr lang="ru-RU" sz="1600" dirty="0"/>
              <a:t>на экземпляре </a:t>
            </a:r>
            <a:r>
              <a:rPr lang="en-US" sz="1600" b="1" dirty="0" err="1"/>
              <a:t>ConstructorInfo</a:t>
            </a:r>
            <a:r>
              <a:rPr lang="en-US" sz="1600" dirty="0"/>
              <a:t>, </a:t>
            </a:r>
            <a:r>
              <a:rPr lang="ru-RU" sz="1600" dirty="0"/>
              <a:t>который можно получить вызвав метод </a:t>
            </a:r>
            <a:r>
              <a:rPr lang="en-US" sz="1600" b="1" dirty="0" err="1"/>
              <a:t>GetConstructor</a:t>
            </a:r>
            <a:r>
              <a:rPr lang="en-US" sz="1600" dirty="0"/>
              <a:t> </a:t>
            </a:r>
            <a:r>
              <a:rPr lang="ru-RU" sz="1600" dirty="0"/>
              <a:t>на экземпляре </a:t>
            </a:r>
            <a:r>
              <a:rPr lang="en-US" sz="1600" b="1" dirty="0" smtClean="0"/>
              <a:t>Type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* Метод </a:t>
            </a:r>
            <a:r>
              <a:rPr lang="ru-RU" sz="1600" dirty="0" err="1"/>
              <a:t>Invoke</a:t>
            </a:r>
            <a:r>
              <a:rPr lang="ru-RU" sz="1600" dirty="0"/>
              <a:t> более универсален, он может быть использован, когда значения аргументов не позволяют устранить неоднозначность между перегруженными конструкторами (например, если аргумент равен </a:t>
            </a:r>
            <a:r>
              <a:rPr lang="ru-RU" sz="1600" dirty="0" err="1"/>
              <a:t>null</a:t>
            </a:r>
            <a:r>
              <a:rPr lang="ru-RU" sz="1600" dirty="0"/>
              <a:t>)</a:t>
            </a:r>
            <a:endParaRPr lang="en-US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12" y="3035598"/>
            <a:ext cx="8902387" cy="510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4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Динамическая загрузка сборок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1600" dirty="0"/>
              <a:t>Чтобы динамически загрузить сборку в приложение, надо использовать статические методы </a:t>
            </a:r>
            <a:r>
              <a:rPr lang="ru-RU" sz="1600" b="1" dirty="0" err="1"/>
              <a:t>Assembly.LoadFrom</a:t>
            </a:r>
            <a:r>
              <a:rPr lang="ru-RU" sz="1600" dirty="0"/>
              <a:t>() или </a:t>
            </a:r>
            <a:r>
              <a:rPr lang="ru-RU" sz="1600" b="1" dirty="0" err="1"/>
              <a:t>Assembly.Load</a:t>
            </a:r>
            <a:r>
              <a:rPr lang="ru-RU" sz="1600" dirty="0" smtClean="0"/>
              <a:t>().</a:t>
            </a:r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/>
              <a:t>Метод </a:t>
            </a:r>
            <a:r>
              <a:rPr lang="ru-RU" sz="1600" b="1" dirty="0" err="1"/>
              <a:t>Load</a:t>
            </a:r>
            <a:r>
              <a:rPr lang="ru-RU" sz="1600" dirty="0"/>
              <a:t>() действует аналогично, только в качестве его параметра передается дружественное имя </a:t>
            </a:r>
            <a:r>
              <a:rPr lang="ru-RU" sz="1600" dirty="0" smtClean="0"/>
              <a:t>сборки</a:t>
            </a:r>
            <a:r>
              <a:rPr lang="ru-RU" sz="1600" dirty="0"/>
              <a:t>.</a:t>
            </a:r>
            <a:endParaRPr lang="en-US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5" y="1631141"/>
            <a:ext cx="6792006" cy="24544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10" y="5310867"/>
            <a:ext cx="6200775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7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Работа с атрибутами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Атрибуты в .NET представляют специальные инструменты, которые позволяют встраивать в сборку дополнительные метаданные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Мы можем создать свой класс атрибут а затем декорировать им наши типы.</a:t>
            </a:r>
          </a:p>
          <a:p>
            <a:pPr fontAlgn="base"/>
            <a:r>
              <a:rPr lang="ru-RU" sz="1600" dirty="0" smtClean="0"/>
              <a:t>С помощью рефлексии мы может получить сведения о всех атрибутах а также получить их значения.</a:t>
            </a:r>
          </a:p>
          <a:p>
            <a:pPr fontAlgn="base"/>
            <a:endParaRPr lang="en-US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10" y="2874589"/>
            <a:ext cx="6657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6598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3002</TotalTime>
  <Words>423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Рефлексия</vt:lpstr>
      <vt:lpstr>Класс System.Type</vt:lpstr>
      <vt:lpstr>Класс System.Reflection.TypeInfo </vt:lpstr>
      <vt:lpstr>Класс System.Activator</vt:lpstr>
      <vt:lpstr>Динамическая загрузка сборок</vt:lpstr>
      <vt:lpstr>Работа с атрибутами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607</cp:revision>
  <dcterms:created xsi:type="dcterms:W3CDTF">2015-11-07T12:50:02Z</dcterms:created>
  <dcterms:modified xsi:type="dcterms:W3CDTF">2017-10-28T14:19:24Z</dcterms:modified>
</cp:coreProperties>
</file>