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Индексаторы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3"/>
            <a:ext cx="4821288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Индексатор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Многомерные индексаторы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Общие свойства индексаторов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Сравнение индексаторов и массивов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Индексаторы в интерфейсах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 демонстрация работы с индексаторами.</a:t>
            </a:r>
            <a:endParaRPr lang="en-US" sz="1600" dirty="0" smtClean="0"/>
          </a:p>
          <a:p>
            <a:pPr fontAlgn="base"/>
            <a:r>
              <a:rPr lang="en-US" sz="1600" dirty="0" smtClean="0"/>
              <a:t>WPF </a:t>
            </a:r>
            <a:r>
              <a:rPr lang="ru-RU" sz="1600" dirty="0" smtClean="0"/>
              <a:t>приложение телефонная книга демонстрация </a:t>
            </a:r>
            <a:r>
              <a:rPr lang="ru-RU" sz="1600" dirty="0"/>
              <a:t>работы с индексаторами.</a:t>
            </a:r>
            <a:endParaRPr lang="en-US" sz="1600" dirty="0"/>
          </a:p>
          <a:p>
            <a:pPr fontAlgn="base"/>
            <a:endParaRPr lang="en-US" sz="1600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Индексатор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563673" y="2202287"/>
            <a:ext cx="3953814" cy="3955514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Индексаторы</a:t>
            </a:r>
            <a:r>
              <a:rPr lang="ru-RU" sz="1600" dirty="0" smtClean="0"/>
              <a:t> </a:t>
            </a:r>
            <a:r>
              <a:rPr lang="ru-RU" sz="1600" dirty="0"/>
              <a:t>позволяют нам создавать специальные хранилища объектов или коллекции. </a:t>
            </a:r>
            <a:endParaRPr lang="ru-RU" sz="1600" dirty="0" smtClean="0"/>
          </a:p>
          <a:p>
            <a:pPr fontAlgn="base"/>
            <a:r>
              <a:rPr lang="ru-RU" sz="1600" b="1" dirty="0"/>
              <a:t>Индексаторы</a:t>
            </a:r>
            <a:r>
              <a:rPr lang="ru-RU" sz="1600" dirty="0"/>
              <a:t> напоминают свойства за исключением того, что их методы доступа принимают параметры.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516"/>
            <a:ext cx="5394503" cy="5372484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296214" y="785317"/>
            <a:ext cx="905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Индексаторы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позволяют индексировать объекты и использовать их как массивы.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Многомерный индексатор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02276" y="682752"/>
            <a:ext cx="9015211" cy="5475049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Многомерный индексатор</a:t>
            </a:r>
            <a:r>
              <a:rPr lang="ru-RU" sz="1600" dirty="0" smtClean="0"/>
              <a:t> - индексатор</a:t>
            </a:r>
            <a:r>
              <a:rPr lang="ru-RU" sz="1600" dirty="0"/>
              <a:t>, принимающий несколько </a:t>
            </a:r>
            <a:r>
              <a:rPr lang="ru-RU" sz="1600" dirty="0" smtClean="0"/>
              <a:t>параметров.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97" y="1365504"/>
            <a:ext cx="5521213" cy="4353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Общие свойства индексаторов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31064" y="1043188"/>
            <a:ext cx="8740473" cy="5165835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Индексаторы позволяют индексировать объекты так же, как и массивы.</a:t>
            </a:r>
          </a:p>
          <a:p>
            <a:pPr fontAlgn="base"/>
            <a:r>
              <a:rPr lang="ru-RU" sz="1600" dirty="0"/>
              <a:t>Метод доступа </a:t>
            </a:r>
            <a:r>
              <a:rPr lang="ru-RU" sz="1600" b="1" dirty="0" err="1"/>
              <a:t>get</a:t>
            </a:r>
            <a:r>
              <a:rPr lang="ru-RU" sz="1600" dirty="0"/>
              <a:t> возвращает значение</a:t>
            </a:r>
            <a:r>
              <a:rPr lang="ru-RU" sz="1600" dirty="0" smtClean="0"/>
              <a:t>. Метод </a:t>
            </a:r>
            <a:r>
              <a:rPr lang="ru-RU" sz="1600" dirty="0"/>
              <a:t>доступа </a:t>
            </a:r>
            <a:r>
              <a:rPr lang="ru-RU" sz="1600" b="1" dirty="0" err="1"/>
              <a:t>set</a:t>
            </a:r>
            <a:r>
              <a:rPr lang="ru-RU" sz="1600" dirty="0"/>
              <a:t> назначает значение.</a:t>
            </a:r>
          </a:p>
          <a:p>
            <a:pPr fontAlgn="base"/>
            <a:r>
              <a:rPr lang="ru-RU" sz="1600" dirty="0"/>
              <a:t>Ключевое слово </a:t>
            </a:r>
            <a:r>
              <a:rPr lang="ru-RU" sz="1600" b="1" dirty="0" err="1"/>
              <a:t>this</a:t>
            </a:r>
            <a:r>
              <a:rPr lang="ru-RU" sz="1600" dirty="0"/>
              <a:t> используется для определения индексаторов.</a:t>
            </a:r>
          </a:p>
          <a:p>
            <a:pPr fontAlgn="base"/>
            <a:r>
              <a:rPr lang="ru-RU" sz="1600" dirty="0"/>
              <a:t>Ключевое слово </a:t>
            </a:r>
            <a:r>
              <a:rPr lang="ru-RU" sz="1600" b="1" dirty="0" err="1"/>
              <a:t>value</a:t>
            </a:r>
            <a:r>
              <a:rPr lang="ru-RU" sz="1600" dirty="0"/>
              <a:t> используется для определения значения, присваиваемого индексатором </a:t>
            </a:r>
            <a:r>
              <a:rPr lang="ru-RU" sz="1600" b="1" dirty="0" err="1"/>
              <a:t>set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/>
              <a:t>Индексаторы не обязаны использовать в качестве индекса целочисленное значение; конкретный механизм поиска определяет разработчик.</a:t>
            </a:r>
          </a:p>
          <a:p>
            <a:pPr fontAlgn="base"/>
            <a:r>
              <a:rPr lang="ru-RU" sz="1600" dirty="0"/>
              <a:t>Индексаторы могут быть перегружены.</a:t>
            </a:r>
          </a:p>
          <a:p>
            <a:pPr fontAlgn="base"/>
            <a:r>
              <a:rPr lang="ru-RU" sz="1600" dirty="0"/>
              <a:t>Индексаторы могут иметь более одного формального параметра, например при доступе к двумерному массиву.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Сравнение индексаторов и массивов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31064" y="1043188"/>
            <a:ext cx="8740473" cy="5165835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Индексаторы позволяют </a:t>
            </a:r>
            <a:r>
              <a:rPr lang="ru-RU" sz="1600" dirty="0" smtClean="0"/>
              <a:t>использовать в качестве индекса не целочисленное значение. </a:t>
            </a:r>
            <a:endParaRPr lang="en-US" sz="1600" dirty="0" smtClean="0"/>
          </a:p>
          <a:p>
            <a:pPr fontAlgn="base"/>
            <a:r>
              <a:rPr lang="ru-RU" sz="1600" dirty="0" smtClean="0"/>
              <a:t>Индексаторы могут быть перегруженными.</a:t>
            </a:r>
          </a:p>
          <a:p>
            <a:pPr fontAlgn="base"/>
            <a:r>
              <a:rPr lang="ru-RU" sz="1600" dirty="0" smtClean="0"/>
              <a:t>Индексаторы не могут быть использованы в качестве </a:t>
            </a:r>
            <a:r>
              <a:rPr lang="en-US" sz="1600" b="1" dirty="0" smtClean="0"/>
              <a:t>ref</a:t>
            </a:r>
            <a:r>
              <a:rPr lang="en-US" sz="1600" dirty="0" smtClean="0"/>
              <a:t> </a:t>
            </a:r>
            <a:r>
              <a:rPr lang="ru-RU" sz="1600" dirty="0" smtClean="0"/>
              <a:t>или </a:t>
            </a:r>
            <a:r>
              <a:rPr lang="en-US" sz="1600" b="1" dirty="0" smtClean="0"/>
              <a:t>out</a:t>
            </a:r>
            <a:r>
              <a:rPr lang="en-US" sz="1600" dirty="0" smtClean="0"/>
              <a:t> </a:t>
            </a:r>
            <a:r>
              <a:rPr lang="ru-RU" sz="1600" dirty="0" smtClean="0"/>
              <a:t>параметров при вызове метода.</a:t>
            </a:r>
          </a:p>
          <a:p>
            <a:pPr fontAlgn="base"/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91" y="2904889"/>
            <a:ext cx="7547662" cy="2801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Индексаторы в интерфейсах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31064" y="1043188"/>
            <a:ext cx="8740473" cy="5165835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Индексаторы подобно свойствам можно объявлять в интерфейсах.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39" y="1761921"/>
            <a:ext cx="5550859" cy="3728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848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1331</TotalTime>
  <Words>217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Индексатор</vt:lpstr>
      <vt:lpstr>Многомерный индексатор</vt:lpstr>
      <vt:lpstr>Общие свойства индексаторов</vt:lpstr>
      <vt:lpstr>Сравнение индексаторов и массивов</vt:lpstr>
      <vt:lpstr>Индексаторы в интерфейсах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226</cp:revision>
  <dcterms:created xsi:type="dcterms:W3CDTF">2015-11-07T12:50:02Z</dcterms:created>
  <dcterms:modified xsi:type="dcterms:W3CDTF">2017-10-28T13:08:26Z</dcterms:modified>
</cp:coreProperties>
</file>