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-78" y="-6350"/>
            <a:ext cx="9144184" cy="5149934"/>
            <a:chOff x="-104" y="-8467"/>
            <a:chExt cx="12192246" cy="6866579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-104" y="53"/>
              <a:ext cx="842700" cy="56661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r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Назва та підпис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Цитата з підписом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артка назви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артка назви цитати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5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406402" y="592783"/>
            <a:ext cx="457200" cy="4385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ru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Істина/хибніст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514349" y="457200"/>
            <a:ext cx="6441300" cy="2266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07998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і вертикальний текст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2276401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ий заголовок і текст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4495661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186263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і об'єкт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озділу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'єкти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3817477" y="1620441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Порівняння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06808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506808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199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3816287" y="2052933"/>
            <a:ext cx="3139200" cy="247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Лише заголовок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ий слайд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Вміст із підписом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08000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570345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508000" y="2082801"/>
            <a:ext cx="2890800" cy="1938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-127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Зображення з підписом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91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508000" y="4025503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106" cy="5149934"/>
            <a:chOff x="0" y="-8467"/>
            <a:chExt cx="12192142" cy="6866579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125" y="3681412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7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2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00" cy="6866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SzPct val="4074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8000" y="1620441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54000" marR="0" lvl="0" indent="-1905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8571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8800" marR="0" lvl="1" indent="-1524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83333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63600" marR="0" lvl="2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727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6500" marR="0" lvl="3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9400" marR="0" lvl="4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92300" marR="0" lvl="5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35200" marR="0" lvl="6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8100" marR="0" lvl="7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21000" marR="0" lvl="8" indent="-127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7777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3849" y="4531021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08000" y="4531021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57142"/>
              <a:buNone/>
              <a:defRPr sz="7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 sz="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ru" sz="7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.NET advanced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100" cy="822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2400"/>
              <a:t>WCF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4" y="3657600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4998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Contract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508000" y="1042701"/>
            <a:ext cx="6447600" cy="13152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Приложения нуждаются в раскрытии функциональных возможностей сервиса, а также для выбора правильного механизма сериализации сложных типов для каждой операции сервиса.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Вышеперечисленные требования реализуются путем описания контрактов.</a:t>
            </a:r>
          </a:p>
        </p:txBody>
      </p:sp>
      <p:pic>
        <p:nvPicPr>
          <p:cNvPr id="199" name="Shape 199" descr="WCF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2357887"/>
            <a:ext cx="37147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 descr="datacontrac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400" y="2357900"/>
            <a:ext cx="3628024" cy="19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925" y="-6875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4749000" cy="990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SOA - Service Oriented Architecture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08000" y="1392875"/>
            <a:ext cx="4749000" cy="35481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SOA (сервис ориентированная архитектура) -  модульный подход к разработке программного обеспечения, основанный на использовании распределенных, слабо связанных заменяемых компонентов, оснащенных стандартизированными интерфейсами для взаимодействия по стандартизированным протоколам.</a:t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>SOA архитектура базируется на сервис-ориентации в качестве фундаментального принципа проектирования. Если сервис представляет собой простой интерфейс, который абстрагирует его основную сложность, пользователи могут получить доступ к независимым сервисам без знания реализации платформы сервиса.</a:t>
            </a:r>
          </a:p>
        </p:txBody>
      </p:sp>
      <p:pic>
        <p:nvPicPr>
          <p:cNvPr id="151" name="Shape 151" descr="Картинки по запросу service-oriented architecture producer consum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000" y="0"/>
            <a:ext cx="36324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475" y="378050"/>
            <a:ext cx="58102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-6875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515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SOAP and REST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508000" y="1089400"/>
            <a:ext cx="6697500" cy="3968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SOAP — протокол обмена структурированными сообщениями в распределенной вычислительной среде. Сейчас протокол используется для обмена произвольными сообщениями в формате XML. SOAP является расширением протокола XML-RPC. SOAP может использоваться с любым протоколом прикладного уровня: SMTP, FTP, HTTP, HTTPS и др. Чаще всего SOAP используется поверх HTTP.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REST (Representational State Transfer) — архитектурный стиль взаимодействия компонентов распределенного приложения в сети. REST представляет собой согласованный набор ограничений, учитываемых при проектировании. Все операции клиента с сервером stateless. REST, рассматривает уровень передачи данных HTTP как активного участника взаимодействия, используя существующие методы НТТР, такие как GET, POST, PUT и DELETE, для обозначения типа запрашиваемого сервиса.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REST является архитектурным стилем, в то время как SOAP является протоколом.</a:t>
            </a:r>
            <a:br>
              <a:rPr lang="ru"/>
            </a:br>
            <a:r>
              <a:rPr lang="ru"/>
              <a:t/>
            </a:r>
            <a:br>
              <a:rPr lang="ru"/>
            </a:br>
            <a:r>
              <a:rPr lang="ru"/>
              <a:t>https://habrahabr.ru/post/131343/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-6875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297900" y="464975"/>
            <a:ext cx="6775500" cy="5232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WCF Windows Communication Foundation 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97900" y="1066050"/>
            <a:ext cx="7218900" cy="38673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WCF - программный фреймворк, для построения распределенных систем и реализации обмена данными между компонентами распределенной системы. Входящий в состав .NET Framework.</a:t>
            </a:r>
            <a:br>
              <a:rPr lang="ru"/>
            </a:br>
            <a:endParaRPr lang="ru"/>
          </a:p>
          <a:p>
            <a:pPr lvl="0">
              <a:spcBef>
                <a:spcPts val="0"/>
              </a:spcBef>
              <a:buNone/>
            </a:pPr>
            <a:r>
              <a:rPr lang="ru"/>
              <a:t>WCF преимущества: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объединяет различные программные модели (ASMX, .NET Remoting, ASMQ, ..)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предоставляет высокую производительность (сопоставимо с .NET Remoting)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предоставляет различные способы хостинга (IIS, Windows service, Self Hosted)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поддержка большинства протоколов (HTTP/HTTPS, TCP, MSMQ, Named Pipe, ..)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надежный и защищенный обмен сообщениями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-6875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 descr="Image result for wcf" title="View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25" y="86125"/>
            <a:ext cx="6656299" cy="46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-6875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ABC address binding contract </a:t>
            </a:r>
          </a:p>
        </p:txBody>
      </p:sp>
      <p:pic>
        <p:nvPicPr>
          <p:cNvPr id="179" name="Shape 179" descr="Image result for address binding contract WCF" title="View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1513675"/>
            <a:ext cx="62769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925" y="-6875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Endpoint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08000" y="1159426"/>
            <a:ext cx="6447600" cy="33717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Endpoint - конечная точка, составное понятие включающее описание адреса, контракта и способа привязки.</a:t>
            </a:r>
            <a:br>
              <a:rPr lang="ru"/>
            </a:br>
            <a:endParaRPr lang="ru"/>
          </a:p>
          <a:p>
            <a:pPr lvl="0">
              <a:spcBef>
                <a:spcPts val="0"/>
              </a:spcBef>
              <a:buNone/>
            </a:pPr>
            <a:r>
              <a:rPr lang="ru"/>
              <a:t>A - Address - который указывает на то, где конечная точка может быть найдена (пр. http://10.10.11.11/MySuperCoolService)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B - Binding - привязка , определение того, как клиент может обмениваться данными с конечной точкой (сеанс, безопасность, транспорт, кодировка сообщений)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C - Contract - определяет доступные операции, требования к безопасности, определяет параметры операции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-6875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Binding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0" y="1073825"/>
            <a:ext cx="3198000" cy="34572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Binding (привязка) определяет набор настроек определяющих параметры транспортировки сообщений - кодированию, надежности, коммуникационной схеме и т.д.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webHttpBinding = REST-style binding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ru"/>
              <a:t>basicHttpBinding и wsHttpBinding = SOAP-based bindings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 descr="Image result for wcf binding" title="View source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375" y="253475"/>
            <a:ext cx="595312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5" y="3661750"/>
            <a:ext cx="981075" cy="148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Sans Symbols</vt:lpstr>
      <vt:lpstr>Trebuchet MS</vt:lpstr>
      <vt:lpstr>Грань</vt:lpstr>
      <vt:lpstr>.NET advanced</vt:lpstr>
      <vt:lpstr>SOA - Service Oriented Architecture</vt:lpstr>
      <vt:lpstr>PowerPoint Presentation</vt:lpstr>
      <vt:lpstr>SOAP and REST</vt:lpstr>
      <vt:lpstr>WCF Windows Communication Foundation </vt:lpstr>
      <vt:lpstr>PowerPoint Presentation</vt:lpstr>
      <vt:lpstr>ABC address binding contract </vt:lpstr>
      <vt:lpstr>Endpoint</vt:lpstr>
      <vt:lpstr>Binding</vt:lpstr>
      <vt:lpstr>Contract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advanced</dc:title>
  <cp:lastModifiedBy>Windows User</cp:lastModifiedBy>
  <cp:revision>1</cp:revision>
  <dcterms:modified xsi:type="dcterms:W3CDTF">2017-10-28T14:23:10Z</dcterms:modified>
</cp:coreProperties>
</file>