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Циклические конструкции в </a:t>
            </a:r>
            <a:r>
              <a:rPr lang="en-US" sz="4000" dirty="0" smtClean="0"/>
              <a:t>C#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922637"/>
            <a:ext cx="4418922" cy="5648851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</a:p>
          <a:p>
            <a:pPr fontAlgn="base"/>
            <a:r>
              <a:rPr lang="ru-RU" dirty="0" smtClean="0"/>
              <a:t>Основные</a:t>
            </a:r>
            <a:r>
              <a:rPr lang="uk-UA" dirty="0" smtClean="0"/>
              <a:t> </a:t>
            </a:r>
            <a:r>
              <a:rPr lang="ru-RU" dirty="0" smtClean="0"/>
              <a:t>понятия</a:t>
            </a:r>
            <a:r>
              <a:rPr lang="uk-UA" dirty="0" smtClean="0"/>
              <a:t>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Цикл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Оператор безусловного перехода </a:t>
            </a:r>
            <a:r>
              <a:rPr lang="en-US" dirty="0" err="1" smtClean="0"/>
              <a:t>goto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Циклическая конструкция </a:t>
            </a:r>
            <a:r>
              <a:rPr lang="en-US" dirty="0" smtClean="0"/>
              <a:t>while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Циклическая конструкция </a:t>
            </a:r>
            <a:r>
              <a:rPr lang="en-US" dirty="0" smtClean="0"/>
              <a:t>do while</a:t>
            </a:r>
            <a:endParaRPr lang="ru-RU" dirty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Циклическая </a:t>
            </a:r>
            <a:r>
              <a:rPr lang="ru-RU" dirty="0" smtClean="0"/>
              <a:t>конструкция</a:t>
            </a:r>
            <a:r>
              <a:rPr lang="en-US" dirty="0" smtClean="0"/>
              <a:t> for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Оператор досрочного выхода из цикла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Оператор перехода на следующую итерацию</a:t>
            </a:r>
            <a:endParaRPr lang="ru-RU" dirty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922636"/>
            <a:ext cx="4457647" cy="564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dirty="0" smtClean="0"/>
              <a:t>Консольное приложение демонстрация работы оператора </a:t>
            </a:r>
            <a:r>
              <a:rPr lang="en-US" dirty="0" err="1" smtClean="0"/>
              <a:t>goto</a:t>
            </a:r>
            <a:endParaRPr lang="en-US" dirty="0" smtClean="0"/>
          </a:p>
          <a:p>
            <a:pPr fontAlgn="base"/>
            <a:r>
              <a:rPr lang="en-US" dirty="0"/>
              <a:t>WPF </a:t>
            </a:r>
            <a:r>
              <a:rPr lang="ru-RU" dirty="0"/>
              <a:t>приложение </a:t>
            </a:r>
            <a:r>
              <a:rPr lang="ru-RU" dirty="0" smtClean="0"/>
              <a:t>демонстрация циклической конструкции </a:t>
            </a:r>
            <a:r>
              <a:rPr lang="en-US" dirty="0" smtClean="0"/>
              <a:t>while</a:t>
            </a:r>
            <a:endParaRPr lang="en-US" dirty="0"/>
          </a:p>
          <a:p>
            <a:pPr fontAlgn="base"/>
            <a:r>
              <a:rPr lang="en-US" dirty="0"/>
              <a:t>WPF </a:t>
            </a:r>
            <a:r>
              <a:rPr lang="ru-RU" dirty="0"/>
              <a:t>приложение демонстрация циклической конструкции </a:t>
            </a:r>
            <a:r>
              <a:rPr lang="en-US" dirty="0" smtClean="0"/>
              <a:t>do while</a:t>
            </a:r>
            <a:endParaRPr lang="en-US" dirty="0"/>
          </a:p>
          <a:p>
            <a:pPr fontAlgn="base"/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Цикл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768095"/>
            <a:ext cx="8596668" cy="5803393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Цикл </a:t>
            </a:r>
            <a:r>
              <a:rPr lang="ru-RU" sz="1600" dirty="0" smtClean="0"/>
              <a:t>– специальная конструкция языка программирования предоставляющая механизм итераций, который позволяет многократно выполнять предопределенный набор инструкций.</a:t>
            </a:r>
          </a:p>
        </p:txBody>
      </p:sp>
      <p:pic>
        <p:nvPicPr>
          <p:cNvPr id="5" name="Picture 2" descr="http://www.tutorialspoint.com/java/images/loop_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69" y="1653125"/>
            <a:ext cx="4095149" cy="468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/>
              <a:t>Оператор безусловного перехода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768095"/>
            <a:ext cx="8596668" cy="5803393"/>
          </a:xfrm>
        </p:spPr>
        <p:txBody>
          <a:bodyPr>
            <a:normAutofit/>
          </a:bodyPr>
          <a:lstStyle/>
          <a:p>
            <a:pPr fontAlgn="base"/>
            <a:r>
              <a:rPr lang="en-US" sz="1600" b="1" dirty="0" err="1"/>
              <a:t>g</a:t>
            </a:r>
            <a:r>
              <a:rPr lang="en-US" sz="1600" b="1" dirty="0" err="1" smtClean="0"/>
              <a:t>oto</a:t>
            </a:r>
            <a:r>
              <a:rPr lang="en-US" sz="1600" b="1" dirty="0" smtClean="0"/>
              <a:t> </a:t>
            </a:r>
            <a:r>
              <a:rPr lang="ru-RU" sz="1600" dirty="0" smtClean="0"/>
              <a:t>–</a:t>
            </a:r>
            <a:r>
              <a:rPr lang="en-US" sz="1600" dirty="0" smtClean="0"/>
              <a:t> </a:t>
            </a:r>
            <a:r>
              <a:rPr lang="ru-RU" sz="1600" dirty="0" smtClean="0"/>
              <a:t>оператор безусловного перехода к определенной точке программы, обозначенной меткой перехода.</a:t>
            </a:r>
          </a:p>
        </p:txBody>
      </p:sp>
      <p:pic>
        <p:nvPicPr>
          <p:cNvPr id="2052" name="Picture 4" descr="http://flylib.com/books/2/891/1/html/2/images/09fig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59" y="1812416"/>
            <a:ext cx="4048125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4" y="1812416"/>
            <a:ext cx="4352925" cy="3714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0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Циклическая </a:t>
            </a:r>
            <a:r>
              <a:rPr lang="ru-RU" dirty="0"/>
              <a:t>конструкция </a:t>
            </a:r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768095"/>
            <a:ext cx="8596668" cy="5803393"/>
          </a:xfrm>
        </p:spPr>
        <p:txBody>
          <a:bodyPr>
            <a:normAutofit/>
          </a:bodyPr>
          <a:lstStyle/>
          <a:p>
            <a:pPr fontAlgn="base"/>
            <a:r>
              <a:rPr lang="en-US" sz="1600" b="1" dirty="0"/>
              <a:t>w</a:t>
            </a:r>
            <a:r>
              <a:rPr lang="en-US" sz="1600" b="1" dirty="0" smtClean="0"/>
              <a:t>hile </a:t>
            </a:r>
            <a:r>
              <a:rPr lang="ru-RU" sz="1600" dirty="0" smtClean="0"/>
              <a:t>–</a:t>
            </a:r>
            <a:r>
              <a:rPr lang="en-US" sz="1600" dirty="0" smtClean="0"/>
              <a:t> </a:t>
            </a:r>
            <a:r>
              <a:rPr lang="ru-RU" sz="1600" dirty="0" smtClean="0"/>
              <a:t>относится к циклам с предварительной проверкой. Тело цикла будет выполняться до тех пор пока условие удовлетворяет истинности.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46" y="1746422"/>
            <a:ext cx="5189588" cy="3266431"/>
          </a:xfrm>
          <a:prstGeom prst="rect">
            <a:avLst/>
          </a:prstGeom>
        </p:spPr>
      </p:pic>
      <p:pic>
        <p:nvPicPr>
          <p:cNvPr id="3074" name="Picture 2" descr="http://www.completecsharptutorial.com/basic/images/whi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95" y="1746422"/>
            <a:ext cx="3475508" cy="32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Циклическая </a:t>
            </a:r>
            <a:r>
              <a:rPr lang="ru-RU" dirty="0"/>
              <a:t>конструкция </a:t>
            </a:r>
            <a:r>
              <a:rPr lang="en-US" dirty="0"/>
              <a:t>do while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768095"/>
            <a:ext cx="8596668" cy="5803393"/>
          </a:xfrm>
        </p:spPr>
        <p:txBody>
          <a:bodyPr>
            <a:normAutofit/>
          </a:bodyPr>
          <a:lstStyle/>
          <a:p>
            <a:pPr fontAlgn="base"/>
            <a:r>
              <a:rPr lang="en-US" sz="1600" b="1" dirty="0" smtClean="0"/>
              <a:t>do while </a:t>
            </a:r>
            <a:r>
              <a:rPr lang="ru-RU" sz="1600" dirty="0" smtClean="0"/>
              <a:t>–</a:t>
            </a:r>
            <a:r>
              <a:rPr lang="en-US" sz="1600" dirty="0" smtClean="0"/>
              <a:t> </a:t>
            </a:r>
            <a:r>
              <a:rPr lang="ru-RU" sz="1600" dirty="0" smtClean="0"/>
              <a:t>это </a:t>
            </a:r>
            <a:r>
              <a:rPr lang="ru-RU" sz="1600" dirty="0"/>
              <a:t>версия </a:t>
            </a:r>
            <a:r>
              <a:rPr lang="ru-RU" sz="1600" b="1" dirty="0" err="1"/>
              <a:t>while</a:t>
            </a:r>
            <a:r>
              <a:rPr lang="ru-RU" sz="1600" dirty="0"/>
              <a:t> с </a:t>
            </a:r>
            <a:r>
              <a:rPr lang="ru-RU" sz="1600" dirty="0" err="1"/>
              <a:t>постпроверкой</a:t>
            </a:r>
            <a:r>
              <a:rPr lang="ru-RU" sz="1600" dirty="0"/>
              <a:t> условия. Это значит, что условие цикла проверяется после выполнения тела цикла. </a:t>
            </a:r>
            <a:endParaRPr lang="ru-RU" sz="1600" dirty="0" smtClean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ru-RU" sz="1600" dirty="0" smtClean="0"/>
              <a:t>Циклы </a:t>
            </a:r>
            <a:r>
              <a:rPr lang="ru-RU" sz="1600" b="1" dirty="0" err="1" smtClean="0"/>
              <a:t>do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while</a:t>
            </a:r>
            <a:r>
              <a:rPr lang="ru-RU" sz="1600" b="1" dirty="0" smtClean="0"/>
              <a:t> </a:t>
            </a:r>
            <a:r>
              <a:rPr lang="ru-RU" sz="1600" dirty="0"/>
              <a:t>удобны в тех ситуациях, когда блок операторов должен быть выполнен как минимум </a:t>
            </a:r>
            <a:r>
              <a:rPr lang="ru-RU" sz="1600" dirty="0" smtClean="0"/>
              <a:t>один раз.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905" y="2430805"/>
            <a:ext cx="4581525" cy="3495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2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Циклическая </a:t>
            </a:r>
            <a:r>
              <a:rPr lang="ru-RU" dirty="0"/>
              <a:t>конструкция </a:t>
            </a:r>
            <a:r>
              <a:rPr lang="en-US" dirty="0" smtClean="0"/>
              <a:t>for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768095"/>
            <a:ext cx="8596668" cy="5803393"/>
          </a:xfrm>
        </p:spPr>
        <p:txBody>
          <a:bodyPr>
            <a:normAutofit/>
          </a:bodyPr>
          <a:lstStyle/>
          <a:p>
            <a:pPr fontAlgn="base"/>
            <a:r>
              <a:rPr lang="en-US" sz="1600" b="1" dirty="0" smtClean="0"/>
              <a:t>for </a:t>
            </a:r>
            <a:r>
              <a:rPr lang="ru-RU" sz="1600" dirty="0" smtClean="0"/>
              <a:t>– циклическая конструкция со счетчиком (итератором). </a:t>
            </a:r>
          </a:p>
          <a:p>
            <a:pPr marL="0" indent="0" fontAlgn="base">
              <a:buNone/>
            </a:pPr>
            <a:r>
              <a:rPr lang="ru-RU" sz="1600" b="1" i="1" dirty="0" smtClean="0"/>
              <a:t>                          </a:t>
            </a:r>
            <a:r>
              <a:rPr lang="ru-RU" sz="1600" b="1" i="1" dirty="0" err="1" smtClean="0"/>
              <a:t>for</a:t>
            </a:r>
            <a:r>
              <a:rPr lang="ru-RU" sz="1600" b="1" i="1" dirty="0" smtClean="0"/>
              <a:t> (</a:t>
            </a:r>
            <a:r>
              <a:rPr lang="ru-RU" sz="1600" i="1" dirty="0" smtClean="0"/>
              <a:t>инициализатор; условие; итератор</a:t>
            </a:r>
            <a:r>
              <a:rPr lang="ru-RU" sz="1600" b="1" i="1" dirty="0" smtClean="0"/>
              <a:t>)</a:t>
            </a:r>
          </a:p>
          <a:p>
            <a:pPr marL="0" indent="0" fontAlgn="base">
              <a:buNone/>
            </a:pPr>
            <a:r>
              <a:rPr lang="ru-RU" sz="1600" i="1" dirty="0" smtClean="0"/>
              <a:t>                              оператор </a:t>
            </a:r>
            <a:r>
              <a:rPr lang="ru-RU" sz="1600" i="1" dirty="0"/>
              <a:t>(операторы</a:t>
            </a:r>
            <a:r>
              <a:rPr lang="ru-RU" sz="1600" i="1" dirty="0" smtClean="0"/>
              <a:t>)</a:t>
            </a:r>
          </a:p>
          <a:p>
            <a:pPr marL="0" indent="0" fontAlgn="base">
              <a:buNone/>
            </a:pPr>
            <a:r>
              <a:rPr lang="ru-RU" sz="1600" i="1" dirty="0" smtClean="0"/>
              <a:t>Инициализатор </a:t>
            </a:r>
            <a:r>
              <a:rPr lang="ru-RU" sz="1600" dirty="0" smtClean="0"/>
              <a:t>- выражение</a:t>
            </a:r>
            <a:r>
              <a:rPr lang="ru-RU" sz="1600" dirty="0"/>
              <a:t>, вычисляемое перед первым выполнением </a:t>
            </a:r>
            <a:r>
              <a:rPr lang="ru-RU" sz="1600" dirty="0" smtClean="0"/>
              <a:t>тела</a:t>
            </a:r>
            <a:endParaRPr lang="ru-RU" sz="1600" dirty="0"/>
          </a:p>
          <a:p>
            <a:pPr marL="0" indent="0" fontAlgn="base">
              <a:buNone/>
            </a:pPr>
            <a:r>
              <a:rPr lang="ru-RU" sz="1600" i="1" dirty="0" smtClean="0"/>
              <a:t>Условие </a:t>
            </a:r>
            <a:r>
              <a:rPr lang="ru-RU" sz="1600" dirty="0"/>
              <a:t>-</a:t>
            </a:r>
            <a:r>
              <a:rPr lang="ru-RU" sz="1600" dirty="0" smtClean="0"/>
              <a:t> </a:t>
            </a:r>
            <a:r>
              <a:rPr lang="ru-RU" sz="1600" dirty="0"/>
              <a:t>выражение, проверяемое перед каждой новой итерацией </a:t>
            </a:r>
            <a:r>
              <a:rPr lang="ru-RU" sz="1600" dirty="0" smtClean="0"/>
              <a:t>цикла</a:t>
            </a:r>
            <a:endParaRPr lang="ru-RU" sz="1600" dirty="0"/>
          </a:p>
          <a:p>
            <a:pPr marL="0" indent="0" fontAlgn="base">
              <a:buNone/>
            </a:pPr>
            <a:r>
              <a:rPr lang="ru-RU" sz="1600" i="1" dirty="0" smtClean="0"/>
              <a:t>Итератор - </a:t>
            </a:r>
            <a:r>
              <a:rPr lang="ru-RU" sz="1600" dirty="0" smtClean="0"/>
              <a:t>выражение</a:t>
            </a:r>
            <a:r>
              <a:rPr lang="ru-RU" sz="1600" dirty="0"/>
              <a:t>, вычисляемое после каждой </a:t>
            </a:r>
            <a:r>
              <a:rPr lang="ru-RU" sz="1600" dirty="0" smtClean="0"/>
              <a:t>итерации</a:t>
            </a:r>
            <a:endParaRPr lang="ru-RU" sz="1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18" y="3249088"/>
            <a:ext cx="6405434" cy="247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9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Break </a:t>
            </a:r>
            <a:r>
              <a:rPr lang="ru-RU" dirty="0"/>
              <a:t>о</a:t>
            </a:r>
            <a:r>
              <a:rPr lang="ru-RU" dirty="0" smtClean="0"/>
              <a:t>ператор </a:t>
            </a:r>
            <a:r>
              <a:rPr lang="ru-RU" dirty="0"/>
              <a:t>досрочного выхода из </a:t>
            </a:r>
            <a:r>
              <a:rPr lang="ru-RU" dirty="0" smtClean="0"/>
              <a:t>цикла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768095"/>
            <a:ext cx="8596668" cy="5803393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err="1" smtClean="0"/>
              <a:t>break</a:t>
            </a:r>
            <a:r>
              <a:rPr lang="ru-RU" sz="1600" dirty="0" smtClean="0"/>
              <a:t> - предоставляет </a:t>
            </a:r>
            <a:r>
              <a:rPr lang="ru-RU" sz="1600" dirty="0"/>
              <a:t>немедленный выход из цикла в обход любого кода, оставшегося в теле цикла, а также минуя проверку условия цикла. </a:t>
            </a:r>
            <a:endParaRPr lang="ru-RU" sz="1600" dirty="0" smtClean="0"/>
          </a:p>
          <a:p>
            <a:pPr fontAlgn="base"/>
            <a:r>
              <a:rPr lang="ru-RU" sz="1600" dirty="0" smtClean="0"/>
              <a:t>Когда </a:t>
            </a:r>
            <a:r>
              <a:rPr lang="ru-RU" sz="1600" dirty="0"/>
              <a:t>в теле цикла встречается оператор </a:t>
            </a:r>
            <a:r>
              <a:rPr lang="ru-RU" sz="1600" b="1" dirty="0" err="1"/>
              <a:t>break</a:t>
            </a:r>
            <a:r>
              <a:rPr lang="ru-RU" sz="1600" dirty="0"/>
              <a:t>, цикл завершается, а выполнение программы возобновляется </a:t>
            </a:r>
            <a:r>
              <a:rPr lang="ru-RU" sz="1600" dirty="0" smtClean="0"/>
              <a:t>с инструкции, следующей </a:t>
            </a:r>
            <a:r>
              <a:rPr lang="ru-RU" sz="1600" dirty="0"/>
              <a:t>после этого цикла. </a:t>
            </a:r>
            <a:endParaRPr lang="ru-RU" sz="1600" dirty="0" smtClean="0"/>
          </a:p>
          <a:p>
            <a:pPr fontAlgn="base"/>
            <a:r>
              <a:rPr lang="ru-RU" sz="1600" dirty="0" smtClean="0"/>
              <a:t>Оператор </a:t>
            </a:r>
            <a:r>
              <a:rPr lang="ru-RU" sz="1600" b="1" dirty="0" err="1"/>
              <a:t>break</a:t>
            </a:r>
            <a:r>
              <a:rPr lang="ru-RU" sz="1600" dirty="0"/>
              <a:t> можно применять в любом цикле, предусмотренном в </a:t>
            </a:r>
            <a:r>
              <a:rPr lang="ru-RU" sz="1600" b="1" dirty="0"/>
              <a:t>C#</a:t>
            </a:r>
            <a:r>
              <a:rPr lang="ru-RU" sz="1600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06" y="2798032"/>
            <a:ext cx="6486525" cy="2876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9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Continue - </a:t>
            </a:r>
            <a:r>
              <a:rPr lang="ru-RU" sz="2800" dirty="0" smtClean="0"/>
              <a:t>оператор </a:t>
            </a:r>
            <a:r>
              <a:rPr lang="ru-RU" sz="2800" dirty="0"/>
              <a:t>перехода на следующую </a:t>
            </a:r>
            <a:r>
              <a:rPr lang="ru-RU" sz="2800" dirty="0" smtClean="0"/>
              <a:t>итерацию</a:t>
            </a:r>
            <a:endParaRPr lang="en-US" sz="28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768095"/>
            <a:ext cx="8596668" cy="5803393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err="1" smtClean="0"/>
              <a:t>continue</a:t>
            </a:r>
            <a:r>
              <a:rPr lang="ru-RU" sz="1600" dirty="0"/>
              <a:t> </a:t>
            </a:r>
            <a:r>
              <a:rPr lang="ru-RU" sz="1600" dirty="0" smtClean="0"/>
              <a:t>- предоставляет </a:t>
            </a:r>
            <a:r>
              <a:rPr lang="ru-RU" sz="1600" dirty="0"/>
              <a:t>преждевременное завершение шага итерации цикла в обход обычной структуры управления циклом. </a:t>
            </a:r>
            <a:endParaRPr lang="ru-RU" sz="1600" dirty="0" smtClean="0"/>
          </a:p>
          <a:p>
            <a:pPr fontAlgn="base"/>
            <a:r>
              <a:rPr lang="ru-RU" sz="1600" dirty="0" smtClean="0"/>
              <a:t>Оператор </a:t>
            </a:r>
            <a:r>
              <a:rPr lang="ru-RU" sz="1600" b="1" dirty="0" err="1"/>
              <a:t>continue</a:t>
            </a:r>
            <a:r>
              <a:rPr lang="ru-RU" sz="1600" dirty="0"/>
              <a:t> осуществляет принудительный переход к следующему шагу цикла, пропуская любой код, оставшийся невыполненным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В циклах </a:t>
            </a:r>
            <a:r>
              <a:rPr lang="ru-RU" sz="1600" b="1" dirty="0" err="1"/>
              <a:t>while</a:t>
            </a:r>
            <a:r>
              <a:rPr lang="ru-RU" sz="1600" dirty="0"/>
              <a:t> и </a:t>
            </a:r>
            <a:r>
              <a:rPr lang="ru-RU" sz="1600" b="1" dirty="0" err="1"/>
              <a:t>do-while</a:t>
            </a:r>
            <a:r>
              <a:rPr lang="ru-RU" sz="1600" dirty="0"/>
              <a:t> оператор </a:t>
            </a:r>
            <a:r>
              <a:rPr lang="ru-RU" sz="1600" b="1" dirty="0" err="1"/>
              <a:t>continue</a:t>
            </a:r>
            <a:r>
              <a:rPr lang="ru-RU" sz="1600" dirty="0"/>
              <a:t> вызывает передачу управления непосредственно условному выражению, после чего продолжается процесс выполнения цикла. А в цикле </a:t>
            </a:r>
            <a:r>
              <a:rPr lang="ru-RU" sz="1600" b="1" dirty="0" err="1"/>
              <a:t>for</a:t>
            </a:r>
            <a:r>
              <a:rPr lang="ru-RU" sz="1600" dirty="0"/>
              <a:t> сначала вычисляется итерационное выражение, затем условное выражение, после чего цикл </a:t>
            </a:r>
            <a:r>
              <a:rPr lang="ru-RU" sz="1600" dirty="0" smtClean="0"/>
              <a:t>продолжается.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94" y="3329373"/>
            <a:ext cx="4248150" cy="3181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54756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710</TotalTime>
  <Words>291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Грань</vt:lpstr>
      <vt:lpstr>Introducing C#</vt:lpstr>
      <vt:lpstr>План лекции</vt:lpstr>
      <vt:lpstr>Цикл</vt:lpstr>
      <vt:lpstr>Оператор безусловного перехода goto</vt:lpstr>
      <vt:lpstr>Циклическая конструкция while</vt:lpstr>
      <vt:lpstr>Циклическая конструкция do while </vt:lpstr>
      <vt:lpstr>Циклическая конструкция for </vt:lpstr>
      <vt:lpstr>Break оператор досрочного выхода из цикла</vt:lpstr>
      <vt:lpstr>Continue - оператор перехода на следующую итерацию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147</cp:revision>
  <dcterms:created xsi:type="dcterms:W3CDTF">2015-11-07T12:50:02Z</dcterms:created>
  <dcterms:modified xsi:type="dcterms:W3CDTF">2017-10-28T11:23:39Z</dcterms:modified>
</cp:coreProperties>
</file>