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Примитивные типы данных, работа с переменными в </a:t>
            </a:r>
            <a:r>
              <a:rPr lang="en-US" sz="3200" dirty="0" smtClean="0"/>
              <a:t>C#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Неявно типизированные переменные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52620" y="1449861"/>
            <a:ext cx="4570219" cy="329513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Локальным переменным вместо явного типа может быть задан </a:t>
            </a:r>
            <a:r>
              <a:rPr lang="ru-RU" sz="1600" dirty="0" smtClean="0"/>
              <a:t>предполагаемый "тип</a:t>
            </a:r>
            <a:r>
              <a:rPr lang="ru-RU" sz="1600" dirty="0"/>
              <a:t>" </a:t>
            </a:r>
            <a:r>
              <a:rPr lang="ru-RU" sz="1600" b="1" dirty="0" err="1"/>
              <a:t>var</a:t>
            </a:r>
            <a:r>
              <a:rPr lang="ru-RU" sz="1600" dirty="0"/>
              <a:t>. </a:t>
            </a:r>
            <a:endParaRPr lang="en-US" sz="1600" dirty="0" smtClean="0"/>
          </a:p>
          <a:p>
            <a:pPr fontAlgn="base"/>
            <a:r>
              <a:rPr lang="ru-RU" sz="1600" dirty="0" smtClean="0"/>
              <a:t>Ключевое </a:t>
            </a:r>
            <a:r>
              <a:rPr lang="ru-RU" sz="1600" dirty="0"/>
              <a:t>слово </a:t>
            </a:r>
            <a:r>
              <a:rPr lang="ru-RU" sz="1600" b="1" dirty="0" err="1"/>
              <a:t>var</a:t>
            </a:r>
            <a:r>
              <a:rPr lang="ru-RU" sz="1600" dirty="0"/>
              <a:t> сообщает компилятору о необходимости определения типа переменной из выражения, находящегося с правой стороны оператора инициализации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Выводимый тип может быть встроенным, анонимным, пользовательским типом или типом, определенным в библиотеке классов платформы </a:t>
            </a:r>
            <a:r>
              <a:rPr lang="ru-RU" sz="1600" b="1" dirty="0"/>
              <a:t>.NET </a:t>
            </a:r>
            <a:r>
              <a:rPr lang="ru-RU" sz="1600" b="1" dirty="0" err="1"/>
              <a:t>Framework</a:t>
            </a:r>
            <a:r>
              <a:rPr lang="ru-RU" sz="1600" dirty="0"/>
              <a:t>.</a:t>
            </a:r>
            <a:r>
              <a:rPr lang="ru-RU" sz="1600" dirty="0" smtClean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39" y="890587"/>
            <a:ext cx="4276725" cy="4467225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652620" y="5509996"/>
            <a:ext cx="8285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Важно понять, что ключевое слово 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не означает «изменяемый» и не указывает на свободную типизацию или позднюю привязку переменной. Оно просто значит, что компилятор определяет и назначает наиболее подходящий тип.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Преобразование типов в .NET </a:t>
            </a:r>
            <a:r>
              <a:rPr lang="ru-RU" dirty="0" err="1"/>
              <a:t>Framework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52620" y="766119"/>
            <a:ext cx="8433715" cy="397887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dirty="0" smtClean="0"/>
              <a:t>Каждое </a:t>
            </a:r>
            <a:r>
              <a:rPr lang="ru-RU" sz="1600" dirty="0"/>
              <a:t>значение имеет соответствующий тип, который определяет атрибуты, такие как объем памяти, выделяемой значению, диапазон возможных значений и доступные элементы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 fontAlgn="base">
              <a:buNone/>
            </a:pPr>
            <a:r>
              <a:rPr lang="ru-RU" sz="1600" b="1" dirty="0" smtClean="0"/>
              <a:t>Преобразование типа </a:t>
            </a:r>
            <a:r>
              <a:rPr lang="ru-RU" sz="1600" dirty="0" smtClean="0"/>
              <a:t>(кастинг) – это преобразование значения переменной одного типа в значение </a:t>
            </a:r>
            <a:r>
              <a:rPr lang="ru-RU" sz="1600" dirty="0"/>
              <a:t>другого типа, но при этом не обязательно сохраняется идентичность (или точные значения) </a:t>
            </a:r>
            <a:r>
              <a:rPr lang="ru-RU" sz="1600" dirty="0" smtClean="0"/>
              <a:t>первоначального объекта.</a:t>
            </a:r>
          </a:p>
          <a:p>
            <a:pPr fontAlgn="base"/>
            <a:r>
              <a:rPr lang="ru-RU" sz="1600" dirty="0" smtClean="0"/>
              <a:t>Явное преобразование (</a:t>
            </a:r>
            <a:r>
              <a:rPr lang="en-US" sz="1600" dirty="0" smtClean="0"/>
              <a:t>Explicit</a:t>
            </a:r>
            <a:r>
              <a:rPr lang="ru-RU" sz="1600" dirty="0" smtClean="0"/>
              <a:t>)</a:t>
            </a:r>
            <a:r>
              <a:rPr lang="en-US" sz="1600" dirty="0" smtClean="0"/>
              <a:t> – </a:t>
            </a:r>
            <a:r>
              <a:rPr lang="ru-RU" sz="1600" dirty="0" smtClean="0"/>
              <a:t>небезопасное преобразование значения большего типа в значение меньшего.</a:t>
            </a:r>
            <a:endParaRPr lang="en-US" sz="1600" dirty="0" smtClean="0"/>
          </a:p>
          <a:p>
            <a:pPr fontAlgn="base"/>
            <a:r>
              <a:rPr lang="ru-RU" sz="1600" dirty="0" smtClean="0"/>
              <a:t>Неявное преобразование (</a:t>
            </a:r>
            <a:r>
              <a:rPr lang="en-US" sz="1600" dirty="0" smtClean="0"/>
              <a:t>Implicit</a:t>
            </a:r>
            <a:r>
              <a:rPr lang="ru-RU" sz="1600" dirty="0" smtClean="0"/>
              <a:t>) – безопасное преобразование значения меньшего типа в значение большего.</a:t>
            </a:r>
          </a:p>
        </p:txBody>
      </p:sp>
      <p:pic>
        <p:nvPicPr>
          <p:cNvPr id="1032" name="Picture 8" descr="http://flylib.com/books/4/8/1/html/2/files/09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60503"/>
            <a:ext cx="5573252" cy="27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922637"/>
            <a:ext cx="4418922" cy="5648851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uk-UA" dirty="0" err="1" smtClean="0"/>
              <a:t>Основные</a:t>
            </a:r>
            <a:r>
              <a:rPr lang="uk-UA" dirty="0" smtClean="0"/>
              <a:t> </a:t>
            </a:r>
            <a:r>
              <a:rPr lang="uk-UA" dirty="0" err="1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инструкция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идентификатор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переменная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римитивные типы данных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операторы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неявно </a:t>
            </a:r>
            <a:r>
              <a:rPr lang="ru-RU" dirty="0"/>
              <a:t>типизированные локальные </a:t>
            </a:r>
            <a:r>
              <a:rPr lang="ru-RU" dirty="0" smtClean="0"/>
              <a:t>переменные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преобразование типов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922636"/>
            <a:ext cx="4457647" cy="56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/>
              <a:t> </a:t>
            </a:r>
            <a:r>
              <a:rPr lang="ru-RU" dirty="0" smtClean="0"/>
              <a:t>Программа демонстрация значений примитивных типов данных</a:t>
            </a:r>
          </a:p>
          <a:p>
            <a:pPr fontAlgn="base"/>
            <a:r>
              <a:rPr lang="ru-RU" dirty="0"/>
              <a:t>	</a:t>
            </a:r>
            <a:r>
              <a:rPr lang="ru-RU" dirty="0" smtClean="0"/>
              <a:t>Программа калькулятор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Инструкция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dirty="0" smtClean="0"/>
              <a:t>Инструкция (</a:t>
            </a:r>
            <a:r>
              <a:rPr lang="en-US" b="1" dirty="0" smtClean="0"/>
              <a:t>statement</a:t>
            </a:r>
            <a:r>
              <a:rPr lang="ru-RU" b="1" dirty="0" smtClean="0"/>
              <a:t>)</a:t>
            </a:r>
            <a:r>
              <a:rPr lang="ru-RU" dirty="0"/>
              <a:t> – </a:t>
            </a:r>
            <a:r>
              <a:rPr lang="ru-RU" dirty="0" smtClean="0"/>
              <a:t>это команда, которая описывает некое действие, такое как вычисление значения и сохранение результата или </a:t>
            </a:r>
            <a:r>
              <a:rPr lang="ru-RU" dirty="0" err="1" smtClean="0"/>
              <a:t>отрисовка</a:t>
            </a:r>
            <a:r>
              <a:rPr lang="ru-RU" dirty="0" smtClean="0"/>
              <a:t> сообщения пользователю.</a:t>
            </a:r>
          </a:p>
          <a:p>
            <a:pPr fontAlgn="base"/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Инструкции в </a:t>
            </a:r>
            <a:r>
              <a:rPr lang="en-US" dirty="0" smtClean="0"/>
              <a:t>C# </a:t>
            </a:r>
            <a:r>
              <a:rPr lang="ru-RU" dirty="0" smtClean="0"/>
              <a:t>следуют строго определенным правилам описания их формата и конструкций. Такие правила описания принято называть </a:t>
            </a:r>
            <a:r>
              <a:rPr lang="ru-RU" i="1" dirty="0" smtClean="0"/>
              <a:t>синтаксисом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 smtClean="0"/>
              <a:t>Инструкция может </a:t>
            </a:r>
            <a:r>
              <a:rPr lang="ru-RU" dirty="0"/>
              <a:t>состоять из одной </a:t>
            </a:r>
            <a:r>
              <a:rPr lang="ru-RU" dirty="0" smtClean="0"/>
              <a:t>строчки </a:t>
            </a:r>
            <a:r>
              <a:rPr lang="ru-RU" dirty="0"/>
              <a:t>кода, которая заканчивается точкой с запятой, или из ряда однострочных </a:t>
            </a:r>
            <a:r>
              <a:rPr lang="ru-RU" dirty="0" smtClean="0"/>
              <a:t>инструкций </a:t>
            </a:r>
            <a:r>
              <a:rPr lang="ru-RU" dirty="0"/>
              <a:t>в блоке. Блок </a:t>
            </a:r>
            <a:r>
              <a:rPr lang="ru-RU" dirty="0" smtClean="0"/>
              <a:t>инструкций заключен </a:t>
            </a:r>
            <a:r>
              <a:rPr lang="ru-RU" dirty="0"/>
              <a:t>в скобки </a:t>
            </a:r>
            <a:r>
              <a:rPr lang="ru-RU" dirty="0" smtClean="0"/>
              <a:t>({}).</a:t>
            </a:r>
            <a:r>
              <a:rPr lang="ru-RU" dirty="0"/>
              <a:t>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03" y="2873674"/>
            <a:ext cx="5309744" cy="220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Идентификатор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8497"/>
            <a:ext cx="8596668" cy="5722991"/>
          </a:xfrm>
        </p:spPr>
        <p:txBody>
          <a:bodyPr>
            <a:normAutofit/>
          </a:bodyPr>
          <a:lstStyle/>
          <a:p>
            <a:pPr fontAlgn="base"/>
            <a:r>
              <a:rPr lang="ru-RU" b="1" dirty="0" smtClean="0"/>
              <a:t>Идентификатор </a:t>
            </a:r>
            <a:r>
              <a:rPr lang="en-US" b="1" dirty="0" smtClean="0"/>
              <a:t>(identifier</a:t>
            </a:r>
            <a:r>
              <a:rPr lang="ru-RU" b="1" dirty="0" smtClean="0"/>
              <a:t>)</a:t>
            </a:r>
            <a:r>
              <a:rPr lang="ru-RU" dirty="0"/>
              <a:t> – </a:t>
            </a:r>
            <a:r>
              <a:rPr lang="ru-RU" dirty="0" smtClean="0"/>
              <a:t>это имя, которое присваивается элементам программы таким как пространство имен, класс, метод, переменная.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 smtClean="0"/>
              <a:t>Следует придерживаться следующих синтаксических правил использования идентификаторов: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Идентификатор может содержать только буквы, цифры и нижнее подчеркивание.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Идентификатор должен начинаться с буквы или нижнего подчеркивания.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Нельзя использовать зарезервированные ключевые слова.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59" y="4814244"/>
            <a:ext cx="71818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8497"/>
            <a:ext cx="8596668" cy="5722991"/>
          </a:xfrm>
        </p:spPr>
        <p:txBody>
          <a:bodyPr>
            <a:normAutofit/>
          </a:bodyPr>
          <a:lstStyle/>
          <a:p>
            <a:pPr fontAlgn="base"/>
            <a:r>
              <a:rPr lang="ru-RU" b="1" dirty="0" smtClean="0"/>
              <a:t>Переменная </a:t>
            </a:r>
            <a:r>
              <a:rPr lang="en-US" b="1" dirty="0" smtClean="0"/>
              <a:t>(variable</a:t>
            </a:r>
            <a:r>
              <a:rPr lang="ru-RU" b="1" dirty="0" smtClean="0"/>
              <a:t>)</a:t>
            </a:r>
            <a:r>
              <a:rPr lang="ru-RU" dirty="0"/>
              <a:t> –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область памяти которая хранит некоторое временное значение. (значение может быть изменено)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ru-RU" dirty="0" smtClean="0"/>
              <a:t>Переменная имеет тип, который описывает какие значения может хранить эта переменная.</a:t>
            </a:r>
          </a:p>
          <a:p>
            <a:pPr marL="0" indent="0" fontAlgn="base">
              <a:buNone/>
            </a:pPr>
            <a:r>
              <a:rPr lang="en-US" dirty="0" smtClean="0"/>
              <a:t>C# </a:t>
            </a:r>
            <a:r>
              <a:rPr lang="ru-RU" dirty="0" smtClean="0"/>
              <a:t>строго типизированный язык программирования и предоставляет нам механизм защиты. Компилятор </a:t>
            </a:r>
            <a:r>
              <a:rPr lang="en-US" dirty="0" smtClean="0"/>
              <a:t>C# </a:t>
            </a:r>
            <a:r>
              <a:rPr lang="ru-RU" dirty="0" smtClean="0"/>
              <a:t>гарантирует что данные хранимые в переменной всегда соответствующего типа. </a:t>
            </a:r>
            <a:r>
              <a:rPr lang="en-US" dirty="0"/>
              <a:t> </a:t>
            </a:r>
            <a:endParaRPr lang="ru-RU" dirty="0" smtClean="0"/>
          </a:p>
        </p:txBody>
      </p:sp>
      <p:pic>
        <p:nvPicPr>
          <p:cNvPr id="1028" name="Picture 4" descr="Variabl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08" y="2265404"/>
            <a:ext cx="3104809" cy="177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613" y="2265876"/>
            <a:ext cx="4402793" cy="14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Правила именования переменных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1318054"/>
            <a:ext cx="8596668" cy="5253434"/>
          </a:xfrm>
        </p:spPr>
        <p:txBody>
          <a:bodyPr>
            <a:normAutofit/>
          </a:bodyPr>
          <a:lstStyle/>
          <a:p>
            <a:r>
              <a:rPr lang="ru-RU" dirty="0" smtClean="0"/>
              <a:t>Имена переменных</a:t>
            </a:r>
            <a:r>
              <a:rPr lang="en-US" dirty="0" smtClean="0"/>
              <a:t> </a:t>
            </a:r>
            <a:r>
              <a:rPr lang="ru-RU" b="1" u="sng" dirty="0" smtClean="0"/>
              <a:t>чувствительные к регистру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Длинна имени переменной не ограничена.</a:t>
            </a:r>
            <a:endParaRPr lang="en-US" dirty="0"/>
          </a:p>
          <a:p>
            <a:r>
              <a:rPr lang="ru-RU" dirty="0" smtClean="0"/>
              <a:t>Начало имени переменной должно быть буквой алфавита</a:t>
            </a:r>
            <a:r>
              <a:rPr lang="en-US" dirty="0" smtClean="0"/>
              <a:t> (</a:t>
            </a:r>
            <a:r>
              <a:rPr lang="ru-RU" dirty="0" smtClean="0"/>
              <a:t>однако допустимо использовать в начале нижнее подчеркивание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 smtClean="0"/>
              <a:t>Некоторые авто генерируемые переменные могут начинаться</a:t>
            </a:r>
            <a:r>
              <a:rPr lang="en-US" dirty="0" smtClean="0"/>
              <a:t> </a:t>
            </a:r>
            <a:r>
              <a:rPr lang="ru-RU" dirty="0" smtClean="0"/>
              <a:t>со знака </a:t>
            </a:r>
            <a:r>
              <a:rPr lang="en-US" dirty="0" smtClean="0"/>
              <a:t>‘</a:t>
            </a:r>
            <a:r>
              <a:rPr lang="en-US" b="1" dirty="0" smtClean="0"/>
              <a:t>$</a:t>
            </a:r>
            <a:r>
              <a:rPr lang="en-US" dirty="0" smtClean="0"/>
              <a:t>‘. </a:t>
            </a:r>
            <a:r>
              <a:rPr lang="ru-RU" dirty="0" smtClean="0"/>
              <a:t>Следует избегать такого использования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b="1" u="sng" dirty="0" smtClean="0"/>
              <a:t>Символ пробела</a:t>
            </a:r>
            <a:r>
              <a:rPr lang="en-US" dirty="0" smtClean="0"/>
              <a:t> </a:t>
            </a:r>
            <a:r>
              <a:rPr lang="ru-RU" dirty="0" smtClean="0"/>
              <a:t>не допустим в названии переменной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b="1" u="sng" dirty="0" smtClean="0"/>
              <a:t>Специальные символы</a:t>
            </a:r>
            <a:r>
              <a:rPr lang="en-US" dirty="0"/>
              <a:t> </a:t>
            </a:r>
            <a:r>
              <a:rPr lang="ru-RU" dirty="0"/>
              <a:t>не </a:t>
            </a:r>
            <a:r>
              <a:rPr lang="ru-RU" dirty="0" smtClean="0"/>
              <a:t>допустимы </a:t>
            </a:r>
            <a:r>
              <a:rPr lang="ru-RU" dirty="0"/>
              <a:t>в названии переменной</a:t>
            </a:r>
            <a:r>
              <a:rPr lang="en-US" dirty="0"/>
              <a:t>.</a:t>
            </a:r>
          </a:p>
          <a:p>
            <a:r>
              <a:rPr lang="ru-RU" b="1" u="sng" dirty="0" smtClean="0"/>
              <a:t>Цифра</a:t>
            </a:r>
            <a:r>
              <a:rPr lang="en-US" dirty="0"/>
              <a:t> </a:t>
            </a:r>
            <a:r>
              <a:rPr lang="ru-RU" dirty="0"/>
              <a:t>не </a:t>
            </a:r>
            <a:r>
              <a:rPr lang="ru-RU" dirty="0" smtClean="0"/>
              <a:t>допустима </a:t>
            </a:r>
            <a:r>
              <a:rPr lang="ru-RU" dirty="0"/>
              <a:t>в </a:t>
            </a:r>
            <a:r>
              <a:rPr lang="ru-RU" dirty="0" smtClean="0"/>
              <a:t>начале имени </a:t>
            </a:r>
            <a:r>
              <a:rPr lang="ru-RU" dirty="0"/>
              <a:t>переменной</a:t>
            </a:r>
            <a:r>
              <a:rPr lang="en-US" dirty="0"/>
              <a:t>.</a:t>
            </a:r>
          </a:p>
          <a:p>
            <a:r>
              <a:rPr lang="ru-RU" dirty="0" smtClean="0"/>
              <a:t>Имя переменной не должно быть</a:t>
            </a:r>
            <a:r>
              <a:rPr lang="en-US" dirty="0"/>
              <a:t> </a:t>
            </a:r>
            <a:r>
              <a:rPr lang="ru-RU" b="1" u="sng" dirty="0" smtClean="0"/>
              <a:t>зарезервированным ключевым словом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Примитивные типы данных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8497"/>
            <a:ext cx="8596668" cy="572299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1600" dirty="0" smtClean="0"/>
              <a:t>C# </a:t>
            </a:r>
            <a:r>
              <a:rPr lang="ru-RU" sz="1600" dirty="0" smtClean="0"/>
              <a:t>содержит некоторое число встроенных типов данных называемых </a:t>
            </a:r>
            <a:r>
              <a:rPr lang="ru-RU" sz="1600" i="1" dirty="0" smtClean="0"/>
              <a:t>примитивными типами данных</a:t>
            </a:r>
            <a:r>
              <a:rPr lang="ru-RU" sz="1600" dirty="0" smtClean="0"/>
              <a:t>. </a:t>
            </a:r>
            <a:r>
              <a:rPr lang="ru-RU" sz="1600" dirty="0"/>
              <a:t>Э</a:t>
            </a:r>
            <a:r>
              <a:rPr lang="ru-RU" sz="1600" dirty="0" smtClean="0"/>
              <a:t>то</a:t>
            </a:r>
            <a:r>
              <a:rPr lang="ru-RU" sz="1600" dirty="0"/>
              <a:t> </a:t>
            </a:r>
            <a:r>
              <a:rPr lang="ru-RU" sz="1600" b="1" dirty="0"/>
              <a:t>несоставной</a:t>
            </a:r>
            <a:r>
              <a:rPr lang="ru-RU" sz="1600" dirty="0"/>
              <a:t> тип данных, </a:t>
            </a:r>
            <a:r>
              <a:rPr lang="ru-RU" sz="1600" dirty="0" smtClean="0"/>
              <a:t>занимающий </a:t>
            </a:r>
            <a:r>
              <a:rPr lang="ru-RU" sz="1600" dirty="0"/>
              <a:t>в памяти строго определенное количество </a:t>
            </a:r>
            <a:r>
              <a:rPr lang="ru-RU" sz="1600" dirty="0" smtClean="0"/>
              <a:t>байт.</a:t>
            </a:r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Все </a:t>
            </a:r>
            <a:r>
              <a:rPr lang="ru-RU" sz="1600" dirty="0"/>
              <a:t>примитивные типы данных в </a:t>
            </a:r>
            <a:r>
              <a:rPr lang="ru-RU" sz="1600" b="1" dirty="0"/>
              <a:t>C# </a:t>
            </a:r>
            <a:r>
              <a:rPr lang="ru-RU" sz="1600" dirty="0"/>
              <a:t>являются объектами пространства имен </a:t>
            </a:r>
            <a:r>
              <a:rPr lang="ru-RU" sz="1600" b="1" dirty="0" err="1" smtClean="0"/>
              <a:t>System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каждого типа данных существует псевдоним, то есть краткое </a:t>
            </a:r>
            <a:r>
              <a:rPr lang="ru-RU" sz="1600" dirty="0" smtClean="0"/>
              <a:t>имя.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int</a:t>
            </a:r>
            <a:r>
              <a:rPr lang="ru-RU" sz="1600" dirty="0" smtClean="0"/>
              <a:t> </a:t>
            </a:r>
            <a:r>
              <a:rPr lang="ru-RU" sz="1600" dirty="0"/>
              <a:t>— краткое имя для </a:t>
            </a:r>
            <a:r>
              <a:rPr lang="ru-RU" sz="1600" b="1" dirty="0" smtClean="0"/>
              <a:t>System.Int32</a:t>
            </a:r>
            <a:endParaRPr lang="ru-RU" sz="1600" dirty="0"/>
          </a:p>
          <a:p>
            <a:pPr marL="0" indent="0" fontAlgn="base">
              <a:buNone/>
            </a:pPr>
            <a:r>
              <a:rPr lang="ru-RU" sz="1600" b="1" dirty="0" err="1" smtClean="0"/>
              <a:t>double</a:t>
            </a:r>
            <a:r>
              <a:rPr lang="ru-RU" sz="1600" dirty="0" smtClean="0"/>
              <a:t> </a:t>
            </a:r>
            <a:r>
              <a:rPr lang="ru-RU" sz="1600" dirty="0"/>
              <a:t>— краткое имя для </a:t>
            </a:r>
            <a:r>
              <a:rPr lang="ru-RU" sz="1600" b="1" dirty="0" err="1" smtClean="0"/>
              <a:t>System.Double</a:t>
            </a:r>
            <a:endParaRPr lang="ru-RU" sz="1600" dirty="0" smtClean="0"/>
          </a:p>
        </p:txBody>
      </p:sp>
      <p:pic>
        <p:nvPicPr>
          <p:cNvPr id="2050" name="Picture 2" descr="http://csprogrammer.net/wp-content/uploads/2014/07/C-Primitive-Data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46" y="1646972"/>
            <a:ext cx="7038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Примитивные типы данных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466" y="682752"/>
            <a:ext cx="6713059" cy="59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517586"/>
            <a:ext cx="8596668" cy="634651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dirty="0"/>
              <a:t>В языке C# </a:t>
            </a:r>
            <a:r>
              <a:rPr lang="ru-RU" sz="1600" b="1" dirty="0"/>
              <a:t>оператор</a:t>
            </a:r>
            <a:r>
              <a:rPr lang="ru-RU" sz="1600" dirty="0"/>
              <a:t> — это элемент программы, который применяется для одного или нескольких операндов в выражении или </a:t>
            </a:r>
            <a:r>
              <a:rPr lang="ru-RU" sz="1600" dirty="0" smtClean="0"/>
              <a:t>инструкции.</a:t>
            </a:r>
            <a:r>
              <a:rPr lang="en-US" sz="1600" dirty="0" smtClean="0"/>
              <a:t> 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://msdn.microsoft.com/ru-ru/library/ms173145.aspx</a:t>
            </a:r>
            <a:endParaRPr lang="ru-RU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334" y="1200338"/>
            <a:ext cx="279911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Операторы, в которых используется один операнд, например оператор инкремента (++) или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называются унарными.</a:t>
            </a:r>
          </a:p>
          <a:p>
            <a:pPr fontAlgn="base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Операторы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в которых используются два операнда, например арифметические операторы (+,-,*,/), называются бинарными.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326" y="1231862"/>
            <a:ext cx="62769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342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Грань</vt:lpstr>
      <vt:lpstr>Introducing C#</vt:lpstr>
      <vt:lpstr>План лекции</vt:lpstr>
      <vt:lpstr>Инструкция в C#</vt:lpstr>
      <vt:lpstr>Идентификатор</vt:lpstr>
      <vt:lpstr>Переменная</vt:lpstr>
      <vt:lpstr>Правила именования переменных</vt:lpstr>
      <vt:lpstr>Примитивные типы данных</vt:lpstr>
      <vt:lpstr>Примитивные типы данных</vt:lpstr>
      <vt:lpstr>Операторы</vt:lpstr>
      <vt:lpstr>Неявно типизированные переменные</vt:lpstr>
      <vt:lpstr>Преобразование типов в .NET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77</cp:revision>
  <dcterms:created xsi:type="dcterms:W3CDTF">2015-11-07T12:50:02Z</dcterms:created>
  <dcterms:modified xsi:type="dcterms:W3CDTF">2017-10-28T10:43:41Z</dcterms:modified>
</cp:coreProperties>
</file>