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27"/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C#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Работа с методами в </a:t>
            </a:r>
            <a:r>
              <a:rPr lang="en-US" sz="4000" dirty="0" smtClean="0"/>
              <a:t>C#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1" y="5314194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922637"/>
            <a:ext cx="4418922" cy="5648851"/>
          </a:xfrm>
        </p:spPr>
        <p:txBody>
          <a:bodyPr>
            <a:normAutofit lnSpcReduction="10000"/>
          </a:bodyPr>
          <a:lstStyle/>
          <a:p>
            <a:pPr marL="0" indent="0" algn="ctr" fontAlgn="base">
              <a:buNone/>
            </a:pPr>
            <a:r>
              <a:rPr lang="ru-RU" b="1" dirty="0" smtClean="0"/>
              <a:t>Презентация</a:t>
            </a:r>
          </a:p>
          <a:p>
            <a:pPr fontAlgn="base"/>
            <a:r>
              <a:rPr lang="ru-RU" dirty="0" smtClean="0"/>
              <a:t>Основные</a:t>
            </a:r>
            <a:r>
              <a:rPr lang="uk-UA" dirty="0" smtClean="0"/>
              <a:t> </a:t>
            </a:r>
            <a:r>
              <a:rPr lang="ru-RU" dirty="0" smtClean="0"/>
              <a:t>понятия</a:t>
            </a:r>
            <a:r>
              <a:rPr lang="uk-UA" dirty="0" smtClean="0"/>
              <a:t>: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Метод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Сигнатура метода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Область видимости переменных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Перегрузка методов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err="1" smtClean="0"/>
              <a:t>Рефакторинг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Извлечение метода как </a:t>
            </a:r>
            <a:r>
              <a:rPr lang="ru-RU" dirty="0"/>
              <a:t>один из приемов </a:t>
            </a:r>
            <a:r>
              <a:rPr lang="ru-RU" dirty="0" err="1"/>
              <a:t>рефакторинга</a:t>
            </a:r>
            <a:endParaRPr lang="ru-RU" dirty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Опциональные аргументы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Именованные аргументы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Рекурсия</a:t>
            </a:r>
            <a:endParaRPr lang="ru-RU" dirty="0"/>
          </a:p>
          <a:p>
            <a:pPr fontAlgn="base"/>
            <a:r>
              <a:rPr lang="ru-RU" dirty="0" smtClean="0"/>
              <a:t>Работа</a:t>
            </a:r>
            <a:r>
              <a:rPr lang="uk-UA" dirty="0" smtClean="0"/>
              <a:t> с методами:</a:t>
            </a:r>
            <a:endParaRPr lang="uk-UA" dirty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Объявление метода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Возвращение значения из метода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Вызов метода</a:t>
            </a:r>
            <a:endParaRPr lang="en-US" dirty="0"/>
          </a:p>
        </p:txBody>
      </p:sp>
      <p:sp>
        <p:nvSpPr>
          <p:cNvPr id="6" name="Місце для вмісту 2"/>
          <p:cNvSpPr txBox="1">
            <a:spLocks/>
          </p:cNvSpPr>
          <p:nvPr/>
        </p:nvSpPr>
        <p:spPr>
          <a:xfrm>
            <a:off x="5096256" y="922636"/>
            <a:ext cx="4457647" cy="5648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Wingdings 3" charset="2"/>
              <a:buNone/>
            </a:pPr>
            <a:r>
              <a:rPr lang="ru-RU" b="1" dirty="0" err="1" smtClean="0"/>
              <a:t>Демо</a:t>
            </a:r>
            <a:endParaRPr lang="ru-RU" b="1" dirty="0" smtClean="0"/>
          </a:p>
          <a:p>
            <a:pPr fontAlgn="base"/>
            <a:r>
              <a:rPr lang="ru-RU" dirty="0" smtClean="0"/>
              <a:t>Консольное приложение вычисления заработной платы</a:t>
            </a:r>
            <a:endParaRPr lang="en-US" dirty="0" smtClean="0"/>
          </a:p>
          <a:p>
            <a:pPr fontAlgn="base"/>
            <a:r>
              <a:rPr lang="ru-RU" dirty="0" smtClean="0"/>
              <a:t>Генерация метода</a:t>
            </a:r>
          </a:p>
          <a:p>
            <a:pPr fontAlgn="base"/>
            <a:r>
              <a:rPr lang="ru-RU" dirty="0" smtClean="0"/>
              <a:t>Отладка программы</a:t>
            </a:r>
            <a:endParaRPr lang="en-US" dirty="0" smtClean="0"/>
          </a:p>
          <a:p>
            <a:pPr marL="0" indent="0" fontAlgn="base">
              <a:buFont typeface="Wingdings 3" charset="2"/>
              <a:buNone/>
            </a:pPr>
            <a:endParaRPr lang="en-US" dirty="0" smtClean="0"/>
          </a:p>
          <a:p>
            <a:pPr marL="0" indent="0" fontAlgn="base">
              <a:buFont typeface="Wingdings 3" charset="2"/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Метод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768095"/>
            <a:ext cx="8596668" cy="5803393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 smtClean="0"/>
              <a:t>Метод </a:t>
            </a:r>
            <a:r>
              <a:rPr lang="ru-RU" sz="1600" dirty="0"/>
              <a:t>– </a:t>
            </a:r>
            <a:r>
              <a:rPr lang="ru-RU" sz="1600" dirty="0" smtClean="0"/>
              <a:t>это именованный блок </a:t>
            </a:r>
            <a:r>
              <a:rPr lang="ru-RU" sz="1600" dirty="0"/>
              <a:t>кода, содержащий ряд </a:t>
            </a:r>
            <a:r>
              <a:rPr lang="ru-RU" sz="1600" dirty="0" smtClean="0"/>
              <a:t>инструкций. Метод состоит из сигнатуры и тела метода.</a:t>
            </a:r>
          </a:p>
          <a:p>
            <a:pPr marL="0" indent="0" fontAlgn="base">
              <a:buNone/>
            </a:pPr>
            <a:r>
              <a:rPr lang="ru-RU" sz="1600" b="1" i="1" dirty="0" smtClean="0"/>
              <a:t>Сигнатура</a:t>
            </a:r>
            <a:r>
              <a:rPr lang="ru-RU" sz="1600" dirty="0" smtClean="0"/>
              <a:t> метода состоит из модификатора доступа, возвращаемого значения, имени метода а также всех аргументов (параметров) этого метода.</a:t>
            </a:r>
          </a:p>
          <a:p>
            <a:pPr marL="0" indent="0" fontAlgn="base">
              <a:buNone/>
            </a:pPr>
            <a:r>
              <a:rPr lang="ru-RU" sz="1600" b="1" i="1" dirty="0" smtClean="0"/>
              <a:t>Тело</a:t>
            </a:r>
            <a:r>
              <a:rPr lang="ru-RU" sz="1600" dirty="0" smtClean="0"/>
              <a:t> метода содержит ряд инструкций заключенных в фигурные скобки которые будут выполнятся в момент вызова метода.</a:t>
            </a:r>
            <a:endParaRPr lang="en-US" sz="1600" dirty="0" smtClean="0"/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ru-RU" sz="1600" dirty="0" smtClean="0"/>
          </a:p>
          <a:p>
            <a:pPr marL="0" indent="0" fontAlgn="base">
              <a:buNone/>
            </a:pPr>
            <a:endParaRPr lang="ru-RU" sz="1600" dirty="0"/>
          </a:p>
          <a:p>
            <a:pPr marL="0" indent="0" fontAlgn="base">
              <a:buNone/>
            </a:pPr>
            <a:endParaRPr lang="ru-RU" sz="1600" dirty="0" smtClean="0"/>
          </a:p>
          <a:p>
            <a:pPr marL="0" indent="0" fontAlgn="base">
              <a:buNone/>
            </a:pPr>
            <a:r>
              <a:rPr lang="ru-RU" sz="1600" dirty="0" smtClean="0"/>
              <a:t>Метод </a:t>
            </a:r>
            <a:r>
              <a:rPr lang="ru-RU" sz="1600" b="1" dirty="0" err="1"/>
              <a:t>Main</a:t>
            </a:r>
            <a:r>
              <a:rPr lang="ru-RU" sz="1600" dirty="0"/>
              <a:t> является точкой входа для каждого приложения C#, и он вызывается общеязыковой средой выполнения (CLR) при запуске программы.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94" y="2633091"/>
            <a:ext cx="7372350" cy="13906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594" y="4837556"/>
            <a:ext cx="5362575" cy="1819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Область видимости переменных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64592" y="969835"/>
            <a:ext cx="4782312" cy="5803393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 smtClean="0"/>
              <a:t>Область </a:t>
            </a:r>
            <a:r>
              <a:rPr lang="ru-RU" sz="1600" b="1" dirty="0"/>
              <a:t>видимости, или контекст переменной </a:t>
            </a:r>
            <a:r>
              <a:rPr lang="ru-RU" sz="1600" dirty="0"/>
              <a:t>— это часть кода, в пределах которого доступна данная </a:t>
            </a:r>
            <a:r>
              <a:rPr lang="ru-RU" sz="1600" dirty="0" smtClean="0"/>
              <a:t>переменная.</a:t>
            </a:r>
            <a:endParaRPr lang="en-US" sz="1600" dirty="0" smtClean="0"/>
          </a:p>
          <a:p>
            <a:pPr fontAlgn="base"/>
            <a:endParaRPr lang="en-US" sz="16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ru-RU" dirty="0" smtClean="0"/>
              <a:t>Поле, также известное как переменная-член класса, </a:t>
            </a:r>
            <a:r>
              <a:rPr lang="ru-RU" dirty="0"/>
              <a:t>находится в области видимости до тех пор, пока в этой области находится содержащий поле класс</a:t>
            </a:r>
            <a:r>
              <a:rPr lang="ru-RU" dirty="0" smtClean="0"/>
              <a:t>.</a:t>
            </a:r>
            <a:endParaRPr lang="en-US" dirty="0" smtClean="0"/>
          </a:p>
          <a:p>
            <a:pPr lvl="1" fontAlgn="base">
              <a:buFont typeface="Arial" panose="020B0604020202020204" pitchFamily="34" charset="0"/>
              <a:buChar char="•"/>
            </a:pPr>
            <a:endParaRPr lang="ru-RU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ru-RU" dirty="0" smtClean="0"/>
              <a:t>Локальная </a:t>
            </a:r>
            <a:r>
              <a:rPr lang="ru-RU" dirty="0"/>
              <a:t>переменная находится в области видимости до тех пор, пока закрывающая фигурная скобка не укажет конец блока операторов или метода, в котором она объявлена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178" y="969835"/>
            <a:ext cx="4229100" cy="4772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2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Перегрузка методов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768095"/>
            <a:ext cx="8603826" cy="1783081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sz="1600" dirty="0" smtClean="0"/>
              <a:t>Если два или более методов с одинаковым именем объявлены в одной области видимости – они считаются </a:t>
            </a:r>
            <a:r>
              <a:rPr lang="ru-RU" sz="1600" b="1" dirty="0" smtClean="0"/>
              <a:t>перегруженными</a:t>
            </a:r>
            <a:r>
              <a:rPr lang="ru-RU" sz="1600" dirty="0" smtClean="0"/>
              <a:t>.</a:t>
            </a:r>
          </a:p>
          <a:p>
            <a:pPr marL="0" indent="0" fontAlgn="base">
              <a:buNone/>
            </a:pPr>
            <a:endParaRPr lang="ru-RU" sz="1600" dirty="0" smtClean="0"/>
          </a:p>
          <a:p>
            <a:pPr marL="0" indent="0" fontAlgn="base">
              <a:buNone/>
            </a:pPr>
            <a:r>
              <a:rPr lang="ru-RU" sz="1600" b="1" dirty="0" smtClean="0"/>
              <a:t>Перегрузка методов </a:t>
            </a:r>
            <a:r>
              <a:rPr lang="ru-RU" sz="1600" dirty="0" smtClean="0"/>
              <a:t>– это возможность создания нескольких методов с одинаковым именем, но различным количеством или типом аргументов.</a:t>
            </a:r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41" y="2560320"/>
            <a:ext cx="5724525" cy="3971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3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err="1" smtClean="0"/>
              <a:t>Рефакторинг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768095"/>
            <a:ext cx="8603826" cy="181051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ru-RU" sz="1600" b="1" dirty="0" err="1" smtClean="0"/>
              <a:t>Рефакторинг</a:t>
            </a:r>
            <a:r>
              <a:rPr lang="ru-RU" sz="1600" b="1" dirty="0" smtClean="0"/>
              <a:t> (</a:t>
            </a:r>
            <a:r>
              <a:rPr lang="ru-RU" sz="1600" b="1" dirty="0" err="1" smtClean="0"/>
              <a:t>refactoring</a:t>
            </a:r>
            <a:r>
              <a:rPr lang="ru-RU" sz="1600" b="1" dirty="0" smtClean="0"/>
              <a:t>) </a:t>
            </a:r>
            <a:r>
              <a:rPr lang="ru-RU" sz="1600" dirty="0" smtClean="0"/>
              <a:t>- процесс изменения </a:t>
            </a:r>
            <a:r>
              <a:rPr lang="ru-RU" sz="1600" dirty="0"/>
              <a:t>кода для повышения удобочитаемости и производительности </a:t>
            </a:r>
            <a:r>
              <a:rPr lang="ru-RU" sz="1600" dirty="0" smtClean="0"/>
              <a:t>приложений.</a:t>
            </a:r>
          </a:p>
          <a:p>
            <a:pPr marL="0" indent="0" fontAlgn="base">
              <a:buNone/>
            </a:pPr>
            <a:r>
              <a:rPr lang="ru-RU" sz="1600" b="1" dirty="0" err="1" smtClean="0"/>
              <a:t>Extract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Method</a:t>
            </a:r>
            <a:r>
              <a:rPr lang="ru-RU" sz="1600" b="1" dirty="0" smtClean="0"/>
              <a:t> (Извлечение метода) </a:t>
            </a:r>
            <a:r>
              <a:rPr lang="ru-RU" sz="1600" dirty="0" smtClean="0"/>
              <a:t>– один из приемов </a:t>
            </a:r>
            <a:r>
              <a:rPr lang="ru-RU" sz="1600" dirty="0" err="1" smtClean="0"/>
              <a:t>рефакторинга</a:t>
            </a:r>
            <a:r>
              <a:rPr lang="ru-RU" sz="1600" dirty="0" smtClean="0"/>
              <a:t>, который позволяет </a:t>
            </a:r>
            <a:r>
              <a:rPr lang="ru-RU" sz="1600" dirty="0"/>
              <a:t>определять новый метод на основе выбираемых операторов программного </a:t>
            </a:r>
            <a:r>
              <a:rPr lang="ru-RU" sz="1600" dirty="0" smtClean="0"/>
              <a:t>кода.</a:t>
            </a:r>
            <a:endParaRPr lang="en-US" sz="1600" dirty="0" smtClean="0"/>
          </a:p>
          <a:p>
            <a:pPr marL="0" indent="0" fontAlgn="base">
              <a:buNone/>
            </a:pPr>
            <a:r>
              <a:rPr lang="ru-RU" sz="1600" i="1" dirty="0"/>
              <a:t>д</a:t>
            </a:r>
            <a:r>
              <a:rPr lang="ru-RU" sz="1600" i="1" dirty="0" smtClean="0"/>
              <a:t>о </a:t>
            </a:r>
            <a:r>
              <a:rPr lang="ru-RU" sz="1600" i="1" dirty="0" err="1" smtClean="0"/>
              <a:t>рефакторинга</a:t>
            </a:r>
            <a:r>
              <a:rPr lang="ru-RU" sz="1600" i="1" dirty="0" smtClean="0"/>
              <a:t>:                                          после </a:t>
            </a:r>
            <a:r>
              <a:rPr lang="ru-RU" sz="1600" i="1" dirty="0" err="1" smtClean="0"/>
              <a:t>рефакторинга</a:t>
            </a:r>
            <a:r>
              <a:rPr lang="ru-RU" sz="1600" i="1" dirty="0" smtClean="0"/>
              <a:t>:</a:t>
            </a:r>
            <a:endParaRPr lang="ru-RU" sz="1600" i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97" y="2615184"/>
            <a:ext cx="4438650" cy="29622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138" y="2615184"/>
            <a:ext cx="4343400" cy="4171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6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Опциональные аргументы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3" y="855159"/>
            <a:ext cx="8603826" cy="1179577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sz="1600" b="1" dirty="0" smtClean="0"/>
              <a:t>Опциональный аргумент (необязательный)</a:t>
            </a:r>
            <a:r>
              <a:rPr lang="ru-RU" sz="1600" dirty="0"/>
              <a:t> </a:t>
            </a:r>
            <a:r>
              <a:rPr lang="ru-RU" sz="1600" dirty="0" smtClean="0"/>
              <a:t>- </a:t>
            </a:r>
            <a:r>
              <a:rPr lang="ru-RU" sz="1600" dirty="0"/>
              <a:t>позволяет определить используемое по умолчанию значение для параметра метода. Данное значение будет использоваться по умолчанию в том случае, если </a:t>
            </a:r>
            <a:r>
              <a:rPr lang="ru-RU" sz="1600" dirty="0" smtClean="0"/>
              <a:t>при </a:t>
            </a:r>
            <a:r>
              <a:rPr lang="ru-RU" sz="1600" dirty="0"/>
              <a:t>вызове </a:t>
            </a:r>
            <a:r>
              <a:rPr lang="ru-RU" sz="1600" dirty="0" smtClean="0"/>
              <a:t>метода </a:t>
            </a:r>
            <a:r>
              <a:rPr lang="ru-RU" sz="1600" dirty="0"/>
              <a:t>не указан соответствующий аргумент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159" y="2207143"/>
            <a:ext cx="5210175" cy="413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4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Именованные аргументы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3" y="855159"/>
            <a:ext cx="8603826" cy="2107497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sz="1600" b="1" dirty="0" smtClean="0"/>
              <a:t>Именованный </a:t>
            </a:r>
            <a:r>
              <a:rPr lang="ru-RU" sz="1600" b="1" dirty="0"/>
              <a:t>аргумент </a:t>
            </a:r>
            <a:r>
              <a:rPr lang="ru-RU" sz="1600" dirty="0"/>
              <a:t>позволяет указать имя того параметра, которому присваивается его значение. </a:t>
            </a:r>
            <a:r>
              <a:rPr lang="ru-RU" sz="1600" dirty="0" smtClean="0"/>
              <a:t>В </a:t>
            </a:r>
            <a:r>
              <a:rPr lang="ru-RU" sz="1600" dirty="0"/>
              <a:t>этом случае порядок следования аргументов </a:t>
            </a:r>
            <a:r>
              <a:rPr lang="ru-RU" sz="1600" dirty="0" smtClean="0"/>
              <a:t>в месте вызова метода уже </a:t>
            </a:r>
            <a:r>
              <a:rPr lang="ru-RU" sz="1600" dirty="0"/>
              <a:t>не имеет никакого значения</a:t>
            </a:r>
            <a:r>
              <a:rPr lang="ru-RU" sz="1600" dirty="0" smtClean="0"/>
              <a:t>.</a:t>
            </a:r>
          </a:p>
          <a:p>
            <a:pPr marL="0" indent="0" fontAlgn="base">
              <a:buNone/>
            </a:pPr>
            <a:endParaRPr lang="ru-RU" sz="1600" dirty="0" smtClean="0"/>
          </a:p>
          <a:p>
            <a:pPr marL="0" indent="0" fontAlgn="base">
              <a:buNone/>
            </a:pPr>
            <a:r>
              <a:rPr lang="ru-RU" sz="1600" dirty="0" smtClean="0"/>
              <a:t>Для </a:t>
            </a:r>
            <a:r>
              <a:rPr lang="ru-RU" sz="1600" dirty="0"/>
              <a:t>указания аргумента по имени служит следующая форма синтаксиса</a:t>
            </a:r>
            <a:r>
              <a:rPr lang="ru-RU" sz="1600" dirty="0" smtClean="0"/>
              <a:t>:</a:t>
            </a:r>
          </a:p>
          <a:p>
            <a:pPr marL="0" indent="0" algn="ctr" fontAlgn="base">
              <a:buNone/>
            </a:pPr>
            <a:r>
              <a:rPr lang="ru-RU" sz="1600" b="1" i="1" dirty="0" err="1"/>
              <a:t>имя_параметра</a:t>
            </a:r>
            <a:r>
              <a:rPr lang="ru-RU" sz="1600" b="1" i="1" dirty="0"/>
              <a:t> : </a:t>
            </a:r>
            <a:r>
              <a:rPr lang="ru-RU" sz="1600" b="1" i="1" dirty="0" smtClean="0"/>
              <a:t>значение</a:t>
            </a:r>
            <a:endParaRPr lang="ru-RU" sz="1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033" y="2871025"/>
            <a:ext cx="4162425" cy="3895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4714875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Рекурсия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91440" y="1371600"/>
            <a:ext cx="4517135" cy="521208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sz="1600" b="1" dirty="0" smtClean="0"/>
              <a:t>Рекурсия </a:t>
            </a:r>
            <a:r>
              <a:rPr lang="ru-RU" sz="1600" dirty="0" smtClean="0"/>
              <a:t>– процесс вызова методом самого себя. Метод в таком случае считается </a:t>
            </a:r>
            <a:r>
              <a:rPr lang="ru-RU" sz="1600" b="1" dirty="0" smtClean="0"/>
              <a:t>рекурсивным.</a:t>
            </a:r>
          </a:p>
          <a:p>
            <a:pPr marL="0" indent="0" fontAlgn="base">
              <a:buNone/>
            </a:pPr>
            <a:endParaRPr lang="ru-RU" sz="1600" b="1" dirty="0" smtClean="0"/>
          </a:p>
          <a:p>
            <a:pPr marL="0" indent="0" fontAlgn="base">
              <a:buNone/>
            </a:pPr>
            <a:r>
              <a:rPr lang="ru-RU" sz="1600" b="1" dirty="0" smtClean="0"/>
              <a:t>Простая рекурсия - </a:t>
            </a:r>
            <a:r>
              <a:rPr lang="ru-RU" sz="1600" dirty="0"/>
              <a:t>процесс вызова методом самого </a:t>
            </a:r>
            <a:r>
              <a:rPr lang="ru-RU" sz="1600" dirty="0" smtClean="0"/>
              <a:t>себя непосредственно.</a:t>
            </a:r>
            <a:endParaRPr lang="ru-RU" sz="1600" b="1" dirty="0" smtClean="0"/>
          </a:p>
          <a:p>
            <a:pPr marL="0" indent="0" fontAlgn="base">
              <a:buNone/>
            </a:pPr>
            <a:endParaRPr lang="ru-RU" sz="1600" b="1" dirty="0" smtClean="0"/>
          </a:p>
          <a:p>
            <a:pPr marL="0" indent="0" fontAlgn="base">
              <a:buNone/>
            </a:pPr>
            <a:r>
              <a:rPr lang="ru-RU" sz="1600" b="1" dirty="0" smtClean="0"/>
              <a:t>Сложная рекурсия</a:t>
            </a:r>
            <a:r>
              <a:rPr lang="ru-RU" sz="1600" dirty="0" smtClean="0"/>
              <a:t> - </a:t>
            </a:r>
            <a:r>
              <a:rPr lang="ru-RU" sz="1600" dirty="0"/>
              <a:t>процесс вызова методом самого </a:t>
            </a:r>
            <a:r>
              <a:rPr lang="ru-RU" sz="1600" dirty="0" smtClean="0"/>
              <a:t>себя через другой метод.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95250"/>
            <a:ext cx="4591050" cy="666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56392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557</TotalTime>
  <Words>387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Грань</vt:lpstr>
      <vt:lpstr>Introducing C#</vt:lpstr>
      <vt:lpstr>План лекции</vt:lpstr>
      <vt:lpstr>Метод</vt:lpstr>
      <vt:lpstr>Область видимости переменных</vt:lpstr>
      <vt:lpstr>Перегрузка методов</vt:lpstr>
      <vt:lpstr>Рефакторинг</vt:lpstr>
      <vt:lpstr>Опциональные аргументы</vt:lpstr>
      <vt:lpstr>Именованные аргументы</vt:lpstr>
      <vt:lpstr>Рекурсия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Nick Luk</dc:creator>
  <cp:lastModifiedBy>Windows User</cp:lastModifiedBy>
  <cp:revision>108</cp:revision>
  <dcterms:created xsi:type="dcterms:W3CDTF">2015-11-07T12:50:02Z</dcterms:created>
  <dcterms:modified xsi:type="dcterms:W3CDTF">2017-10-28T10:24:22Z</dcterms:modified>
</cp:coreProperties>
</file>