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Структуры и перечисления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Перечисления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Преимущества использования перечислений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атрибута </a:t>
            </a:r>
            <a:r>
              <a:rPr lang="en-US" dirty="0" err="1" smtClean="0"/>
              <a:t>FlagsAttribute</a:t>
            </a:r>
            <a:r>
              <a:rPr lang="ru-RU" dirty="0" smtClean="0"/>
              <a:t> в перечислениях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Структуры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Поведение структур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Отличия структуры и класса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4849120" y="682752"/>
            <a:ext cx="479738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 smtClean="0"/>
              <a:t>Консольное приложение демонстрация работы со структурными типами и перечислениями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86249"/>
            <a:ext cx="8590235" cy="5385240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Перечисление</a:t>
            </a:r>
            <a:r>
              <a:rPr lang="ru-RU" sz="1600" dirty="0"/>
              <a:t> (</a:t>
            </a:r>
            <a:r>
              <a:rPr lang="ru-RU" sz="1600" dirty="0" err="1"/>
              <a:t>enumeration</a:t>
            </a:r>
            <a:r>
              <a:rPr lang="ru-RU" sz="1600" dirty="0"/>
              <a:t>) — это определяемый пользователем целочисленный тип. </a:t>
            </a:r>
            <a:r>
              <a:rPr lang="ru-RU" sz="1600" dirty="0" smtClean="0"/>
              <a:t>Который состоит </a:t>
            </a:r>
            <a:r>
              <a:rPr lang="ru-RU" sz="1600" dirty="0"/>
              <a:t>из набора именованных констант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По умолчанию базовым типом элементов перечисления является </a:t>
            </a:r>
            <a:r>
              <a:rPr lang="en-US" sz="1600" b="1" dirty="0" err="1" smtClean="0"/>
              <a:t>int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Также можно определить целочисленный тип элементов.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64" y="1896840"/>
            <a:ext cx="4794936" cy="4838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55" y="3111206"/>
            <a:ext cx="5809797" cy="649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64" y="3945131"/>
            <a:ext cx="6063563" cy="2753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Преимущества использования перечислений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86249"/>
            <a:ext cx="8590235" cy="5385240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Перечисления </a:t>
            </a:r>
            <a:r>
              <a:rPr lang="ru-RU" sz="1600" dirty="0"/>
              <a:t>облегчают сопровождение кода, гарантируя, что переменным будут присваиваться только легитимные, ожидаемые </a:t>
            </a:r>
            <a:r>
              <a:rPr lang="ru-RU" sz="1600" dirty="0" smtClean="0"/>
              <a:t>значения.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Перечисления </a:t>
            </a:r>
            <a:r>
              <a:rPr lang="ru-RU" sz="1600" dirty="0"/>
              <a:t>делают код яснее, позволяя обращаться к целым значениям, называя их осмысленными именами вместо малопонятных "магических" </a:t>
            </a:r>
            <a:r>
              <a:rPr lang="ru-RU" sz="1600" dirty="0" smtClean="0"/>
              <a:t>чисел.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Перечисления </a:t>
            </a:r>
            <a:r>
              <a:rPr lang="ru-RU" sz="1600" dirty="0"/>
              <a:t>облегчают ввод исходного </a:t>
            </a:r>
            <a:r>
              <a:rPr lang="ru-RU" sz="1600" dirty="0" smtClean="0"/>
              <a:t>кода</a:t>
            </a:r>
            <a:r>
              <a:rPr lang="en-US" sz="1600" dirty="0" smtClean="0"/>
              <a:t>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Перечисление </a:t>
            </a:r>
            <a:r>
              <a:rPr lang="ru-RU" sz="1600" dirty="0"/>
              <a:t>может обрабатываться как битовое поле, которое является набором </a:t>
            </a:r>
            <a:r>
              <a:rPr lang="ru-RU" sz="1600" dirty="0" smtClean="0"/>
              <a:t>флагов</a:t>
            </a:r>
            <a:r>
              <a:rPr lang="ru-RU" sz="1600" dirty="0"/>
              <a:t>.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 </a:t>
            </a:r>
            <a:r>
              <a:rPr lang="ru-RU" dirty="0"/>
              <a:t>атрибута </a:t>
            </a:r>
            <a:r>
              <a:rPr lang="ru-RU" dirty="0" err="1"/>
              <a:t>FlagsAttribute</a:t>
            </a:r>
            <a:r>
              <a:rPr lang="ru-RU" dirty="0"/>
              <a:t> в перечислениях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86249"/>
            <a:ext cx="8590235" cy="5671751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Тип перечисления можно использовать для определения битовых флагов, благодаря чему экземпляр типа перечисления может хранить любую комбинацию значений, определенных в списке </a:t>
            </a:r>
            <a:r>
              <a:rPr lang="ru-RU" sz="1600" dirty="0" err="1"/>
              <a:t>перечислителя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dirty="0" err="1"/>
              <a:t>FlagsAttribute</a:t>
            </a:r>
            <a:r>
              <a:rPr lang="ru-RU" sz="1600" dirty="0"/>
              <a:t> </a:t>
            </a:r>
            <a:r>
              <a:rPr lang="ru-RU" sz="1600" dirty="0" smtClean="0"/>
              <a:t> указывает</a:t>
            </a:r>
            <a:r>
              <a:rPr lang="ru-RU" sz="1600" dirty="0"/>
              <a:t>, что перечисление может обрабатываться как битовое поле, которое является набором флагов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r>
              <a:rPr lang="en-US" sz="1600" b="1" dirty="0" err="1" smtClean="0"/>
              <a:t>Enum.HasFlag</a:t>
            </a:r>
            <a:r>
              <a:rPr lang="en-US" sz="1600" dirty="0" smtClean="0"/>
              <a:t> </a:t>
            </a:r>
            <a:r>
              <a:rPr lang="ru-RU" sz="1600" dirty="0" smtClean="0"/>
              <a:t>метод определяет</a:t>
            </a:r>
            <a:r>
              <a:rPr lang="ru-RU" sz="1600" dirty="0"/>
              <a:t>, установлены ли в текущем экземпляре одно или несколько битовых полей.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07" y="2811162"/>
            <a:ext cx="1990725" cy="2438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62" y="2566857"/>
            <a:ext cx="5181600" cy="2762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61" y="6062626"/>
            <a:ext cx="2552700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3"/>
            <a:ext cx="8590235" cy="617524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Структура </a:t>
            </a:r>
            <a:r>
              <a:rPr lang="ru-RU" sz="1600" dirty="0" smtClean="0"/>
              <a:t>- конструкция </a:t>
            </a:r>
            <a:r>
              <a:rPr lang="ru-RU" sz="1600" dirty="0"/>
              <a:t>языка программирования </a:t>
            </a:r>
            <a:r>
              <a:rPr lang="ru-RU" sz="1600" dirty="0" smtClean="0"/>
              <a:t>которая используется для группировки и инкапсуляции </a:t>
            </a:r>
            <a:r>
              <a:rPr lang="ru-RU" sz="1600" dirty="0"/>
              <a:t>связанных вместе данных, не требующих наследования и обращения по </a:t>
            </a:r>
            <a:r>
              <a:rPr lang="ru-RU" sz="1600" dirty="0" smtClean="0"/>
              <a:t>ссылке.</a:t>
            </a:r>
          </a:p>
          <a:p>
            <a:pPr fontAlgn="base"/>
            <a:r>
              <a:rPr lang="ru-RU" sz="1600" dirty="0" smtClean="0"/>
              <a:t>Структура – конструкция языка программирования, которая подобно классу может содержать конструкторы, константы, поля, методы, свойства, индексаторы, события и вложенные типы.</a:t>
            </a:r>
          </a:p>
          <a:p>
            <a:pPr fontAlgn="base"/>
            <a:r>
              <a:rPr lang="ru-RU" sz="1600" dirty="0" smtClean="0"/>
              <a:t>Структура – значимый тип размещаемый в стеке.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1" y="2778125"/>
            <a:ext cx="6276975" cy="399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Поведение структур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54099"/>
            <a:ext cx="8590235" cy="5803901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Структуры размещаются в стеке . </a:t>
            </a:r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При копировании структур, создаётся отдельная копия объекта, которая живёт «своей жизнью». 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От </a:t>
            </a:r>
            <a:r>
              <a:rPr lang="ru-RU" sz="1600" dirty="0"/>
              <a:t>структур нельзя наследоваться. 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Структуры </a:t>
            </a:r>
            <a:r>
              <a:rPr lang="ru-RU" sz="1600" dirty="0"/>
              <a:t>могут наследоваться только от интерфейсов (реализовывать их). 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При </a:t>
            </a:r>
            <a:r>
              <a:rPr lang="ru-RU" sz="1600" dirty="0"/>
              <a:t>передаче структуры как параметра передается вся структура. 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В </a:t>
            </a:r>
            <a:r>
              <a:rPr lang="ru-RU" sz="1600" dirty="0"/>
              <a:t>структуре нельзя создать конструктор по умолчанию. 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Структура </a:t>
            </a:r>
            <a:r>
              <a:rPr lang="ru-RU" sz="1600" dirty="0"/>
              <a:t>уничтожается при выходе за пределы видимости.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Отличия </a:t>
            </a:r>
            <a:r>
              <a:rPr lang="ru-RU" dirty="0"/>
              <a:t>структуры и </a:t>
            </a:r>
            <a:r>
              <a:rPr lang="ru-RU" dirty="0" smtClean="0"/>
              <a:t>класса</a:t>
            </a:r>
            <a:endParaRPr lang="ru-RU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70498"/>
              </p:ext>
            </p:extLst>
          </p:nvPr>
        </p:nvGraphicFramePr>
        <p:xfrm>
          <a:off x="706438" y="758952"/>
          <a:ext cx="8596311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Вопрос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Структура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Класс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Ссылочный или значимый тип?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Значимый тип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Ссылочный тип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Экземпляр хранится в</a:t>
                      </a:r>
                      <a:r>
                        <a:rPr lang="ru-RU" sz="1600" baseline="0" dirty="0" smtClean="0"/>
                        <a:t> стеке или куче?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Экземпляры структур являются значениями</a:t>
                      </a:r>
                      <a:r>
                        <a:rPr lang="ru-RU" sz="1600" b="0" baseline="0" dirty="0" smtClean="0"/>
                        <a:t> и </a:t>
                      </a:r>
                      <a:r>
                        <a:rPr lang="ru-RU" sz="1600" b="0" dirty="0" smtClean="0"/>
                        <a:t>хранятся в стеке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Экземпляры классов является объектами</a:t>
                      </a:r>
                      <a:r>
                        <a:rPr lang="ru-RU" sz="1600" b="0" baseline="0" dirty="0" smtClean="0"/>
                        <a:t> и хранятся в куче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Можно определить конструктор по умолчанию?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Нет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Да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Если определить пользовательский конструктор, компилятор создаст конструктор по</a:t>
                      </a:r>
                      <a:r>
                        <a:rPr lang="ru-RU" sz="1600" baseline="0" dirty="0" smtClean="0"/>
                        <a:t> умолчанию?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Да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Нет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Если в конструкторе не проинициализировать все</a:t>
                      </a:r>
                      <a:r>
                        <a:rPr lang="ru-RU" sz="1600" baseline="0" dirty="0" smtClean="0"/>
                        <a:t> поля, компилятор проинициализирует их за вас?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Нет 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Да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Допускается инициализация полей в месте</a:t>
                      </a:r>
                      <a:r>
                        <a:rPr lang="ru-RU" sz="1600" baseline="0" dirty="0" smtClean="0"/>
                        <a:t> их объявления?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Нет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Да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9577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397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Перечисления</vt:lpstr>
      <vt:lpstr>Преимущества использования перечислений</vt:lpstr>
      <vt:lpstr>Использование атрибута FlagsAttribute в перечислениях </vt:lpstr>
      <vt:lpstr>Структуры</vt:lpstr>
      <vt:lpstr>Поведение структур</vt:lpstr>
      <vt:lpstr>Отличия структуры и класса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93</cp:revision>
  <dcterms:created xsi:type="dcterms:W3CDTF">2015-11-07T12:50:02Z</dcterms:created>
  <dcterms:modified xsi:type="dcterms:W3CDTF">2017-10-28T12:04:07Z</dcterms:modified>
</cp:coreProperties>
</file>