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sldIdLst>
    <p:sldId id="256" r:id="rId2"/>
    <p:sldId id="257" r:id="rId3"/>
    <p:sldId id="297" r:id="rId4"/>
    <p:sldId id="287" r:id="rId5"/>
    <p:sldId id="288" r:id="rId6"/>
    <p:sldId id="289" r:id="rId7"/>
    <p:sldId id="294" r:id="rId8"/>
    <p:sldId id="301" r:id="rId9"/>
    <p:sldId id="298" r:id="rId10"/>
    <p:sldId id="299" r:id="rId11"/>
    <p:sldId id="300" r:id="rId12"/>
    <p:sldId id="302" r:id="rId13"/>
    <p:sldId id="312" r:id="rId14"/>
    <p:sldId id="305" r:id="rId15"/>
    <p:sldId id="306" r:id="rId16"/>
    <p:sldId id="307" r:id="rId17"/>
    <p:sldId id="308" r:id="rId18"/>
    <p:sldId id="296" r:id="rId19"/>
    <p:sldId id="303" r:id="rId20"/>
    <p:sldId id="309" r:id="rId21"/>
    <p:sldId id="310" r:id="rId22"/>
    <p:sldId id="311" r:id="rId23"/>
    <p:sldId id="304" r:id="rId24"/>
    <p:sldId id="295" r:id="rId25"/>
  </p:sldIdLst>
  <p:sldSz cx="9144000" cy="6858000" type="screen4x3"/>
  <p:notesSz cx="6735763" cy="9869488"/>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1" autoAdjust="0"/>
    <p:restoredTop sz="94694" autoAdjust="0"/>
  </p:normalViewPr>
  <p:slideViewPr>
    <p:cSldViewPr>
      <p:cViewPr varScale="1">
        <p:scale>
          <a:sx n="121" d="100"/>
          <a:sy n="121" d="100"/>
        </p:scale>
        <p:origin x="15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130" y="-102"/>
      </p:cViewPr>
      <p:guideLst>
        <p:guide orient="horz" pos="3109"/>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23ECF62-B29E-B566-B349-65FCA4CF4936}"/>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ru-RU"/>
          </a:p>
        </p:txBody>
      </p:sp>
      <p:sp>
        <p:nvSpPr>
          <p:cNvPr id="53251" name="Rectangle 3">
            <a:extLst>
              <a:ext uri="{FF2B5EF4-FFF2-40B4-BE49-F238E27FC236}">
                <a16:creationId xmlns:a16="http://schemas.microsoft.com/office/drawing/2014/main" id="{09086EE8-2689-DA00-FB62-C4516B46D868}"/>
              </a:ext>
            </a:extLst>
          </p:cNvPr>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3076" name="Rectangle 4">
            <a:extLst>
              <a:ext uri="{FF2B5EF4-FFF2-40B4-BE49-F238E27FC236}">
                <a16:creationId xmlns:a16="http://schemas.microsoft.com/office/drawing/2014/main" id="{9FD14FED-4025-D0AB-C54E-937A228BD6C0}"/>
              </a:ext>
            </a:extLst>
          </p:cNvPr>
          <p:cNvSpPr>
            <a:spLocks noGrp="1" noRot="1" noChangeAspect="1" noChangeArrowheads="1" noTextEdit="1"/>
          </p:cNvSpPr>
          <p:nvPr>
            <p:ph type="sldImg" idx="2"/>
          </p:nvPr>
        </p:nvSpPr>
        <p:spPr bwMode="auto">
          <a:xfrm>
            <a:off x="900113" y="739775"/>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a:extLst>
              <a:ext uri="{FF2B5EF4-FFF2-40B4-BE49-F238E27FC236}">
                <a16:creationId xmlns:a16="http://schemas.microsoft.com/office/drawing/2014/main" id="{14B91265-D50E-A3D7-5F6B-579B6D82E918}"/>
              </a:ext>
            </a:extLst>
          </p:cNvPr>
          <p:cNvSpPr>
            <a:spLocks noGrp="1" noChangeArrowheads="1"/>
          </p:cNvSpPr>
          <p:nvPr>
            <p:ph type="body" sz="quarter" idx="3"/>
          </p:nvPr>
        </p:nvSpPr>
        <p:spPr bwMode="auto">
          <a:xfrm>
            <a:off x="673100" y="4687888"/>
            <a:ext cx="5389563" cy="4441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53254" name="Rectangle 6">
            <a:extLst>
              <a:ext uri="{FF2B5EF4-FFF2-40B4-BE49-F238E27FC236}">
                <a16:creationId xmlns:a16="http://schemas.microsoft.com/office/drawing/2014/main" id="{81ADAA3D-9BA2-CAA0-461D-623236852DFF}"/>
              </a:ext>
            </a:extLst>
          </p:cNvPr>
          <p:cNvSpPr>
            <a:spLocks noGrp="1" noChangeArrowheads="1"/>
          </p:cNvSpPr>
          <p:nvPr>
            <p:ph type="ftr" sz="quarter" idx="4"/>
          </p:nvPr>
        </p:nvSpPr>
        <p:spPr bwMode="auto">
          <a:xfrm>
            <a:off x="0" y="9374188"/>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ru-RU"/>
          </a:p>
        </p:txBody>
      </p:sp>
      <p:sp>
        <p:nvSpPr>
          <p:cNvPr id="53255" name="Rectangle 7">
            <a:extLst>
              <a:ext uri="{FF2B5EF4-FFF2-40B4-BE49-F238E27FC236}">
                <a16:creationId xmlns:a16="http://schemas.microsoft.com/office/drawing/2014/main" id="{6B3DA59B-89D3-0A87-4544-0230E5122945}"/>
              </a:ext>
            </a:extLst>
          </p:cNvPr>
          <p:cNvSpPr>
            <a:spLocks noGrp="1" noChangeArrowheads="1"/>
          </p:cNvSpPr>
          <p:nvPr>
            <p:ph type="sldNum" sz="quarter" idx="5"/>
          </p:nvPr>
        </p:nvSpPr>
        <p:spPr bwMode="auto">
          <a:xfrm>
            <a:off x="3814763" y="9374188"/>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B74A269-2743-4A4E-B0D3-4889BB71667B}" type="slidenum">
              <a:rPr lang="ru-RU" altLang="ru-UA"/>
              <a:pPr>
                <a:defRPr/>
              </a:pPr>
              <a:t>‹#›</a:t>
            </a:fld>
            <a:endParaRPr lang="ru-RU" altLang="ru-U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B01F6CE3-0B25-B756-D508-F24D9258B4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D2D043-17AC-D44D-8027-C03EF31C391B}" type="slidenum">
              <a:rPr lang="ru-RU" altLang="ru-CH"/>
              <a:pPr>
                <a:spcBef>
                  <a:spcPct val="0"/>
                </a:spcBef>
              </a:pPr>
              <a:t>1</a:t>
            </a:fld>
            <a:endParaRPr lang="ru-RU" altLang="ru-CH"/>
          </a:p>
        </p:txBody>
      </p:sp>
      <p:sp>
        <p:nvSpPr>
          <p:cNvPr id="5123" name="Rectangle 2">
            <a:extLst>
              <a:ext uri="{FF2B5EF4-FFF2-40B4-BE49-F238E27FC236}">
                <a16:creationId xmlns:a16="http://schemas.microsoft.com/office/drawing/2014/main" id="{3AB49515-48E0-2D51-25CA-32894A823ABB}"/>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B31AB18-773B-8CEB-6C36-9B8837D1EC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CH" altLang="ru-CH">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CA295AF-E1D7-B05F-031E-588B337F575D}"/>
              </a:ext>
            </a:extLst>
          </p:cNvPr>
          <p:cNvGrpSpPr>
            <a:grpSpLocks/>
          </p:cNvGrpSpPr>
          <p:nvPr/>
        </p:nvGrpSpPr>
        <p:grpSpPr bwMode="auto">
          <a:xfrm>
            <a:off x="0" y="0"/>
            <a:ext cx="8763000" cy="5943600"/>
            <a:chOff x="0" y="0"/>
            <a:chExt cx="5520" cy="3744"/>
          </a:xfrm>
        </p:grpSpPr>
        <p:sp>
          <p:nvSpPr>
            <p:cNvPr id="3" name="Rectangle 3">
              <a:extLst>
                <a:ext uri="{FF2B5EF4-FFF2-40B4-BE49-F238E27FC236}">
                  <a16:creationId xmlns:a16="http://schemas.microsoft.com/office/drawing/2014/main" id="{712E3379-5805-A7EA-C4FB-3EB82FFB5E9D}"/>
                </a:ext>
              </a:extLst>
            </p:cNvPr>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CH" altLang="ru-CH" sz="2400">
                <a:latin typeface="Times New Roman" panose="02020603050405020304" pitchFamily="18" charset="0"/>
              </a:endParaRPr>
            </a:p>
          </p:txBody>
        </p:sp>
        <p:grpSp>
          <p:nvGrpSpPr>
            <p:cNvPr id="4" name="Group 4">
              <a:extLst>
                <a:ext uri="{FF2B5EF4-FFF2-40B4-BE49-F238E27FC236}">
                  <a16:creationId xmlns:a16="http://schemas.microsoft.com/office/drawing/2014/main" id="{C9E64C10-129F-D122-631F-919268E37674}"/>
                </a:ext>
              </a:extLst>
            </p:cNvPr>
            <p:cNvGrpSpPr>
              <a:grpSpLocks/>
            </p:cNvGrpSpPr>
            <p:nvPr userDrawn="1"/>
          </p:nvGrpSpPr>
          <p:grpSpPr bwMode="auto">
            <a:xfrm>
              <a:off x="0" y="2208"/>
              <a:ext cx="5520" cy="1536"/>
              <a:chOff x="0" y="2208"/>
              <a:chExt cx="5520" cy="1536"/>
            </a:xfrm>
          </p:grpSpPr>
          <p:sp>
            <p:nvSpPr>
              <p:cNvPr id="8" name="Rectangle 5">
                <a:extLst>
                  <a:ext uri="{FF2B5EF4-FFF2-40B4-BE49-F238E27FC236}">
                    <a16:creationId xmlns:a16="http://schemas.microsoft.com/office/drawing/2014/main" id="{B8ED16CC-9F12-90AE-87F8-A739BDF4FB53}"/>
                  </a:ext>
                </a:extLst>
              </p:cNvPr>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CH" altLang="ru-CH" sz="2400">
                  <a:latin typeface="Times New Roman" panose="02020603050405020304" pitchFamily="18" charset="0"/>
                </a:endParaRPr>
              </a:p>
            </p:txBody>
          </p:sp>
          <p:sp>
            <p:nvSpPr>
              <p:cNvPr id="9" name="Rectangle 6">
                <a:extLst>
                  <a:ext uri="{FF2B5EF4-FFF2-40B4-BE49-F238E27FC236}">
                    <a16:creationId xmlns:a16="http://schemas.microsoft.com/office/drawing/2014/main" id="{AA603A2C-E0C6-D7A2-6D3A-60C56CF451FF}"/>
                  </a:ext>
                </a:extLst>
              </p:cNvPr>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CH" altLang="ru-CH" sz="2400">
                  <a:latin typeface="Times New Roman" panose="02020603050405020304" pitchFamily="18" charset="0"/>
                </a:endParaRPr>
              </a:p>
            </p:txBody>
          </p:sp>
          <p:sp>
            <p:nvSpPr>
              <p:cNvPr id="10" name="Line 7">
                <a:extLst>
                  <a:ext uri="{FF2B5EF4-FFF2-40B4-BE49-F238E27FC236}">
                    <a16:creationId xmlns:a16="http://schemas.microsoft.com/office/drawing/2014/main" id="{138A9C27-515C-B6C7-D95B-9E29E45609D8}"/>
                  </a:ext>
                </a:extLst>
              </p:cNvPr>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ru-CH"/>
              </a:p>
            </p:txBody>
          </p:sp>
        </p:grpSp>
        <p:grpSp>
          <p:nvGrpSpPr>
            <p:cNvPr id="5" name="Group 8">
              <a:extLst>
                <a:ext uri="{FF2B5EF4-FFF2-40B4-BE49-F238E27FC236}">
                  <a16:creationId xmlns:a16="http://schemas.microsoft.com/office/drawing/2014/main" id="{0C49F443-2FEF-D74F-B7A4-DE51B97D948F}"/>
                </a:ext>
              </a:extLst>
            </p:cNvPr>
            <p:cNvGrpSpPr>
              <a:grpSpLocks/>
            </p:cNvGrpSpPr>
            <p:nvPr userDrawn="1"/>
          </p:nvGrpSpPr>
          <p:grpSpPr bwMode="auto">
            <a:xfrm>
              <a:off x="400" y="336"/>
              <a:ext cx="5088" cy="192"/>
              <a:chOff x="400" y="336"/>
              <a:chExt cx="5088" cy="192"/>
            </a:xfrm>
          </p:grpSpPr>
          <p:sp>
            <p:nvSpPr>
              <p:cNvPr id="6" name="Rectangle 9">
                <a:extLst>
                  <a:ext uri="{FF2B5EF4-FFF2-40B4-BE49-F238E27FC236}">
                    <a16:creationId xmlns:a16="http://schemas.microsoft.com/office/drawing/2014/main" id="{712F407F-4C42-3CA5-6C0C-73331F9ABA18}"/>
                  </a:ext>
                </a:extLst>
              </p:cNvPr>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CH" altLang="ru-CH" sz="2400">
                  <a:latin typeface="Times New Roman" panose="02020603050405020304" pitchFamily="18" charset="0"/>
                </a:endParaRPr>
              </a:p>
            </p:txBody>
          </p:sp>
          <p:sp>
            <p:nvSpPr>
              <p:cNvPr id="7" name="Line 10">
                <a:extLst>
                  <a:ext uri="{FF2B5EF4-FFF2-40B4-BE49-F238E27FC236}">
                    <a16:creationId xmlns:a16="http://schemas.microsoft.com/office/drawing/2014/main" id="{5E6C4055-840E-EABD-FD6C-CB41D4E743BA}"/>
                  </a:ext>
                </a:extLst>
              </p:cNvPr>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ru-CH"/>
              </a:p>
            </p:txBody>
          </p:sp>
        </p:grpSp>
      </p:grpSp>
      <p:sp>
        <p:nvSpPr>
          <p:cNvPr id="7179" name="Rectangle 11"/>
          <p:cNvSpPr>
            <a:spLocks noGrp="1" noChangeArrowheads="1"/>
          </p:cNvSpPr>
          <p:nvPr>
            <p:ph type="ctrTitle"/>
          </p:nvPr>
        </p:nvSpPr>
        <p:spPr>
          <a:xfrm>
            <a:off x="2057400" y="1143000"/>
            <a:ext cx="6629400" cy="2209800"/>
          </a:xfrm>
        </p:spPr>
        <p:txBody>
          <a:bodyPr/>
          <a:lstStyle>
            <a:lvl1pPr>
              <a:defRPr sz="4800"/>
            </a:lvl1pPr>
          </a:lstStyle>
          <a:p>
            <a:r>
              <a:rPr lang="ru-RU"/>
              <a:t>Образец заголовка</a:t>
            </a:r>
          </a:p>
        </p:txBody>
      </p:sp>
      <p:sp>
        <p:nvSpPr>
          <p:cNvPr id="718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ru-RU"/>
              <a:t>Образец подзаголовка</a:t>
            </a:r>
          </a:p>
        </p:txBody>
      </p:sp>
      <p:sp>
        <p:nvSpPr>
          <p:cNvPr id="11" name="Rectangle 13">
            <a:extLst>
              <a:ext uri="{FF2B5EF4-FFF2-40B4-BE49-F238E27FC236}">
                <a16:creationId xmlns:a16="http://schemas.microsoft.com/office/drawing/2014/main" id="{8FF1E9CA-CB39-2B3A-9A63-DE1AEDF7C2FB}"/>
              </a:ext>
            </a:extLst>
          </p:cNvPr>
          <p:cNvSpPr>
            <a:spLocks noGrp="1" noChangeArrowheads="1"/>
          </p:cNvSpPr>
          <p:nvPr>
            <p:ph type="dt" sz="half" idx="10"/>
          </p:nvPr>
        </p:nvSpPr>
        <p:spPr>
          <a:xfrm>
            <a:off x="912813" y="6251575"/>
            <a:ext cx="1905000" cy="457200"/>
          </a:xfrm>
        </p:spPr>
        <p:txBody>
          <a:bodyPr/>
          <a:lstStyle>
            <a:lvl1pPr>
              <a:defRPr/>
            </a:lvl1pPr>
          </a:lstStyle>
          <a:p>
            <a:pPr>
              <a:defRPr/>
            </a:pPr>
            <a:endParaRPr lang="ru-RU"/>
          </a:p>
        </p:txBody>
      </p:sp>
      <p:sp>
        <p:nvSpPr>
          <p:cNvPr id="12" name="Rectangle 14">
            <a:extLst>
              <a:ext uri="{FF2B5EF4-FFF2-40B4-BE49-F238E27FC236}">
                <a16:creationId xmlns:a16="http://schemas.microsoft.com/office/drawing/2014/main" id="{0B955950-D9DB-7A11-C8B0-0C62F4BE740C}"/>
              </a:ext>
            </a:extLst>
          </p:cNvPr>
          <p:cNvSpPr>
            <a:spLocks noGrp="1" noChangeArrowheads="1"/>
          </p:cNvSpPr>
          <p:nvPr>
            <p:ph type="ftr" sz="quarter" idx="11"/>
          </p:nvPr>
        </p:nvSpPr>
        <p:spPr>
          <a:xfrm>
            <a:off x="3354388" y="6248400"/>
            <a:ext cx="2895600" cy="457200"/>
          </a:xfrm>
        </p:spPr>
        <p:txBody>
          <a:bodyPr/>
          <a:lstStyle>
            <a:lvl1pPr>
              <a:defRPr/>
            </a:lvl1pPr>
          </a:lstStyle>
          <a:p>
            <a:pPr>
              <a:defRPr/>
            </a:pPr>
            <a:endParaRPr lang="ru-RU"/>
          </a:p>
        </p:txBody>
      </p:sp>
      <p:sp>
        <p:nvSpPr>
          <p:cNvPr id="13" name="Rectangle 15">
            <a:extLst>
              <a:ext uri="{FF2B5EF4-FFF2-40B4-BE49-F238E27FC236}">
                <a16:creationId xmlns:a16="http://schemas.microsoft.com/office/drawing/2014/main" id="{78A31045-5AAA-4B6D-8F5E-D0F2DC015C10}"/>
              </a:ext>
            </a:extLst>
          </p:cNvPr>
          <p:cNvSpPr>
            <a:spLocks noGrp="1" noChangeArrowheads="1"/>
          </p:cNvSpPr>
          <p:nvPr>
            <p:ph type="sldNum" sz="quarter" idx="12"/>
          </p:nvPr>
        </p:nvSpPr>
        <p:spPr/>
        <p:txBody>
          <a:bodyPr/>
          <a:lstStyle>
            <a:lvl1pPr>
              <a:defRPr smtClean="0"/>
            </a:lvl1pPr>
          </a:lstStyle>
          <a:p>
            <a:pPr>
              <a:defRPr/>
            </a:pPr>
            <a:fld id="{914B529C-D820-224E-8962-67454957D942}" type="slidenum">
              <a:rPr lang="ru-RU" altLang="ru-UA"/>
              <a:pPr>
                <a:defRPr/>
              </a:pPr>
              <a:t>‹#›</a:t>
            </a:fld>
            <a:endParaRPr lang="ru-RU" altLang="ru-UA"/>
          </a:p>
        </p:txBody>
      </p:sp>
    </p:spTree>
    <p:extLst>
      <p:ext uri="{BB962C8B-B14F-4D97-AF65-F5344CB8AC3E}">
        <p14:creationId xmlns:p14="http://schemas.microsoft.com/office/powerpoint/2010/main" val="376187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9">
            <a:extLst>
              <a:ext uri="{FF2B5EF4-FFF2-40B4-BE49-F238E27FC236}">
                <a16:creationId xmlns:a16="http://schemas.microsoft.com/office/drawing/2014/main" id="{51419307-A094-5131-6A47-C493576319EF}"/>
              </a:ext>
            </a:extLst>
          </p:cNvPr>
          <p:cNvSpPr>
            <a:spLocks noGrp="1" noChangeArrowheads="1"/>
          </p:cNvSpPr>
          <p:nvPr>
            <p:ph type="dt" sz="half" idx="10"/>
          </p:nvPr>
        </p:nvSpPr>
        <p:spPr>
          <a:ln/>
        </p:spPr>
        <p:txBody>
          <a:bodyPr/>
          <a:lstStyle>
            <a:lvl1pPr>
              <a:defRPr/>
            </a:lvl1pPr>
          </a:lstStyle>
          <a:p>
            <a:pPr>
              <a:defRPr/>
            </a:pPr>
            <a:endParaRPr lang="ru-RU"/>
          </a:p>
        </p:txBody>
      </p:sp>
      <p:sp>
        <p:nvSpPr>
          <p:cNvPr id="5" name="Rectangle 10">
            <a:extLst>
              <a:ext uri="{FF2B5EF4-FFF2-40B4-BE49-F238E27FC236}">
                <a16:creationId xmlns:a16="http://schemas.microsoft.com/office/drawing/2014/main" id="{85454D03-1891-2EF6-7CAA-FFE5A6F6FB84}"/>
              </a:ext>
            </a:extLst>
          </p:cNvPr>
          <p:cNvSpPr>
            <a:spLocks noGrp="1" noChangeArrowheads="1"/>
          </p:cNvSpPr>
          <p:nvPr>
            <p:ph type="ftr" sz="quarter" idx="11"/>
          </p:nvPr>
        </p:nvSpPr>
        <p:spPr>
          <a:ln/>
        </p:spPr>
        <p:txBody>
          <a:bodyPr/>
          <a:lstStyle>
            <a:lvl1pPr>
              <a:defRPr/>
            </a:lvl1pPr>
          </a:lstStyle>
          <a:p>
            <a:pPr>
              <a:defRPr/>
            </a:pPr>
            <a:endParaRPr lang="ru-RU"/>
          </a:p>
        </p:txBody>
      </p:sp>
      <p:sp>
        <p:nvSpPr>
          <p:cNvPr id="6" name="Rectangle 11">
            <a:extLst>
              <a:ext uri="{FF2B5EF4-FFF2-40B4-BE49-F238E27FC236}">
                <a16:creationId xmlns:a16="http://schemas.microsoft.com/office/drawing/2014/main" id="{4E4B99BE-9E27-278A-CB6D-CCD43B118710}"/>
              </a:ext>
            </a:extLst>
          </p:cNvPr>
          <p:cNvSpPr>
            <a:spLocks noGrp="1" noChangeArrowheads="1"/>
          </p:cNvSpPr>
          <p:nvPr>
            <p:ph type="sldNum" sz="quarter" idx="12"/>
          </p:nvPr>
        </p:nvSpPr>
        <p:spPr>
          <a:ln/>
        </p:spPr>
        <p:txBody>
          <a:bodyPr/>
          <a:lstStyle>
            <a:lvl1pPr>
              <a:defRPr/>
            </a:lvl1pPr>
          </a:lstStyle>
          <a:p>
            <a:pPr>
              <a:defRPr/>
            </a:pPr>
            <a:fld id="{FACEEF83-70D9-1241-A30B-E2859C79A023}" type="slidenum">
              <a:rPr lang="ru-RU" altLang="ru-UA"/>
              <a:pPr>
                <a:defRPr/>
              </a:pPr>
              <a:t>‹#›</a:t>
            </a:fld>
            <a:endParaRPr lang="ru-RU" altLang="ru-UA"/>
          </a:p>
        </p:txBody>
      </p:sp>
    </p:spTree>
    <p:extLst>
      <p:ext uri="{BB962C8B-B14F-4D97-AF65-F5344CB8AC3E}">
        <p14:creationId xmlns:p14="http://schemas.microsoft.com/office/powerpoint/2010/main" val="61697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277813"/>
            <a:ext cx="1943100" cy="5853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914400" y="277813"/>
            <a:ext cx="5676900" cy="5853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9">
            <a:extLst>
              <a:ext uri="{FF2B5EF4-FFF2-40B4-BE49-F238E27FC236}">
                <a16:creationId xmlns:a16="http://schemas.microsoft.com/office/drawing/2014/main" id="{7EA678A3-FE77-A04B-77C2-51242316CEC9}"/>
              </a:ext>
            </a:extLst>
          </p:cNvPr>
          <p:cNvSpPr>
            <a:spLocks noGrp="1" noChangeArrowheads="1"/>
          </p:cNvSpPr>
          <p:nvPr>
            <p:ph type="dt" sz="half" idx="10"/>
          </p:nvPr>
        </p:nvSpPr>
        <p:spPr>
          <a:ln/>
        </p:spPr>
        <p:txBody>
          <a:bodyPr/>
          <a:lstStyle>
            <a:lvl1pPr>
              <a:defRPr/>
            </a:lvl1pPr>
          </a:lstStyle>
          <a:p>
            <a:pPr>
              <a:defRPr/>
            </a:pPr>
            <a:endParaRPr lang="ru-RU"/>
          </a:p>
        </p:txBody>
      </p:sp>
      <p:sp>
        <p:nvSpPr>
          <p:cNvPr id="5" name="Rectangle 10">
            <a:extLst>
              <a:ext uri="{FF2B5EF4-FFF2-40B4-BE49-F238E27FC236}">
                <a16:creationId xmlns:a16="http://schemas.microsoft.com/office/drawing/2014/main" id="{9ABBB6D8-1FC8-39E5-B8F2-39E043C0D474}"/>
              </a:ext>
            </a:extLst>
          </p:cNvPr>
          <p:cNvSpPr>
            <a:spLocks noGrp="1" noChangeArrowheads="1"/>
          </p:cNvSpPr>
          <p:nvPr>
            <p:ph type="ftr" sz="quarter" idx="11"/>
          </p:nvPr>
        </p:nvSpPr>
        <p:spPr>
          <a:ln/>
        </p:spPr>
        <p:txBody>
          <a:bodyPr/>
          <a:lstStyle>
            <a:lvl1pPr>
              <a:defRPr/>
            </a:lvl1pPr>
          </a:lstStyle>
          <a:p>
            <a:pPr>
              <a:defRPr/>
            </a:pPr>
            <a:endParaRPr lang="ru-RU"/>
          </a:p>
        </p:txBody>
      </p:sp>
      <p:sp>
        <p:nvSpPr>
          <p:cNvPr id="6" name="Rectangle 11">
            <a:extLst>
              <a:ext uri="{FF2B5EF4-FFF2-40B4-BE49-F238E27FC236}">
                <a16:creationId xmlns:a16="http://schemas.microsoft.com/office/drawing/2014/main" id="{EAAB75BB-0357-35C2-FE89-32D2E66C3B1D}"/>
              </a:ext>
            </a:extLst>
          </p:cNvPr>
          <p:cNvSpPr>
            <a:spLocks noGrp="1" noChangeArrowheads="1"/>
          </p:cNvSpPr>
          <p:nvPr>
            <p:ph type="sldNum" sz="quarter" idx="12"/>
          </p:nvPr>
        </p:nvSpPr>
        <p:spPr>
          <a:ln/>
        </p:spPr>
        <p:txBody>
          <a:bodyPr/>
          <a:lstStyle>
            <a:lvl1pPr>
              <a:defRPr/>
            </a:lvl1pPr>
          </a:lstStyle>
          <a:p>
            <a:pPr>
              <a:defRPr/>
            </a:pPr>
            <a:fld id="{B3CF0CFA-0778-D048-8DE9-A9A74D911D1E}" type="slidenum">
              <a:rPr lang="ru-RU" altLang="ru-UA"/>
              <a:pPr>
                <a:defRPr/>
              </a:pPr>
              <a:t>‹#›</a:t>
            </a:fld>
            <a:endParaRPr lang="ru-RU" altLang="ru-UA"/>
          </a:p>
        </p:txBody>
      </p:sp>
    </p:spTree>
    <p:extLst>
      <p:ext uri="{BB962C8B-B14F-4D97-AF65-F5344CB8AC3E}">
        <p14:creationId xmlns:p14="http://schemas.microsoft.com/office/powerpoint/2010/main" val="290506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Заголовок, клип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Клип 2"/>
          <p:cNvSpPr>
            <a:spLocks noGrp="1"/>
          </p:cNvSpPr>
          <p:nvPr>
            <p:ph type="clipArt" sz="half" idx="1"/>
          </p:nvPr>
        </p:nvSpPr>
        <p:spPr>
          <a:xfrm>
            <a:off x="914400" y="1600200"/>
            <a:ext cx="3810000" cy="4530725"/>
          </a:xfrm>
        </p:spPr>
        <p:txBody>
          <a:bodyPr/>
          <a:lstStyle/>
          <a:p>
            <a:pPr lvl="0"/>
            <a:endParaRPr lang="ru-RU" noProof="0"/>
          </a:p>
        </p:txBody>
      </p:sp>
      <p:sp>
        <p:nvSpPr>
          <p:cNvPr id="4" name="Текст 3"/>
          <p:cNvSpPr>
            <a:spLocks noGrp="1"/>
          </p:cNvSpPr>
          <p:nvPr>
            <p:ph type="body" sz="half" idx="2"/>
          </p:nvPr>
        </p:nvSpPr>
        <p:spPr>
          <a:xfrm>
            <a:off x="48768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9">
            <a:extLst>
              <a:ext uri="{FF2B5EF4-FFF2-40B4-BE49-F238E27FC236}">
                <a16:creationId xmlns:a16="http://schemas.microsoft.com/office/drawing/2014/main" id="{CED816E7-7D6F-7EBD-C30A-BA723EDF3F16}"/>
              </a:ext>
            </a:extLst>
          </p:cNvPr>
          <p:cNvSpPr>
            <a:spLocks noGrp="1" noChangeArrowheads="1"/>
          </p:cNvSpPr>
          <p:nvPr>
            <p:ph type="dt" sz="half" idx="10"/>
          </p:nvPr>
        </p:nvSpPr>
        <p:spPr>
          <a:ln/>
        </p:spPr>
        <p:txBody>
          <a:bodyPr/>
          <a:lstStyle>
            <a:lvl1pPr>
              <a:defRPr/>
            </a:lvl1pPr>
          </a:lstStyle>
          <a:p>
            <a:pPr>
              <a:defRPr/>
            </a:pPr>
            <a:endParaRPr lang="ru-RU"/>
          </a:p>
        </p:txBody>
      </p:sp>
      <p:sp>
        <p:nvSpPr>
          <p:cNvPr id="6" name="Rectangle 10">
            <a:extLst>
              <a:ext uri="{FF2B5EF4-FFF2-40B4-BE49-F238E27FC236}">
                <a16:creationId xmlns:a16="http://schemas.microsoft.com/office/drawing/2014/main" id="{8342BC9E-609D-2A01-9D7A-6760FD55122A}"/>
              </a:ext>
            </a:extLst>
          </p:cNvPr>
          <p:cNvSpPr>
            <a:spLocks noGrp="1" noChangeArrowheads="1"/>
          </p:cNvSpPr>
          <p:nvPr>
            <p:ph type="ftr" sz="quarter" idx="11"/>
          </p:nvPr>
        </p:nvSpPr>
        <p:spPr>
          <a:ln/>
        </p:spPr>
        <p:txBody>
          <a:bodyPr/>
          <a:lstStyle>
            <a:lvl1pPr>
              <a:defRPr/>
            </a:lvl1pPr>
          </a:lstStyle>
          <a:p>
            <a:pPr>
              <a:defRPr/>
            </a:pPr>
            <a:endParaRPr lang="ru-RU"/>
          </a:p>
        </p:txBody>
      </p:sp>
      <p:sp>
        <p:nvSpPr>
          <p:cNvPr id="7" name="Rectangle 11">
            <a:extLst>
              <a:ext uri="{FF2B5EF4-FFF2-40B4-BE49-F238E27FC236}">
                <a16:creationId xmlns:a16="http://schemas.microsoft.com/office/drawing/2014/main" id="{7F460827-39AB-28F1-E395-72BB8AFCCA37}"/>
              </a:ext>
            </a:extLst>
          </p:cNvPr>
          <p:cNvSpPr>
            <a:spLocks noGrp="1" noChangeArrowheads="1"/>
          </p:cNvSpPr>
          <p:nvPr>
            <p:ph type="sldNum" sz="quarter" idx="12"/>
          </p:nvPr>
        </p:nvSpPr>
        <p:spPr>
          <a:ln/>
        </p:spPr>
        <p:txBody>
          <a:bodyPr/>
          <a:lstStyle>
            <a:lvl1pPr>
              <a:defRPr/>
            </a:lvl1pPr>
          </a:lstStyle>
          <a:p>
            <a:pPr>
              <a:defRPr/>
            </a:pPr>
            <a:fld id="{8FBCBD12-C801-A04B-B3AD-426D29846E40}" type="slidenum">
              <a:rPr lang="ru-RU" altLang="ru-UA"/>
              <a:pPr>
                <a:defRPr/>
              </a:pPr>
              <a:t>‹#›</a:t>
            </a:fld>
            <a:endParaRPr lang="ru-RU" altLang="ru-UA"/>
          </a:p>
        </p:txBody>
      </p:sp>
    </p:spTree>
    <p:extLst>
      <p:ext uri="{BB962C8B-B14F-4D97-AF65-F5344CB8AC3E}">
        <p14:creationId xmlns:p14="http://schemas.microsoft.com/office/powerpoint/2010/main" val="146433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Заголовок, текст и клип">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Текст 2"/>
          <p:cNvSpPr>
            <a:spLocks noGrp="1"/>
          </p:cNvSpPr>
          <p:nvPr>
            <p:ph type="body" sz="half" idx="1"/>
          </p:nvPr>
        </p:nvSpPr>
        <p:spPr>
          <a:xfrm>
            <a:off x="9144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Клип 3"/>
          <p:cNvSpPr>
            <a:spLocks noGrp="1"/>
          </p:cNvSpPr>
          <p:nvPr>
            <p:ph type="clipArt" sz="half" idx="2"/>
          </p:nvPr>
        </p:nvSpPr>
        <p:spPr>
          <a:xfrm>
            <a:off x="4876800" y="1600200"/>
            <a:ext cx="3810000" cy="4530725"/>
          </a:xfrm>
        </p:spPr>
        <p:txBody>
          <a:bodyPr/>
          <a:lstStyle/>
          <a:p>
            <a:pPr lvl="0"/>
            <a:endParaRPr lang="ru-RU" noProof="0"/>
          </a:p>
        </p:txBody>
      </p:sp>
      <p:sp>
        <p:nvSpPr>
          <p:cNvPr id="5" name="Rectangle 9">
            <a:extLst>
              <a:ext uri="{FF2B5EF4-FFF2-40B4-BE49-F238E27FC236}">
                <a16:creationId xmlns:a16="http://schemas.microsoft.com/office/drawing/2014/main" id="{2FD4ACF1-A0F6-0D6A-1F53-C42A73B81010}"/>
              </a:ext>
            </a:extLst>
          </p:cNvPr>
          <p:cNvSpPr>
            <a:spLocks noGrp="1" noChangeArrowheads="1"/>
          </p:cNvSpPr>
          <p:nvPr>
            <p:ph type="dt" sz="half" idx="10"/>
          </p:nvPr>
        </p:nvSpPr>
        <p:spPr>
          <a:ln/>
        </p:spPr>
        <p:txBody>
          <a:bodyPr/>
          <a:lstStyle>
            <a:lvl1pPr>
              <a:defRPr/>
            </a:lvl1pPr>
          </a:lstStyle>
          <a:p>
            <a:pPr>
              <a:defRPr/>
            </a:pPr>
            <a:endParaRPr lang="ru-RU"/>
          </a:p>
        </p:txBody>
      </p:sp>
      <p:sp>
        <p:nvSpPr>
          <p:cNvPr id="6" name="Rectangle 10">
            <a:extLst>
              <a:ext uri="{FF2B5EF4-FFF2-40B4-BE49-F238E27FC236}">
                <a16:creationId xmlns:a16="http://schemas.microsoft.com/office/drawing/2014/main" id="{0F2C5793-B160-A526-D742-BBC58F84F7AE}"/>
              </a:ext>
            </a:extLst>
          </p:cNvPr>
          <p:cNvSpPr>
            <a:spLocks noGrp="1" noChangeArrowheads="1"/>
          </p:cNvSpPr>
          <p:nvPr>
            <p:ph type="ftr" sz="quarter" idx="11"/>
          </p:nvPr>
        </p:nvSpPr>
        <p:spPr>
          <a:ln/>
        </p:spPr>
        <p:txBody>
          <a:bodyPr/>
          <a:lstStyle>
            <a:lvl1pPr>
              <a:defRPr/>
            </a:lvl1pPr>
          </a:lstStyle>
          <a:p>
            <a:pPr>
              <a:defRPr/>
            </a:pPr>
            <a:endParaRPr lang="ru-RU"/>
          </a:p>
        </p:txBody>
      </p:sp>
      <p:sp>
        <p:nvSpPr>
          <p:cNvPr id="7" name="Rectangle 11">
            <a:extLst>
              <a:ext uri="{FF2B5EF4-FFF2-40B4-BE49-F238E27FC236}">
                <a16:creationId xmlns:a16="http://schemas.microsoft.com/office/drawing/2014/main" id="{24D3580C-19E7-1111-60A7-57A85FD24B90}"/>
              </a:ext>
            </a:extLst>
          </p:cNvPr>
          <p:cNvSpPr>
            <a:spLocks noGrp="1" noChangeArrowheads="1"/>
          </p:cNvSpPr>
          <p:nvPr>
            <p:ph type="sldNum" sz="quarter" idx="12"/>
          </p:nvPr>
        </p:nvSpPr>
        <p:spPr>
          <a:ln/>
        </p:spPr>
        <p:txBody>
          <a:bodyPr/>
          <a:lstStyle>
            <a:lvl1pPr>
              <a:defRPr/>
            </a:lvl1pPr>
          </a:lstStyle>
          <a:p>
            <a:pPr>
              <a:defRPr/>
            </a:pPr>
            <a:fld id="{8538CCFD-28D6-3348-968F-35869C9CF23D}" type="slidenum">
              <a:rPr lang="ru-RU" altLang="ru-UA"/>
              <a:pPr>
                <a:defRPr/>
              </a:pPr>
              <a:t>‹#›</a:t>
            </a:fld>
            <a:endParaRPr lang="ru-RU" altLang="ru-UA"/>
          </a:p>
        </p:txBody>
      </p:sp>
    </p:spTree>
    <p:extLst>
      <p:ext uri="{BB962C8B-B14F-4D97-AF65-F5344CB8AC3E}">
        <p14:creationId xmlns:p14="http://schemas.microsoft.com/office/powerpoint/2010/main" val="383077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Текст 2"/>
          <p:cNvSpPr>
            <a:spLocks noGrp="1"/>
          </p:cNvSpPr>
          <p:nvPr>
            <p:ph type="body" sz="half" idx="1"/>
          </p:nvPr>
        </p:nvSpPr>
        <p:spPr>
          <a:xfrm>
            <a:off x="9144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876800" y="1600200"/>
            <a:ext cx="3810000" cy="21891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876800" y="3941763"/>
            <a:ext cx="3810000" cy="218916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9">
            <a:extLst>
              <a:ext uri="{FF2B5EF4-FFF2-40B4-BE49-F238E27FC236}">
                <a16:creationId xmlns:a16="http://schemas.microsoft.com/office/drawing/2014/main" id="{12101A4E-8D0D-1213-ECE8-DFC80236D7AB}"/>
              </a:ext>
            </a:extLst>
          </p:cNvPr>
          <p:cNvSpPr>
            <a:spLocks noGrp="1" noChangeArrowheads="1"/>
          </p:cNvSpPr>
          <p:nvPr>
            <p:ph type="dt" sz="half" idx="10"/>
          </p:nvPr>
        </p:nvSpPr>
        <p:spPr>
          <a:ln/>
        </p:spPr>
        <p:txBody>
          <a:bodyPr/>
          <a:lstStyle>
            <a:lvl1pPr>
              <a:defRPr/>
            </a:lvl1pPr>
          </a:lstStyle>
          <a:p>
            <a:pPr>
              <a:defRPr/>
            </a:pPr>
            <a:endParaRPr lang="ru-RU"/>
          </a:p>
        </p:txBody>
      </p:sp>
      <p:sp>
        <p:nvSpPr>
          <p:cNvPr id="7" name="Rectangle 10">
            <a:extLst>
              <a:ext uri="{FF2B5EF4-FFF2-40B4-BE49-F238E27FC236}">
                <a16:creationId xmlns:a16="http://schemas.microsoft.com/office/drawing/2014/main" id="{F551E040-3B0D-1066-61C9-6515C850899C}"/>
              </a:ext>
            </a:extLst>
          </p:cNvPr>
          <p:cNvSpPr>
            <a:spLocks noGrp="1" noChangeArrowheads="1"/>
          </p:cNvSpPr>
          <p:nvPr>
            <p:ph type="ftr" sz="quarter" idx="11"/>
          </p:nvPr>
        </p:nvSpPr>
        <p:spPr>
          <a:ln/>
        </p:spPr>
        <p:txBody>
          <a:bodyPr/>
          <a:lstStyle>
            <a:lvl1pPr>
              <a:defRPr/>
            </a:lvl1pPr>
          </a:lstStyle>
          <a:p>
            <a:pPr>
              <a:defRPr/>
            </a:pPr>
            <a:endParaRPr lang="ru-RU"/>
          </a:p>
        </p:txBody>
      </p:sp>
      <p:sp>
        <p:nvSpPr>
          <p:cNvPr id="8" name="Rectangle 11">
            <a:extLst>
              <a:ext uri="{FF2B5EF4-FFF2-40B4-BE49-F238E27FC236}">
                <a16:creationId xmlns:a16="http://schemas.microsoft.com/office/drawing/2014/main" id="{DCE68C78-EECF-50E2-344E-DEDBC3F6F32C}"/>
              </a:ext>
            </a:extLst>
          </p:cNvPr>
          <p:cNvSpPr>
            <a:spLocks noGrp="1" noChangeArrowheads="1"/>
          </p:cNvSpPr>
          <p:nvPr>
            <p:ph type="sldNum" sz="quarter" idx="12"/>
          </p:nvPr>
        </p:nvSpPr>
        <p:spPr>
          <a:ln/>
        </p:spPr>
        <p:txBody>
          <a:bodyPr/>
          <a:lstStyle>
            <a:lvl1pPr>
              <a:defRPr/>
            </a:lvl1pPr>
          </a:lstStyle>
          <a:p>
            <a:pPr>
              <a:defRPr/>
            </a:pPr>
            <a:fld id="{C6502E03-1BA5-8546-9E27-8800BDA51253}" type="slidenum">
              <a:rPr lang="ru-RU" altLang="ru-UA"/>
              <a:pPr>
                <a:defRPr/>
              </a:pPr>
              <a:t>‹#›</a:t>
            </a:fld>
            <a:endParaRPr lang="ru-RU" altLang="ru-UA"/>
          </a:p>
        </p:txBody>
      </p:sp>
    </p:spTree>
    <p:extLst>
      <p:ext uri="{BB962C8B-B14F-4D97-AF65-F5344CB8AC3E}">
        <p14:creationId xmlns:p14="http://schemas.microsoft.com/office/powerpoint/2010/main" val="416466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Содержимое 2"/>
          <p:cNvSpPr>
            <a:spLocks noGrp="1"/>
          </p:cNvSpPr>
          <p:nvPr>
            <p:ph sz="half" idx="1"/>
          </p:nvPr>
        </p:nvSpPr>
        <p:spPr>
          <a:xfrm>
            <a:off x="9144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8768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9">
            <a:extLst>
              <a:ext uri="{FF2B5EF4-FFF2-40B4-BE49-F238E27FC236}">
                <a16:creationId xmlns:a16="http://schemas.microsoft.com/office/drawing/2014/main" id="{57A490D8-265C-67EA-27CC-55BE8131CB05}"/>
              </a:ext>
            </a:extLst>
          </p:cNvPr>
          <p:cNvSpPr>
            <a:spLocks noGrp="1" noChangeArrowheads="1"/>
          </p:cNvSpPr>
          <p:nvPr>
            <p:ph type="dt" sz="half" idx="10"/>
          </p:nvPr>
        </p:nvSpPr>
        <p:spPr>
          <a:ln/>
        </p:spPr>
        <p:txBody>
          <a:bodyPr/>
          <a:lstStyle>
            <a:lvl1pPr>
              <a:defRPr/>
            </a:lvl1pPr>
          </a:lstStyle>
          <a:p>
            <a:pPr>
              <a:defRPr/>
            </a:pPr>
            <a:endParaRPr lang="ru-RU"/>
          </a:p>
        </p:txBody>
      </p:sp>
      <p:sp>
        <p:nvSpPr>
          <p:cNvPr id="6" name="Rectangle 10">
            <a:extLst>
              <a:ext uri="{FF2B5EF4-FFF2-40B4-BE49-F238E27FC236}">
                <a16:creationId xmlns:a16="http://schemas.microsoft.com/office/drawing/2014/main" id="{94057567-AFDC-4980-4C34-237A580E3464}"/>
              </a:ext>
            </a:extLst>
          </p:cNvPr>
          <p:cNvSpPr>
            <a:spLocks noGrp="1" noChangeArrowheads="1"/>
          </p:cNvSpPr>
          <p:nvPr>
            <p:ph type="ftr" sz="quarter" idx="11"/>
          </p:nvPr>
        </p:nvSpPr>
        <p:spPr>
          <a:ln/>
        </p:spPr>
        <p:txBody>
          <a:bodyPr/>
          <a:lstStyle>
            <a:lvl1pPr>
              <a:defRPr/>
            </a:lvl1pPr>
          </a:lstStyle>
          <a:p>
            <a:pPr>
              <a:defRPr/>
            </a:pPr>
            <a:endParaRPr lang="ru-RU"/>
          </a:p>
        </p:txBody>
      </p:sp>
      <p:sp>
        <p:nvSpPr>
          <p:cNvPr id="7" name="Rectangle 11">
            <a:extLst>
              <a:ext uri="{FF2B5EF4-FFF2-40B4-BE49-F238E27FC236}">
                <a16:creationId xmlns:a16="http://schemas.microsoft.com/office/drawing/2014/main" id="{84BFDAE7-4905-3F3A-2D94-95C42325ED85}"/>
              </a:ext>
            </a:extLst>
          </p:cNvPr>
          <p:cNvSpPr>
            <a:spLocks noGrp="1" noChangeArrowheads="1"/>
          </p:cNvSpPr>
          <p:nvPr>
            <p:ph type="sldNum" sz="quarter" idx="12"/>
          </p:nvPr>
        </p:nvSpPr>
        <p:spPr>
          <a:ln/>
        </p:spPr>
        <p:txBody>
          <a:bodyPr/>
          <a:lstStyle>
            <a:lvl1pPr>
              <a:defRPr/>
            </a:lvl1pPr>
          </a:lstStyle>
          <a:p>
            <a:pPr>
              <a:defRPr/>
            </a:pPr>
            <a:fld id="{D3CDBB9E-CCF6-B245-86DA-F211B69FBC61}" type="slidenum">
              <a:rPr lang="ru-RU" altLang="ru-UA"/>
              <a:pPr>
                <a:defRPr/>
              </a:pPr>
              <a:t>‹#›</a:t>
            </a:fld>
            <a:endParaRPr lang="ru-RU" altLang="ru-UA"/>
          </a:p>
        </p:txBody>
      </p:sp>
    </p:spTree>
    <p:extLst>
      <p:ext uri="{BB962C8B-B14F-4D97-AF65-F5344CB8AC3E}">
        <p14:creationId xmlns:p14="http://schemas.microsoft.com/office/powerpoint/2010/main" val="325036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Текст 2"/>
          <p:cNvSpPr>
            <a:spLocks noGrp="1"/>
          </p:cNvSpPr>
          <p:nvPr>
            <p:ph type="body" sz="half" idx="1"/>
          </p:nvPr>
        </p:nvSpPr>
        <p:spPr>
          <a:xfrm>
            <a:off x="9144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8768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9">
            <a:extLst>
              <a:ext uri="{FF2B5EF4-FFF2-40B4-BE49-F238E27FC236}">
                <a16:creationId xmlns:a16="http://schemas.microsoft.com/office/drawing/2014/main" id="{FDD47586-3356-EA27-1A5E-2F4DB7E6EC92}"/>
              </a:ext>
            </a:extLst>
          </p:cNvPr>
          <p:cNvSpPr>
            <a:spLocks noGrp="1" noChangeArrowheads="1"/>
          </p:cNvSpPr>
          <p:nvPr>
            <p:ph type="dt" sz="half" idx="10"/>
          </p:nvPr>
        </p:nvSpPr>
        <p:spPr>
          <a:ln/>
        </p:spPr>
        <p:txBody>
          <a:bodyPr/>
          <a:lstStyle>
            <a:lvl1pPr>
              <a:defRPr/>
            </a:lvl1pPr>
          </a:lstStyle>
          <a:p>
            <a:pPr>
              <a:defRPr/>
            </a:pPr>
            <a:endParaRPr lang="ru-RU"/>
          </a:p>
        </p:txBody>
      </p:sp>
      <p:sp>
        <p:nvSpPr>
          <p:cNvPr id="6" name="Rectangle 10">
            <a:extLst>
              <a:ext uri="{FF2B5EF4-FFF2-40B4-BE49-F238E27FC236}">
                <a16:creationId xmlns:a16="http://schemas.microsoft.com/office/drawing/2014/main" id="{D2F4D4E0-F7A6-5DA5-52CA-2960AC35F1B6}"/>
              </a:ext>
            </a:extLst>
          </p:cNvPr>
          <p:cNvSpPr>
            <a:spLocks noGrp="1" noChangeArrowheads="1"/>
          </p:cNvSpPr>
          <p:nvPr>
            <p:ph type="ftr" sz="quarter" idx="11"/>
          </p:nvPr>
        </p:nvSpPr>
        <p:spPr>
          <a:ln/>
        </p:spPr>
        <p:txBody>
          <a:bodyPr/>
          <a:lstStyle>
            <a:lvl1pPr>
              <a:defRPr/>
            </a:lvl1pPr>
          </a:lstStyle>
          <a:p>
            <a:pPr>
              <a:defRPr/>
            </a:pPr>
            <a:endParaRPr lang="ru-RU"/>
          </a:p>
        </p:txBody>
      </p:sp>
      <p:sp>
        <p:nvSpPr>
          <p:cNvPr id="7" name="Rectangle 11">
            <a:extLst>
              <a:ext uri="{FF2B5EF4-FFF2-40B4-BE49-F238E27FC236}">
                <a16:creationId xmlns:a16="http://schemas.microsoft.com/office/drawing/2014/main" id="{1166E379-3F66-103C-CF2F-21780006BEDB}"/>
              </a:ext>
            </a:extLst>
          </p:cNvPr>
          <p:cNvSpPr>
            <a:spLocks noGrp="1" noChangeArrowheads="1"/>
          </p:cNvSpPr>
          <p:nvPr>
            <p:ph type="sldNum" sz="quarter" idx="12"/>
          </p:nvPr>
        </p:nvSpPr>
        <p:spPr>
          <a:ln/>
        </p:spPr>
        <p:txBody>
          <a:bodyPr/>
          <a:lstStyle>
            <a:lvl1pPr>
              <a:defRPr/>
            </a:lvl1pPr>
          </a:lstStyle>
          <a:p>
            <a:pPr>
              <a:defRPr/>
            </a:pPr>
            <a:fld id="{540AB86A-957A-9D47-A4C6-EDEEF313C6FB}" type="slidenum">
              <a:rPr lang="ru-RU" altLang="ru-UA"/>
              <a:pPr>
                <a:defRPr/>
              </a:pPr>
              <a:t>‹#›</a:t>
            </a:fld>
            <a:endParaRPr lang="ru-RU" altLang="ru-UA"/>
          </a:p>
        </p:txBody>
      </p:sp>
    </p:spTree>
    <p:extLst>
      <p:ext uri="{BB962C8B-B14F-4D97-AF65-F5344CB8AC3E}">
        <p14:creationId xmlns:p14="http://schemas.microsoft.com/office/powerpoint/2010/main" val="317322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9">
            <a:extLst>
              <a:ext uri="{FF2B5EF4-FFF2-40B4-BE49-F238E27FC236}">
                <a16:creationId xmlns:a16="http://schemas.microsoft.com/office/drawing/2014/main" id="{BDEB171A-E4B0-7F57-A773-C2EDF61E5442}"/>
              </a:ext>
            </a:extLst>
          </p:cNvPr>
          <p:cNvSpPr>
            <a:spLocks noGrp="1" noChangeArrowheads="1"/>
          </p:cNvSpPr>
          <p:nvPr>
            <p:ph type="dt" sz="half" idx="10"/>
          </p:nvPr>
        </p:nvSpPr>
        <p:spPr>
          <a:ln/>
        </p:spPr>
        <p:txBody>
          <a:bodyPr/>
          <a:lstStyle>
            <a:lvl1pPr>
              <a:defRPr/>
            </a:lvl1pPr>
          </a:lstStyle>
          <a:p>
            <a:pPr>
              <a:defRPr/>
            </a:pPr>
            <a:endParaRPr lang="ru-RU"/>
          </a:p>
        </p:txBody>
      </p:sp>
      <p:sp>
        <p:nvSpPr>
          <p:cNvPr id="5" name="Rectangle 10">
            <a:extLst>
              <a:ext uri="{FF2B5EF4-FFF2-40B4-BE49-F238E27FC236}">
                <a16:creationId xmlns:a16="http://schemas.microsoft.com/office/drawing/2014/main" id="{25610C1A-99EB-A27E-F111-88622F8ACEAD}"/>
              </a:ext>
            </a:extLst>
          </p:cNvPr>
          <p:cNvSpPr>
            <a:spLocks noGrp="1" noChangeArrowheads="1"/>
          </p:cNvSpPr>
          <p:nvPr>
            <p:ph type="ftr" sz="quarter" idx="11"/>
          </p:nvPr>
        </p:nvSpPr>
        <p:spPr>
          <a:ln/>
        </p:spPr>
        <p:txBody>
          <a:bodyPr/>
          <a:lstStyle>
            <a:lvl1pPr>
              <a:defRPr/>
            </a:lvl1pPr>
          </a:lstStyle>
          <a:p>
            <a:pPr>
              <a:defRPr/>
            </a:pPr>
            <a:endParaRPr lang="ru-RU"/>
          </a:p>
        </p:txBody>
      </p:sp>
      <p:sp>
        <p:nvSpPr>
          <p:cNvPr id="6" name="Rectangle 11">
            <a:extLst>
              <a:ext uri="{FF2B5EF4-FFF2-40B4-BE49-F238E27FC236}">
                <a16:creationId xmlns:a16="http://schemas.microsoft.com/office/drawing/2014/main" id="{B6E3F00A-CE31-47F3-DA6F-679E87380FFE}"/>
              </a:ext>
            </a:extLst>
          </p:cNvPr>
          <p:cNvSpPr>
            <a:spLocks noGrp="1" noChangeArrowheads="1"/>
          </p:cNvSpPr>
          <p:nvPr>
            <p:ph type="sldNum" sz="quarter" idx="12"/>
          </p:nvPr>
        </p:nvSpPr>
        <p:spPr>
          <a:ln/>
        </p:spPr>
        <p:txBody>
          <a:bodyPr/>
          <a:lstStyle>
            <a:lvl1pPr>
              <a:defRPr/>
            </a:lvl1pPr>
          </a:lstStyle>
          <a:p>
            <a:pPr>
              <a:defRPr/>
            </a:pPr>
            <a:fld id="{DB268C7D-E280-0947-BF85-DAA1839DF386}" type="slidenum">
              <a:rPr lang="ru-RU" altLang="ru-UA"/>
              <a:pPr>
                <a:defRPr/>
              </a:pPr>
              <a:t>‹#›</a:t>
            </a:fld>
            <a:endParaRPr lang="ru-RU" altLang="ru-UA"/>
          </a:p>
        </p:txBody>
      </p:sp>
    </p:spTree>
    <p:extLst>
      <p:ext uri="{BB962C8B-B14F-4D97-AF65-F5344CB8AC3E}">
        <p14:creationId xmlns:p14="http://schemas.microsoft.com/office/powerpoint/2010/main" val="251004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9">
            <a:extLst>
              <a:ext uri="{FF2B5EF4-FFF2-40B4-BE49-F238E27FC236}">
                <a16:creationId xmlns:a16="http://schemas.microsoft.com/office/drawing/2014/main" id="{933D93E6-9AFB-891F-CE6A-BE07CAE6BDD1}"/>
              </a:ext>
            </a:extLst>
          </p:cNvPr>
          <p:cNvSpPr>
            <a:spLocks noGrp="1" noChangeArrowheads="1"/>
          </p:cNvSpPr>
          <p:nvPr>
            <p:ph type="dt" sz="half" idx="10"/>
          </p:nvPr>
        </p:nvSpPr>
        <p:spPr>
          <a:ln/>
        </p:spPr>
        <p:txBody>
          <a:bodyPr/>
          <a:lstStyle>
            <a:lvl1pPr>
              <a:defRPr/>
            </a:lvl1pPr>
          </a:lstStyle>
          <a:p>
            <a:pPr>
              <a:defRPr/>
            </a:pPr>
            <a:endParaRPr lang="ru-RU"/>
          </a:p>
        </p:txBody>
      </p:sp>
      <p:sp>
        <p:nvSpPr>
          <p:cNvPr id="5" name="Rectangle 10">
            <a:extLst>
              <a:ext uri="{FF2B5EF4-FFF2-40B4-BE49-F238E27FC236}">
                <a16:creationId xmlns:a16="http://schemas.microsoft.com/office/drawing/2014/main" id="{9084F000-60B5-D0E3-92CE-36FBC6F1B386}"/>
              </a:ext>
            </a:extLst>
          </p:cNvPr>
          <p:cNvSpPr>
            <a:spLocks noGrp="1" noChangeArrowheads="1"/>
          </p:cNvSpPr>
          <p:nvPr>
            <p:ph type="ftr" sz="quarter" idx="11"/>
          </p:nvPr>
        </p:nvSpPr>
        <p:spPr>
          <a:ln/>
        </p:spPr>
        <p:txBody>
          <a:bodyPr/>
          <a:lstStyle>
            <a:lvl1pPr>
              <a:defRPr/>
            </a:lvl1pPr>
          </a:lstStyle>
          <a:p>
            <a:pPr>
              <a:defRPr/>
            </a:pPr>
            <a:endParaRPr lang="ru-RU"/>
          </a:p>
        </p:txBody>
      </p:sp>
      <p:sp>
        <p:nvSpPr>
          <p:cNvPr id="6" name="Rectangle 11">
            <a:extLst>
              <a:ext uri="{FF2B5EF4-FFF2-40B4-BE49-F238E27FC236}">
                <a16:creationId xmlns:a16="http://schemas.microsoft.com/office/drawing/2014/main" id="{6F287A86-3E14-9C6A-105E-918CD4FAEC13}"/>
              </a:ext>
            </a:extLst>
          </p:cNvPr>
          <p:cNvSpPr>
            <a:spLocks noGrp="1" noChangeArrowheads="1"/>
          </p:cNvSpPr>
          <p:nvPr>
            <p:ph type="sldNum" sz="quarter" idx="12"/>
          </p:nvPr>
        </p:nvSpPr>
        <p:spPr>
          <a:ln/>
        </p:spPr>
        <p:txBody>
          <a:bodyPr/>
          <a:lstStyle>
            <a:lvl1pPr>
              <a:defRPr/>
            </a:lvl1pPr>
          </a:lstStyle>
          <a:p>
            <a:pPr>
              <a:defRPr/>
            </a:pPr>
            <a:fld id="{83585421-ABE1-AD43-A0E2-115AAA382667}" type="slidenum">
              <a:rPr lang="ru-RU" altLang="ru-UA"/>
              <a:pPr>
                <a:defRPr/>
              </a:pPr>
              <a:t>‹#›</a:t>
            </a:fld>
            <a:endParaRPr lang="ru-RU" altLang="ru-UA"/>
          </a:p>
        </p:txBody>
      </p:sp>
    </p:spTree>
    <p:extLst>
      <p:ext uri="{BB962C8B-B14F-4D97-AF65-F5344CB8AC3E}">
        <p14:creationId xmlns:p14="http://schemas.microsoft.com/office/powerpoint/2010/main" val="400221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9">
            <a:extLst>
              <a:ext uri="{FF2B5EF4-FFF2-40B4-BE49-F238E27FC236}">
                <a16:creationId xmlns:a16="http://schemas.microsoft.com/office/drawing/2014/main" id="{3F656D7F-654A-36AB-6294-4DF849AC8DE6}"/>
              </a:ext>
            </a:extLst>
          </p:cNvPr>
          <p:cNvSpPr>
            <a:spLocks noGrp="1" noChangeArrowheads="1"/>
          </p:cNvSpPr>
          <p:nvPr>
            <p:ph type="dt" sz="half" idx="10"/>
          </p:nvPr>
        </p:nvSpPr>
        <p:spPr>
          <a:ln/>
        </p:spPr>
        <p:txBody>
          <a:bodyPr/>
          <a:lstStyle>
            <a:lvl1pPr>
              <a:defRPr/>
            </a:lvl1pPr>
          </a:lstStyle>
          <a:p>
            <a:pPr>
              <a:defRPr/>
            </a:pPr>
            <a:endParaRPr lang="ru-RU"/>
          </a:p>
        </p:txBody>
      </p:sp>
      <p:sp>
        <p:nvSpPr>
          <p:cNvPr id="6" name="Rectangle 10">
            <a:extLst>
              <a:ext uri="{FF2B5EF4-FFF2-40B4-BE49-F238E27FC236}">
                <a16:creationId xmlns:a16="http://schemas.microsoft.com/office/drawing/2014/main" id="{010D4B4C-72BF-262C-39CF-93F6136186A3}"/>
              </a:ext>
            </a:extLst>
          </p:cNvPr>
          <p:cNvSpPr>
            <a:spLocks noGrp="1" noChangeArrowheads="1"/>
          </p:cNvSpPr>
          <p:nvPr>
            <p:ph type="ftr" sz="quarter" idx="11"/>
          </p:nvPr>
        </p:nvSpPr>
        <p:spPr>
          <a:ln/>
        </p:spPr>
        <p:txBody>
          <a:bodyPr/>
          <a:lstStyle>
            <a:lvl1pPr>
              <a:defRPr/>
            </a:lvl1pPr>
          </a:lstStyle>
          <a:p>
            <a:pPr>
              <a:defRPr/>
            </a:pPr>
            <a:endParaRPr lang="ru-RU"/>
          </a:p>
        </p:txBody>
      </p:sp>
      <p:sp>
        <p:nvSpPr>
          <p:cNvPr id="7" name="Rectangle 11">
            <a:extLst>
              <a:ext uri="{FF2B5EF4-FFF2-40B4-BE49-F238E27FC236}">
                <a16:creationId xmlns:a16="http://schemas.microsoft.com/office/drawing/2014/main" id="{CA429974-F2F5-9F28-1966-86E21D0FFF1C}"/>
              </a:ext>
            </a:extLst>
          </p:cNvPr>
          <p:cNvSpPr>
            <a:spLocks noGrp="1" noChangeArrowheads="1"/>
          </p:cNvSpPr>
          <p:nvPr>
            <p:ph type="sldNum" sz="quarter" idx="12"/>
          </p:nvPr>
        </p:nvSpPr>
        <p:spPr>
          <a:ln/>
        </p:spPr>
        <p:txBody>
          <a:bodyPr/>
          <a:lstStyle>
            <a:lvl1pPr>
              <a:defRPr/>
            </a:lvl1pPr>
          </a:lstStyle>
          <a:p>
            <a:pPr>
              <a:defRPr/>
            </a:pPr>
            <a:fld id="{5B3E85D0-2C4D-CF48-94EB-B54BB4BD5FD2}" type="slidenum">
              <a:rPr lang="ru-RU" altLang="ru-UA"/>
              <a:pPr>
                <a:defRPr/>
              </a:pPr>
              <a:t>‹#›</a:t>
            </a:fld>
            <a:endParaRPr lang="ru-RU" altLang="ru-UA"/>
          </a:p>
        </p:txBody>
      </p:sp>
    </p:spTree>
    <p:extLst>
      <p:ext uri="{BB962C8B-B14F-4D97-AF65-F5344CB8AC3E}">
        <p14:creationId xmlns:p14="http://schemas.microsoft.com/office/powerpoint/2010/main" val="4264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9">
            <a:extLst>
              <a:ext uri="{FF2B5EF4-FFF2-40B4-BE49-F238E27FC236}">
                <a16:creationId xmlns:a16="http://schemas.microsoft.com/office/drawing/2014/main" id="{965184F2-8479-8002-977B-8AAE2C5799DF}"/>
              </a:ext>
            </a:extLst>
          </p:cNvPr>
          <p:cNvSpPr>
            <a:spLocks noGrp="1" noChangeArrowheads="1"/>
          </p:cNvSpPr>
          <p:nvPr>
            <p:ph type="dt" sz="half" idx="10"/>
          </p:nvPr>
        </p:nvSpPr>
        <p:spPr>
          <a:ln/>
        </p:spPr>
        <p:txBody>
          <a:bodyPr/>
          <a:lstStyle>
            <a:lvl1pPr>
              <a:defRPr/>
            </a:lvl1pPr>
          </a:lstStyle>
          <a:p>
            <a:pPr>
              <a:defRPr/>
            </a:pPr>
            <a:endParaRPr lang="ru-RU"/>
          </a:p>
        </p:txBody>
      </p:sp>
      <p:sp>
        <p:nvSpPr>
          <p:cNvPr id="8" name="Rectangle 10">
            <a:extLst>
              <a:ext uri="{FF2B5EF4-FFF2-40B4-BE49-F238E27FC236}">
                <a16:creationId xmlns:a16="http://schemas.microsoft.com/office/drawing/2014/main" id="{2B08A86C-8502-DC8A-245C-BC4695646F3A}"/>
              </a:ext>
            </a:extLst>
          </p:cNvPr>
          <p:cNvSpPr>
            <a:spLocks noGrp="1" noChangeArrowheads="1"/>
          </p:cNvSpPr>
          <p:nvPr>
            <p:ph type="ftr" sz="quarter" idx="11"/>
          </p:nvPr>
        </p:nvSpPr>
        <p:spPr>
          <a:ln/>
        </p:spPr>
        <p:txBody>
          <a:bodyPr/>
          <a:lstStyle>
            <a:lvl1pPr>
              <a:defRPr/>
            </a:lvl1pPr>
          </a:lstStyle>
          <a:p>
            <a:pPr>
              <a:defRPr/>
            </a:pPr>
            <a:endParaRPr lang="ru-RU"/>
          </a:p>
        </p:txBody>
      </p:sp>
      <p:sp>
        <p:nvSpPr>
          <p:cNvPr id="9" name="Rectangle 11">
            <a:extLst>
              <a:ext uri="{FF2B5EF4-FFF2-40B4-BE49-F238E27FC236}">
                <a16:creationId xmlns:a16="http://schemas.microsoft.com/office/drawing/2014/main" id="{7BC5D977-0BA1-BB83-D791-1AC2C06AD200}"/>
              </a:ext>
            </a:extLst>
          </p:cNvPr>
          <p:cNvSpPr>
            <a:spLocks noGrp="1" noChangeArrowheads="1"/>
          </p:cNvSpPr>
          <p:nvPr>
            <p:ph type="sldNum" sz="quarter" idx="12"/>
          </p:nvPr>
        </p:nvSpPr>
        <p:spPr>
          <a:ln/>
        </p:spPr>
        <p:txBody>
          <a:bodyPr/>
          <a:lstStyle>
            <a:lvl1pPr>
              <a:defRPr/>
            </a:lvl1pPr>
          </a:lstStyle>
          <a:p>
            <a:pPr>
              <a:defRPr/>
            </a:pPr>
            <a:fld id="{1B7D50BA-0CC6-D740-ACD5-306BFCFC14F1}" type="slidenum">
              <a:rPr lang="ru-RU" altLang="ru-UA"/>
              <a:pPr>
                <a:defRPr/>
              </a:pPr>
              <a:t>‹#›</a:t>
            </a:fld>
            <a:endParaRPr lang="ru-RU" altLang="ru-UA"/>
          </a:p>
        </p:txBody>
      </p:sp>
    </p:spTree>
    <p:extLst>
      <p:ext uri="{BB962C8B-B14F-4D97-AF65-F5344CB8AC3E}">
        <p14:creationId xmlns:p14="http://schemas.microsoft.com/office/powerpoint/2010/main" val="65809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9">
            <a:extLst>
              <a:ext uri="{FF2B5EF4-FFF2-40B4-BE49-F238E27FC236}">
                <a16:creationId xmlns:a16="http://schemas.microsoft.com/office/drawing/2014/main" id="{2D5F2981-906F-8CE6-E626-5F8A321B7CA3}"/>
              </a:ext>
            </a:extLst>
          </p:cNvPr>
          <p:cNvSpPr>
            <a:spLocks noGrp="1" noChangeArrowheads="1"/>
          </p:cNvSpPr>
          <p:nvPr>
            <p:ph type="dt" sz="half" idx="10"/>
          </p:nvPr>
        </p:nvSpPr>
        <p:spPr>
          <a:ln/>
        </p:spPr>
        <p:txBody>
          <a:bodyPr/>
          <a:lstStyle>
            <a:lvl1pPr>
              <a:defRPr/>
            </a:lvl1pPr>
          </a:lstStyle>
          <a:p>
            <a:pPr>
              <a:defRPr/>
            </a:pPr>
            <a:endParaRPr lang="ru-RU"/>
          </a:p>
        </p:txBody>
      </p:sp>
      <p:sp>
        <p:nvSpPr>
          <p:cNvPr id="4" name="Rectangle 10">
            <a:extLst>
              <a:ext uri="{FF2B5EF4-FFF2-40B4-BE49-F238E27FC236}">
                <a16:creationId xmlns:a16="http://schemas.microsoft.com/office/drawing/2014/main" id="{E9D941BF-C3A9-8153-98CE-3FACE9752FA2}"/>
              </a:ext>
            </a:extLst>
          </p:cNvPr>
          <p:cNvSpPr>
            <a:spLocks noGrp="1" noChangeArrowheads="1"/>
          </p:cNvSpPr>
          <p:nvPr>
            <p:ph type="ftr" sz="quarter" idx="11"/>
          </p:nvPr>
        </p:nvSpPr>
        <p:spPr>
          <a:ln/>
        </p:spPr>
        <p:txBody>
          <a:bodyPr/>
          <a:lstStyle>
            <a:lvl1pPr>
              <a:defRPr/>
            </a:lvl1pPr>
          </a:lstStyle>
          <a:p>
            <a:pPr>
              <a:defRPr/>
            </a:pPr>
            <a:endParaRPr lang="ru-RU"/>
          </a:p>
        </p:txBody>
      </p:sp>
      <p:sp>
        <p:nvSpPr>
          <p:cNvPr id="5" name="Rectangle 11">
            <a:extLst>
              <a:ext uri="{FF2B5EF4-FFF2-40B4-BE49-F238E27FC236}">
                <a16:creationId xmlns:a16="http://schemas.microsoft.com/office/drawing/2014/main" id="{B8EBF97E-A06D-403F-3547-C053DF6D2647}"/>
              </a:ext>
            </a:extLst>
          </p:cNvPr>
          <p:cNvSpPr>
            <a:spLocks noGrp="1" noChangeArrowheads="1"/>
          </p:cNvSpPr>
          <p:nvPr>
            <p:ph type="sldNum" sz="quarter" idx="12"/>
          </p:nvPr>
        </p:nvSpPr>
        <p:spPr>
          <a:ln/>
        </p:spPr>
        <p:txBody>
          <a:bodyPr/>
          <a:lstStyle>
            <a:lvl1pPr>
              <a:defRPr/>
            </a:lvl1pPr>
          </a:lstStyle>
          <a:p>
            <a:pPr>
              <a:defRPr/>
            </a:pPr>
            <a:fld id="{D21ED753-FE61-E040-B451-AEA4E53C30FD}" type="slidenum">
              <a:rPr lang="ru-RU" altLang="ru-UA"/>
              <a:pPr>
                <a:defRPr/>
              </a:pPr>
              <a:t>‹#›</a:t>
            </a:fld>
            <a:endParaRPr lang="ru-RU" altLang="ru-UA"/>
          </a:p>
        </p:txBody>
      </p:sp>
    </p:spTree>
    <p:extLst>
      <p:ext uri="{BB962C8B-B14F-4D97-AF65-F5344CB8AC3E}">
        <p14:creationId xmlns:p14="http://schemas.microsoft.com/office/powerpoint/2010/main" val="33641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F7D98254-697D-6861-5B16-E4A9F4881754}"/>
              </a:ext>
            </a:extLst>
          </p:cNvPr>
          <p:cNvSpPr>
            <a:spLocks noGrp="1" noChangeArrowheads="1"/>
          </p:cNvSpPr>
          <p:nvPr>
            <p:ph type="dt" sz="half" idx="10"/>
          </p:nvPr>
        </p:nvSpPr>
        <p:spPr>
          <a:ln/>
        </p:spPr>
        <p:txBody>
          <a:bodyPr/>
          <a:lstStyle>
            <a:lvl1pPr>
              <a:defRPr/>
            </a:lvl1pPr>
          </a:lstStyle>
          <a:p>
            <a:pPr>
              <a:defRPr/>
            </a:pPr>
            <a:endParaRPr lang="ru-RU"/>
          </a:p>
        </p:txBody>
      </p:sp>
      <p:sp>
        <p:nvSpPr>
          <p:cNvPr id="3" name="Rectangle 10">
            <a:extLst>
              <a:ext uri="{FF2B5EF4-FFF2-40B4-BE49-F238E27FC236}">
                <a16:creationId xmlns:a16="http://schemas.microsoft.com/office/drawing/2014/main" id="{3879FA44-8798-4EEE-7B13-8E83FD7CD365}"/>
              </a:ext>
            </a:extLst>
          </p:cNvPr>
          <p:cNvSpPr>
            <a:spLocks noGrp="1" noChangeArrowheads="1"/>
          </p:cNvSpPr>
          <p:nvPr>
            <p:ph type="ftr" sz="quarter" idx="11"/>
          </p:nvPr>
        </p:nvSpPr>
        <p:spPr>
          <a:ln/>
        </p:spPr>
        <p:txBody>
          <a:bodyPr/>
          <a:lstStyle>
            <a:lvl1pPr>
              <a:defRPr/>
            </a:lvl1pPr>
          </a:lstStyle>
          <a:p>
            <a:pPr>
              <a:defRPr/>
            </a:pPr>
            <a:endParaRPr lang="ru-RU"/>
          </a:p>
        </p:txBody>
      </p:sp>
      <p:sp>
        <p:nvSpPr>
          <p:cNvPr id="4" name="Rectangle 11">
            <a:extLst>
              <a:ext uri="{FF2B5EF4-FFF2-40B4-BE49-F238E27FC236}">
                <a16:creationId xmlns:a16="http://schemas.microsoft.com/office/drawing/2014/main" id="{701051AC-4BFD-A42C-9B1E-8CD4D06BFFE7}"/>
              </a:ext>
            </a:extLst>
          </p:cNvPr>
          <p:cNvSpPr>
            <a:spLocks noGrp="1" noChangeArrowheads="1"/>
          </p:cNvSpPr>
          <p:nvPr>
            <p:ph type="sldNum" sz="quarter" idx="12"/>
          </p:nvPr>
        </p:nvSpPr>
        <p:spPr>
          <a:ln/>
        </p:spPr>
        <p:txBody>
          <a:bodyPr/>
          <a:lstStyle>
            <a:lvl1pPr>
              <a:defRPr/>
            </a:lvl1pPr>
          </a:lstStyle>
          <a:p>
            <a:pPr>
              <a:defRPr/>
            </a:pPr>
            <a:fld id="{9D717559-0451-2741-A667-D43759FCDDE2}" type="slidenum">
              <a:rPr lang="ru-RU" altLang="ru-UA"/>
              <a:pPr>
                <a:defRPr/>
              </a:pPr>
              <a:t>‹#›</a:t>
            </a:fld>
            <a:endParaRPr lang="ru-RU" altLang="ru-UA"/>
          </a:p>
        </p:txBody>
      </p:sp>
    </p:spTree>
    <p:extLst>
      <p:ext uri="{BB962C8B-B14F-4D97-AF65-F5344CB8AC3E}">
        <p14:creationId xmlns:p14="http://schemas.microsoft.com/office/powerpoint/2010/main" val="104301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9">
            <a:extLst>
              <a:ext uri="{FF2B5EF4-FFF2-40B4-BE49-F238E27FC236}">
                <a16:creationId xmlns:a16="http://schemas.microsoft.com/office/drawing/2014/main" id="{0533D9D2-FA87-223D-1363-70FF921FEC94}"/>
              </a:ext>
            </a:extLst>
          </p:cNvPr>
          <p:cNvSpPr>
            <a:spLocks noGrp="1" noChangeArrowheads="1"/>
          </p:cNvSpPr>
          <p:nvPr>
            <p:ph type="dt" sz="half" idx="10"/>
          </p:nvPr>
        </p:nvSpPr>
        <p:spPr>
          <a:ln/>
        </p:spPr>
        <p:txBody>
          <a:bodyPr/>
          <a:lstStyle>
            <a:lvl1pPr>
              <a:defRPr/>
            </a:lvl1pPr>
          </a:lstStyle>
          <a:p>
            <a:pPr>
              <a:defRPr/>
            </a:pPr>
            <a:endParaRPr lang="ru-RU"/>
          </a:p>
        </p:txBody>
      </p:sp>
      <p:sp>
        <p:nvSpPr>
          <p:cNvPr id="6" name="Rectangle 10">
            <a:extLst>
              <a:ext uri="{FF2B5EF4-FFF2-40B4-BE49-F238E27FC236}">
                <a16:creationId xmlns:a16="http://schemas.microsoft.com/office/drawing/2014/main" id="{504D2848-66AF-D55E-12F9-169F1C9505D9}"/>
              </a:ext>
            </a:extLst>
          </p:cNvPr>
          <p:cNvSpPr>
            <a:spLocks noGrp="1" noChangeArrowheads="1"/>
          </p:cNvSpPr>
          <p:nvPr>
            <p:ph type="ftr" sz="quarter" idx="11"/>
          </p:nvPr>
        </p:nvSpPr>
        <p:spPr>
          <a:ln/>
        </p:spPr>
        <p:txBody>
          <a:bodyPr/>
          <a:lstStyle>
            <a:lvl1pPr>
              <a:defRPr/>
            </a:lvl1pPr>
          </a:lstStyle>
          <a:p>
            <a:pPr>
              <a:defRPr/>
            </a:pPr>
            <a:endParaRPr lang="ru-RU"/>
          </a:p>
        </p:txBody>
      </p:sp>
      <p:sp>
        <p:nvSpPr>
          <p:cNvPr id="7" name="Rectangle 11">
            <a:extLst>
              <a:ext uri="{FF2B5EF4-FFF2-40B4-BE49-F238E27FC236}">
                <a16:creationId xmlns:a16="http://schemas.microsoft.com/office/drawing/2014/main" id="{D2E3BF76-013B-8986-A09E-84014E982B71}"/>
              </a:ext>
            </a:extLst>
          </p:cNvPr>
          <p:cNvSpPr>
            <a:spLocks noGrp="1" noChangeArrowheads="1"/>
          </p:cNvSpPr>
          <p:nvPr>
            <p:ph type="sldNum" sz="quarter" idx="12"/>
          </p:nvPr>
        </p:nvSpPr>
        <p:spPr>
          <a:ln/>
        </p:spPr>
        <p:txBody>
          <a:bodyPr/>
          <a:lstStyle>
            <a:lvl1pPr>
              <a:defRPr/>
            </a:lvl1pPr>
          </a:lstStyle>
          <a:p>
            <a:pPr>
              <a:defRPr/>
            </a:pPr>
            <a:fld id="{DC9DA7D0-51F1-B149-8927-30E83E469B34}" type="slidenum">
              <a:rPr lang="ru-RU" altLang="ru-UA"/>
              <a:pPr>
                <a:defRPr/>
              </a:pPr>
              <a:t>‹#›</a:t>
            </a:fld>
            <a:endParaRPr lang="ru-RU" altLang="ru-UA"/>
          </a:p>
        </p:txBody>
      </p:sp>
    </p:spTree>
    <p:extLst>
      <p:ext uri="{BB962C8B-B14F-4D97-AF65-F5344CB8AC3E}">
        <p14:creationId xmlns:p14="http://schemas.microsoft.com/office/powerpoint/2010/main" val="180754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9">
            <a:extLst>
              <a:ext uri="{FF2B5EF4-FFF2-40B4-BE49-F238E27FC236}">
                <a16:creationId xmlns:a16="http://schemas.microsoft.com/office/drawing/2014/main" id="{243FD9E5-A2EB-3287-3C21-F3E4E4B2A350}"/>
              </a:ext>
            </a:extLst>
          </p:cNvPr>
          <p:cNvSpPr>
            <a:spLocks noGrp="1" noChangeArrowheads="1"/>
          </p:cNvSpPr>
          <p:nvPr>
            <p:ph type="dt" sz="half" idx="10"/>
          </p:nvPr>
        </p:nvSpPr>
        <p:spPr>
          <a:ln/>
        </p:spPr>
        <p:txBody>
          <a:bodyPr/>
          <a:lstStyle>
            <a:lvl1pPr>
              <a:defRPr/>
            </a:lvl1pPr>
          </a:lstStyle>
          <a:p>
            <a:pPr>
              <a:defRPr/>
            </a:pPr>
            <a:endParaRPr lang="ru-RU"/>
          </a:p>
        </p:txBody>
      </p:sp>
      <p:sp>
        <p:nvSpPr>
          <p:cNvPr id="6" name="Rectangle 10">
            <a:extLst>
              <a:ext uri="{FF2B5EF4-FFF2-40B4-BE49-F238E27FC236}">
                <a16:creationId xmlns:a16="http://schemas.microsoft.com/office/drawing/2014/main" id="{01EFC35B-1B4E-777C-B1CC-5274FBD0278C}"/>
              </a:ext>
            </a:extLst>
          </p:cNvPr>
          <p:cNvSpPr>
            <a:spLocks noGrp="1" noChangeArrowheads="1"/>
          </p:cNvSpPr>
          <p:nvPr>
            <p:ph type="ftr" sz="quarter" idx="11"/>
          </p:nvPr>
        </p:nvSpPr>
        <p:spPr>
          <a:ln/>
        </p:spPr>
        <p:txBody>
          <a:bodyPr/>
          <a:lstStyle>
            <a:lvl1pPr>
              <a:defRPr/>
            </a:lvl1pPr>
          </a:lstStyle>
          <a:p>
            <a:pPr>
              <a:defRPr/>
            </a:pPr>
            <a:endParaRPr lang="ru-RU"/>
          </a:p>
        </p:txBody>
      </p:sp>
      <p:sp>
        <p:nvSpPr>
          <p:cNvPr id="7" name="Rectangle 11">
            <a:extLst>
              <a:ext uri="{FF2B5EF4-FFF2-40B4-BE49-F238E27FC236}">
                <a16:creationId xmlns:a16="http://schemas.microsoft.com/office/drawing/2014/main" id="{E0765F32-2C78-8303-801F-3EE0CB8FEBF6}"/>
              </a:ext>
            </a:extLst>
          </p:cNvPr>
          <p:cNvSpPr>
            <a:spLocks noGrp="1" noChangeArrowheads="1"/>
          </p:cNvSpPr>
          <p:nvPr>
            <p:ph type="sldNum" sz="quarter" idx="12"/>
          </p:nvPr>
        </p:nvSpPr>
        <p:spPr>
          <a:ln/>
        </p:spPr>
        <p:txBody>
          <a:bodyPr/>
          <a:lstStyle>
            <a:lvl1pPr>
              <a:defRPr/>
            </a:lvl1pPr>
          </a:lstStyle>
          <a:p>
            <a:pPr>
              <a:defRPr/>
            </a:pPr>
            <a:fld id="{F5BA10E6-9EA1-6F42-BC5D-B65150D11A84}" type="slidenum">
              <a:rPr lang="ru-RU" altLang="ru-UA"/>
              <a:pPr>
                <a:defRPr/>
              </a:pPr>
              <a:t>‹#›</a:t>
            </a:fld>
            <a:endParaRPr lang="ru-RU" altLang="ru-UA"/>
          </a:p>
        </p:txBody>
      </p:sp>
    </p:spTree>
    <p:extLst>
      <p:ext uri="{BB962C8B-B14F-4D97-AF65-F5344CB8AC3E}">
        <p14:creationId xmlns:p14="http://schemas.microsoft.com/office/powerpoint/2010/main" val="29165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63585FC-D32F-2A7D-B234-E96079EA2C9E}"/>
              </a:ext>
            </a:extLst>
          </p:cNvPr>
          <p:cNvGrpSpPr>
            <a:grpSpLocks/>
          </p:cNvGrpSpPr>
          <p:nvPr/>
        </p:nvGrpSpPr>
        <p:grpSpPr bwMode="auto">
          <a:xfrm>
            <a:off x="0" y="0"/>
            <a:ext cx="8686800" cy="4876800"/>
            <a:chOff x="0" y="0"/>
            <a:chExt cx="5472" cy="3072"/>
          </a:xfrm>
        </p:grpSpPr>
        <p:sp>
          <p:nvSpPr>
            <p:cNvPr id="1033" name="Rectangle 3">
              <a:extLst>
                <a:ext uri="{FF2B5EF4-FFF2-40B4-BE49-F238E27FC236}">
                  <a16:creationId xmlns:a16="http://schemas.microsoft.com/office/drawing/2014/main" id="{7564F743-42C6-8D39-AA64-77B7EED84B51}"/>
                </a:ext>
              </a:extLst>
            </p:cNvPr>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CH" altLang="ru-CH" sz="2400">
                <a:latin typeface="Times New Roman" panose="02020603050405020304" pitchFamily="18" charset="0"/>
              </a:endParaRPr>
            </a:p>
          </p:txBody>
        </p:sp>
        <p:grpSp>
          <p:nvGrpSpPr>
            <p:cNvPr id="1034" name="Group 4">
              <a:extLst>
                <a:ext uri="{FF2B5EF4-FFF2-40B4-BE49-F238E27FC236}">
                  <a16:creationId xmlns:a16="http://schemas.microsoft.com/office/drawing/2014/main" id="{B4314CC1-DCDC-99D4-81DE-CD4D2AA2CE85}"/>
                </a:ext>
              </a:extLst>
            </p:cNvPr>
            <p:cNvGrpSpPr>
              <a:grpSpLocks/>
            </p:cNvGrpSpPr>
            <p:nvPr/>
          </p:nvGrpSpPr>
          <p:grpSpPr bwMode="auto">
            <a:xfrm>
              <a:off x="240" y="893"/>
              <a:ext cx="5232" cy="115"/>
              <a:chOff x="240" y="893"/>
              <a:chExt cx="5232" cy="115"/>
            </a:xfrm>
          </p:grpSpPr>
          <p:sp>
            <p:nvSpPr>
              <p:cNvPr id="1035" name="Rectangle 5">
                <a:extLst>
                  <a:ext uri="{FF2B5EF4-FFF2-40B4-BE49-F238E27FC236}">
                    <a16:creationId xmlns:a16="http://schemas.microsoft.com/office/drawing/2014/main" id="{8CBC4621-2FBC-C89B-0781-06F123DDCA90}"/>
                  </a:ext>
                </a:extLst>
              </p:cNvPr>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CH" altLang="ru-CH" sz="2400">
                  <a:latin typeface="Times New Roman" panose="02020603050405020304" pitchFamily="18" charset="0"/>
                </a:endParaRPr>
              </a:p>
            </p:txBody>
          </p:sp>
          <p:sp>
            <p:nvSpPr>
              <p:cNvPr id="1036" name="Line 6">
                <a:extLst>
                  <a:ext uri="{FF2B5EF4-FFF2-40B4-BE49-F238E27FC236}">
                    <a16:creationId xmlns:a16="http://schemas.microsoft.com/office/drawing/2014/main" id="{304CD037-9B9F-F255-9F5F-6B99D0EFF1B1}"/>
                  </a:ext>
                </a:extLst>
              </p:cNvPr>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ru-CH"/>
              </a:p>
            </p:txBody>
          </p:sp>
        </p:grpSp>
      </p:grpSp>
      <p:sp>
        <p:nvSpPr>
          <p:cNvPr id="1027" name="Rectangle 7">
            <a:extLst>
              <a:ext uri="{FF2B5EF4-FFF2-40B4-BE49-F238E27FC236}">
                <a16:creationId xmlns:a16="http://schemas.microsoft.com/office/drawing/2014/main" id="{0D27A739-C155-3ECD-AA01-0A088572C151}"/>
              </a:ext>
            </a:extLst>
          </p:cNvPr>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CH"/>
              <a:t>Образец заголовка</a:t>
            </a:r>
          </a:p>
        </p:txBody>
      </p:sp>
      <p:sp>
        <p:nvSpPr>
          <p:cNvPr id="1028" name="Rectangle 8">
            <a:extLst>
              <a:ext uri="{FF2B5EF4-FFF2-40B4-BE49-F238E27FC236}">
                <a16:creationId xmlns:a16="http://schemas.microsoft.com/office/drawing/2014/main" id="{E33B6876-43CE-AEEF-0A2D-53336FD8213C}"/>
              </a:ext>
            </a:extLst>
          </p:cNvPr>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CH"/>
              <a:t>Образец текста</a:t>
            </a:r>
          </a:p>
          <a:p>
            <a:pPr lvl="1"/>
            <a:r>
              <a:rPr lang="ru-RU" altLang="ru-CH"/>
              <a:t>Второй уровень</a:t>
            </a:r>
          </a:p>
          <a:p>
            <a:pPr lvl="2"/>
            <a:r>
              <a:rPr lang="ru-RU" altLang="ru-CH"/>
              <a:t>Третий уровень</a:t>
            </a:r>
          </a:p>
          <a:p>
            <a:pPr lvl="3"/>
            <a:r>
              <a:rPr lang="ru-RU" altLang="ru-CH"/>
              <a:t>Четвертый уровень</a:t>
            </a:r>
          </a:p>
          <a:p>
            <a:pPr lvl="4"/>
            <a:r>
              <a:rPr lang="ru-RU" altLang="ru-CH"/>
              <a:t>Пятый уровень</a:t>
            </a:r>
          </a:p>
        </p:txBody>
      </p:sp>
      <p:sp>
        <p:nvSpPr>
          <p:cNvPr id="6153" name="Rectangle 9">
            <a:extLst>
              <a:ext uri="{FF2B5EF4-FFF2-40B4-BE49-F238E27FC236}">
                <a16:creationId xmlns:a16="http://schemas.microsoft.com/office/drawing/2014/main" id="{A8231BFC-F988-814F-1F75-D06388C3C927}"/>
              </a:ext>
            </a:extLst>
          </p:cNvPr>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ru-RU"/>
          </a:p>
        </p:txBody>
      </p:sp>
      <p:sp>
        <p:nvSpPr>
          <p:cNvPr id="6154" name="Rectangle 10">
            <a:extLst>
              <a:ext uri="{FF2B5EF4-FFF2-40B4-BE49-F238E27FC236}">
                <a16:creationId xmlns:a16="http://schemas.microsoft.com/office/drawing/2014/main" id="{B6DB43A0-6C58-C676-C94E-162549041C96}"/>
              </a:ext>
            </a:extLst>
          </p:cNvPr>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ru-RU"/>
          </a:p>
        </p:txBody>
      </p:sp>
      <p:sp>
        <p:nvSpPr>
          <p:cNvPr id="6155" name="Rectangle 11">
            <a:extLst>
              <a:ext uri="{FF2B5EF4-FFF2-40B4-BE49-F238E27FC236}">
                <a16:creationId xmlns:a16="http://schemas.microsoft.com/office/drawing/2014/main" id="{7D8669A8-59E0-AF9B-D9E0-2EBFE05523AC}"/>
              </a:ext>
            </a:extLst>
          </p:cNvPr>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682B69D6-D96F-6343-98BC-56E5D78CF3C3}" type="slidenum">
              <a:rPr lang="ru-RU" altLang="ru-UA"/>
              <a:pPr>
                <a:defRPr/>
              </a:pPr>
              <a:t>‹#›</a:t>
            </a:fld>
            <a:endParaRPr lang="ru-RU" altLang="ru-UA"/>
          </a:p>
        </p:txBody>
      </p:sp>
      <p:sp>
        <p:nvSpPr>
          <p:cNvPr id="1032" name="Line 12">
            <a:extLst>
              <a:ext uri="{FF2B5EF4-FFF2-40B4-BE49-F238E27FC236}">
                <a16:creationId xmlns:a16="http://schemas.microsoft.com/office/drawing/2014/main" id="{027ACF42-15E0-2295-384C-F85BC207C6A8}"/>
              </a:ext>
            </a:extLst>
          </p:cNvPr>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ru-CH"/>
          </a:p>
        </p:txBody>
      </p:sp>
    </p:spTree>
  </p:cSld>
  <p:clrMap bg1="lt1" tx1="dk1" bg2="lt2" tx2="dk2" accent1="accent1" accent2="accent2" accent3="accent3" accent4="accent4" accent5="accent5" accent6="accent6" hlink="hlink" folHlink="folHlink"/>
  <p:sldLayoutIdLst>
    <p:sldLayoutId id="2147483716"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A51D9C9-C9C2-035E-F689-6C8A29F193D8}"/>
              </a:ext>
            </a:extLst>
          </p:cNvPr>
          <p:cNvSpPr>
            <a:spLocks noGrp="1" noChangeArrowheads="1"/>
          </p:cNvSpPr>
          <p:nvPr>
            <p:ph type="ctrTitle"/>
          </p:nvPr>
        </p:nvSpPr>
        <p:spPr>
          <a:xfrm>
            <a:off x="1828800" y="1143000"/>
            <a:ext cx="6858000" cy="2209800"/>
          </a:xfrm>
        </p:spPr>
        <p:txBody>
          <a:bodyPr/>
          <a:lstStyle/>
          <a:p>
            <a:pPr algn="ctr" eaLnBrk="1" hangingPunct="1"/>
            <a:r>
              <a:rPr lang="ru-RU" altLang="ru-CH" sz="4400" b="1"/>
              <a:t>Методика підготовки та написання звітів з</a:t>
            </a:r>
            <a:endParaRPr lang="ru-RU" altLang="ru-CH" sz="4400"/>
          </a:p>
        </p:txBody>
      </p:sp>
      <p:sp>
        <p:nvSpPr>
          <p:cNvPr id="4099" name="Rectangle 4">
            <a:extLst>
              <a:ext uri="{FF2B5EF4-FFF2-40B4-BE49-F238E27FC236}">
                <a16:creationId xmlns:a16="http://schemas.microsoft.com/office/drawing/2014/main" id="{7680B983-C6F1-FE46-4C11-D32F183F80C0}"/>
              </a:ext>
            </a:extLst>
          </p:cNvPr>
          <p:cNvSpPr>
            <a:spLocks noChangeArrowheads="1"/>
          </p:cNvSpPr>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ru-CH" altLang="ru-CH" sz="4800">
              <a:solidFill>
                <a:schemeClr val="tx2"/>
              </a:solidFill>
              <a:latin typeface="Times New Roman" panose="02020603050405020304" pitchFamily="18" charset="0"/>
            </a:endParaRPr>
          </a:p>
        </p:txBody>
      </p:sp>
      <p:sp>
        <p:nvSpPr>
          <p:cNvPr id="4100" name="Rectangle 5">
            <a:extLst>
              <a:ext uri="{FF2B5EF4-FFF2-40B4-BE49-F238E27FC236}">
                <a16:creationId xmlns:a16="http://schemas.microsoft.com/office/drawing/2014/main" id="{318275D6-AAE5-8E57-87A7-357FF4A286C6}"/>
              </a:ext>
            </a:extLst>
          </p:cNvPr>
          <p:cNvSpPr>
            <a:spLocks noChangeArrowheads="1"/>
          </p:cNvSpPr>
          <p:nvPr/>
        </p:nvSpPr>
        <p:spPr bwMode="auto">
          <a:xfrm>
            <a:off x="1600200" y="3943350"/>
            <a:ext cx="61912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uk-UA" altLang="ru-CH" sz="5400" b="1">
                <a:solidFill>
                  <a:schemeClr val="tx2"/>
                </a:solidFill>
              </a:rPr>
              <a:t>лабораторних та </a:t>
            </a:r>
          </a:p>
          <a:p>
            <a:pPr algn="ctr" eaLnBrk="1" hangingPunct="1">
              <a:spcBef>
                <a:spcPct val="0"/>
              </a:spcBef>
              <a:buClrTx/>
              <a:buSzTx/>
              <a:buFontTx/>
              <a:buNone/>
            </a:pPr>
            <a:r>
              <a:rPr lang="uk-UA" altLang="ru-CH" sz="5400" b="1">
                <a:solidFill>
                  <a:schemeClr val="tx2"/>
                </a:solidFill>
              </a:rPr>
              <a:t>практичних робіт</a:t>
            </a:r>
            <a:endParaRPr lang="uk-UA" altLang="ru-CH" sz="5400">
              <a:solidFill>
                <a:srgbClr val="F8331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9D98999-DC7C-064C-08A6-51292C76D79E}"/>
              </a:ext>
            </a:extLst>
          </p:cNvPr>
          <p:cNvSpPr>
            <a:spLocks noGrp="1" noChangeArrowheads="1"/>
          </p:cNvSpPr>
          <p:nvPr>
            <p:ph type="title"/>
          </p:nvPr>
        </p:nvSpPr>
        <p:spPr/>
        <p:txBody>
          <a:bodyPr/>
          <a:lstStyle/>
          <a:p>
            <a:pPr algn="ctr" eaLnBrk="1" hangingPunct="1"/>
            <a:r>
              <a:rPr lang="uk-UA" altLang="ru-CH"/>
              <a:t>Оформлення таблиць</a:t>
            </a:r>
            <a:endParaRPr lang="ru-RU" altLang="ru-CH"/>
          </a:p>
        </p:txBody>
      </p:sp>
      <p:sp>
        <p:nvSpPr>
          <p:cNvPr id="14339" name="Rectangle 3">
            <a:extLst>
              <a:ext uri="{FF2B5EF4-FFF2-40B4-BE49-F238E27FC236}">
                <a16:creationId xmlns:a16="http://schemas.microsoft.com/office/drawing/2014/main" id="{502B88F3-D0E4-D396-09CB-3EA6464664F8}"/>
              </a:ext>
            </a:extLst>
          </p:cNvPr>
          <p:cNvSpPr>
            <a:spLocks noGrp="1" noChangeArrowheads="1"/>
          </p:cNvSpPr>
          <p:nvPr>
            <p:ph type="body" idx="1"/>
          </p:nvPr>
        </p:nvSpPr>
        <p:spPr/>
        <p:txBody>
          <a:bodyPr/>
          <a:lstStyle/>
          <a:p>
            <a:pPr algn="just" eaLnBrk="1" hangingPunct="1">
              <a:lnSpc>
                <a:spcPct val="80000"/>
              </a:lnSpc>
            </a:pPr>
            <a:r>
              <a:rPr lang="uk-UA" altLang="ru-CH" sz="2000" dirty="0">
                <a:solidFill>
                  <a:srgbClr val="FF0000"/>
                </a:solidFill>
                <a:latin typeface="Times New Roman" panose="02020603050405020304" pitchFamily="18" charset="0"/>
              </a:rPr>
              <a:t>Якщо рядки або графи таблиці виходять за формат сторінки, таблицю ділять на частини, розміщенням однієї частини під другою або поряд, або перенесення частини таблиці на наступну сторінку.</a:t>
            </a:r>
          </a:p>
          <a:p>
            <a:pPr algn="just" eaLnBrk="1" hangingPunct="1">
              <a:lnSpc>
                <a:spcPct val="80000"/>
              </a:lnSpc>
            </a:pPr>
            <a:r>
              <a:rPr lang="uk-UA" altLang="ru-CH" sz="2000" dirty="0">
                <a:latin typeface="Times New Roman" panose="02020603050405020304" pitchFamily="18" charset="0"/>
              </a:rPr>
              <a:t>При розподілі таблиці на частини допускається її шапку або </a:t>
            </a:r>
            <a:r>
              <a:rPr lang="uk-UA" altLang="ru-CH" sz="2000" dirty="0" err="1">
                <a:latin typeface="Times New Roman" panose="02020603050405020304" pitchFamily="18" charset="0"/>
              </a:rPr>
              <a:t>боковик</a:t>
            </a:r>
            <a:r>
              <a:rPr lang="uk-UA" altLang="ru-CH" sz="2000" dirty="0">
                <a:latin typeface="Times New Roman" panose="02020603050405020304" pitchFamily="18" charset="0"/>
              </a:rPr>
              <a:t> замінювати на відповідні номери (арабські цифри) граф і рядків. Бажано розділяти частини таблиці подвійною лінією або лінією завтовшки 2S.</a:t>
            </a:r>
          </a:p>
          <a:p>
            <a:pPr algn="just" eaLnBrk="1" hangingPunct="1">
              <a:lnSpc>
                <a:spcPct val="80000"/>
              </a:lnSpc>
            </a:pPr>
            <a:r>
              <a:rPr lang="uk-UA" altLang="ru-CH" sz="2000" dirty="0">
                <a:solidFill>
                  <a:srgbClr val="FF0000"/>
                </a:solidFill>
                <a:latin typeface="Times New Roman" panose="02020603050405020304" pitchFamily="18" charset="0"/>
              </a:rPr>
              <a:t>Слово «Таблиця» подають лише один раз над першою частиною таблиці. Над іншими частинами таблиці з </a:t>
            </a:r>
            <a:r>
              <a:rPr lang="ru-RU" altLang="ru-CH" sz="2000" dirty="0">
                <a:solidFill>
                  <a:srgbClr val="FF0000"/>
                </a:solidFill>
                <a:latin typeface="Times New Roman" panose="02020603050405020304" pitchFamily="18" charset="0"/>
              </a:rPr>
              <a:t>абзацного </a:t>
            </a:r>
            <a:r>
              <a:rPr lang="uk-UA" altLang="ru-CH" sz="2000" dirty="0">
                <a:solidFill>
                  <a:srgbClr val="FF0000"/>
                </a:solidFill>
                <a:latin typeface="Times New Roman" panose="02020603050405020304" pitchFamily="18" charset="0"/>
              </a:rPr>
              <a:t>відступу друкують «Продовження таблиці 1.2	»</a:t>
            </a:r>
            <a:endParaRPr lang="uk-UA" altLang="ru-CH" sz="2000" b="1" dirty="0">
              <a:solidFill>
                <a:srgbClr val="FF0000"/>
              </a:solidFill>
              <a:latin typeface="Times New Roman" panose="02020603050405020304" pitchFamily="18" charset="0"/>
            </a:endParaRPr>
          </a:p>
          <a:p>
            <a:pPr algn="just" eaLnBrk="1" hangingPunct="1">
              <a:lnSpc>
                <a:spcPct val="80000"/>
              </a:lnSpc>
            </a:pPr>
            <a:r>
              <a:rPr lang="uk-UA" altLang="ru-CH" sz="2000" dirty="0">
                <a:latin typeface="Times New Roman" panose="02020603050405020304" pitchFamily="18" charset="0"/>
              </a:rPr>
              <a:t>У таблиці, більшій ніж сторінку, допускається міжрядковий інтервал 1, і розмір шрифту щонайменше 12 одиниць.</a:t>
            </a:r>
          </a:p>
          <a:p>
            <a:pPr algn="just" eaLnBrk="1" hangingPunct="1">
              <a:lnSpc>
                <a:spcPct val="80000"/>
              </a:lnSpc>
            </a:pPr>
            <a:r>
              <a:rPr lang="uk-UA" altLang="ru-CH" sz="2000" dirty="0">
                <a:solidFill>
                  <a:srgbClr val="FF0000"/>
                </a:solidFill>
                <a:latin typeface="Times New Roman" panose="02020603050405020304" pitchFamily="18" charset="0"/>
              </a:rPr>
              <a:t>Заголовки граф таблиці пишуть починаючи з великих літер, а підзаголовки - з малих, якщо вони є продовженням однієї пропозиції із заголовком.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CEBF38C-8A88-BEBF-C1D3-E53F3F859157}"/>
              </a:ext>
            </a:extLst>
          </p:cNvPr>
          <p:cNvSpPr>
            <a:spLocks noGrp="1" noChangeArrowheads="1"/>
          </p:cNvSpPr>
          <p:nvPr>
            <p:ph type="title"/>
          </p:nvPr>
        </p:nvSpPr>
        <p:spPr/>
        <p:txBody>
          <a:bodyPr/>
          <a:lstStyle/>
          <a:p>
            <a:pPr algn="ctr" eaLnBrk="1" hangingPunct="1"/>
            <a:r>
              <a:rPr lang="uk-UA" altLang="ru-CH"/>
              <a:t>Оформлення діаграм</a:t>
            </a:r>
          </a:p>
        </p:txBody>
      </p:sp>
      <p:sp>
        <p:nvSpPr>
          <p:cNvPr id="59405" name="Rectangle 13">
            <a:extLst>
              <a:ext uri="{FF2B5EF4-FFF2-40B4-BE49-F238E27FC236}">
                <a16:creationId xmlns:a16="http://schemas.microsoft.com/office/drawing/2014/main" id="{EDB99732-1E73-CEB0-88A6-63F70A2E5435}"/>
              </a:ext>
            </a:extLst>
          </p:cNvPr>
          <p:cNvSpPr>
            <a:spLocks noGrp="1" noChangeArrowheads="1"/>
          </p:cNvSpPr>
          <p:nvPr>
            <p:ph type="body" sz="half" idx="1"/>
          </p:nvPr>
        </p:nvSpPr>
        <p:spPr>
          <a:xfrm>
            <a:off x="685800" y="2098675"/>
            <a:ext cx="4343400" cy="4302125"/>
          </a:xfrm>
        </p:spPr>
        <p:txBody>
          <a:bodyPr/>
          <a:lstStyle/>
          <a:p>
            <a:pPr marL="0" indent="0" algn="just" eaLnBrk="1" hangingPunct="1">
              <a:lnSpc>
                <a:spcPct val="95000"/>
              </a:lnSpc>
              <a:spcBef>
                <a:spcPct val="50000"/>
              </a:spcBef>
              <a:buClrTx/>
              <a:buSzTx/>
              <a:buFontTx/>
              <a:buNone/>
            </a:pPr>
            <a:r>
              <a:rPr lang="uk-UA" altLang="ru-CH" sz="1800">
                <a:latin typeface="Times New Roman" panose="02020603050405020304" pitchFamily="18" charset="0"/>
              </a:rPr>
              <a:t>Діаграми можна робити або за допомогою вбудованих засобів текстового редактора, або за допомогою спеціальних систем (наприклад, Microsoft Visio, Magic Draw UML). Товщина сполучних та граничних ліній на діаграмі не повинна перевищувати 1 пункту (рекомендується залишати стандартну товщину 0,75 пункту). Підписи на діаграмі мають бути набрані шрифтом без засічок 12-14 кегля або, залежно від змісту, моноширинним шрифтом 8-10 кегля. При малюванні за допомогою вбудованих засобів редактора Microsoft Word варто згрупувати готову діаграму.</a:t>
            </a:r>
          </a:p>
        </p:txBody>
      </p:sp>
      <p:sp>
        <p:nvSpPr>
          <p:cNvPr id="59402" name="Text Box 10">
            <a:extLst>
              <a:ext uri="{FF2B5EF4-FFF2-40B4-BE49-F238E27FC236}">
                <a16:creationId xmlns:a16="http://schemas.microsoft.com/office/drawing/2014/main" id="{0F50E3BC-F601-2C29-8320-2589DCA0A8A8}"/>
              </a:ext>
            </a:extLst>
          </p:cNvPr>
          <p:cNvSpPr txBox="1">
            <a:spLocks noChangeArrowheads="1"/>
          </p:cNvSpPr>
          <p:nvPr/>
        </p:nvSpPr>
        <p:spPr bwMode="auto">
          <a:xfrm>
            <a:off x="914400" y="1584325"/>
            <a:ext cx="716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uk-UA" altLang="ru-CH" sz="2000" b="1">
                <a:latin typeface="Times New Roman" panose="02020603050405020304" pitchFamily="18" charset="0"/>
              </a:rPr>
              <a:t>Діаграми підписуються як рисунки, наприклад:</a:t>
            </a:r>
          </a:p>
        </p:txBody>
      </p:sp>
      <p:sp>
        <p:nvSpPr>
          <p:cNvPr id="59403" name="Text Box 11">
            <a:extLst>
              <a:ext uri="{FF2B5EF4-FFF2-40B4-BE49-F238E27FC236}">
                <a16:creationId xmlns:a16="http://schemas.microsoft.com/office/drawing/2014/main" id="{0B66DEC2-332A-0375-7AF3-222BDE06633D}"/>
              </a:ext>
            </a:extLst>
          </p:cNvPr>
          <p:cNvSpPr txBox="1">
            <a:spLocks noChangeArrowheads="1"/>
          </p:cNvSpPr>
          <p:nvPr/>
        </p:nvSpPr>
        <p:spPr bwMode="auto">
          <a:xfrm>
            <a:off x="5105400" y="4800600"/>
            <a:ext cx="381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ru-RU" altLang="ru-CH" sz="1800">
                <a:latin typeface="Times New Roman" panose="02020603050405020304" pitchFamily="18" charset="0"/>
              </a:rPr>
              <a:t>Рисунок 1.1 – </a:t>
            </a:r>
            <a:r>
              <a:rPr lang="uk-UA" altLang="ru-CH" sz="1800">
                <a:latin typeface="Times New Roman" panose="02020603050405020304" pitchFamily="18" charset="0"/>
              </a:rPr>
              <a:t>Зразок  кругової діаграми</a:t>
            </a:r>
          </a:p>
        </p:txBody>
      </p:sp>
      <p:grpSp>
        <p:nvGrpSpPr>
          <p:cNvPr id="15366" name="Group 15">
            <a:extLst>
              <a:ext uri="{FF2B5EF4-FFF2-40B4-BE49-F238E27FC236}">
                <a16:creationId xmlns:a16="http://schemas.microsoft.com/office/drawing/2014/main" id="{C21BF283-A542-1C5F-E35A-35554A50B646}"/>
              </a:ext>
            </a:extLst>
          </p:cNvPr>
          <p:cNvGrpSpPr>
            <a:grpSpLocks/>
          </p:cNvGrpSpPr>
          <p:nvPr/>
        </p:nvGrpSpPr>
        <p:grpSpPr bwMode="auto">
          <a:xfrm>
            <a:off x="5105400" y="2590800"/>
            <a:ext cx="3810000" cy="2609850"/>
            <a:chOff x="3216" y="1824"/>
            <a:chExt cx="2400" cy="1644"/>
          </a:xfrm>
        </p:grpSpPr>
        <p:graphicFrame>
          <p:nvGraphicFramePr>
            <p:cNvPr id="15367" name="Object 8">
              <a:extLst>
                <a:ext uri="{FF2B5EF4-FFF2-40B4-BE49-F238E27FC236}">
                  <a16:creationId xmlns:a16="http://schemas.microsoft.com/office/drawing/2014/main" id="{EDC9EAE8-2FDA-79CA-103E-ECFDB03B8C7B}"/>
                </a:ext>
              </a:extLst>
            </p:cNvPr>
            <p:cNvGraphicFramePr>
              <a:graphicFrameLocks noChangeAspect="1"/>
            </p:cNvGraphicFramePr>
            <p:nvPr/>
          </p:nvGraphicFramePr>
          <p:xfrm>
            <a:off x="3216" y="1824"/>
            <a:ext cx="2400" cy="1644"/>
          </p:xfrm>
          <a:graphic>
            <a:graphicData uri="http://schemas.openxmlformats.org/presentationml/2006/ole">
              <mc:AlternateContent xmlns:mc="http://schemas.openxmlformats.org/markup-compatibility/2006">
                <mc:Choice xmlns:v="urn:schemas-microsoft-com:vml" Requires="v">
                  <p:oleObj name="Диаграмма" r:id="rId2" imgW="4000500" imgH="2743200" progId="MSGraph.Chart.8">
                    <p:embed/>
                  </p:oleObj>
                </mc:Choice>
                <mc:Fallback>
                  <p:oleObj name="Диаграмма" r:id="rId2" imgW="4000500" imgH="2743200" progId="MSGraph.Chart.8">
                    <p:embed/>
                    <p:pic>
                      <p:nvPicPr>
                        <p:cNvPr id="0" name="Object 8"/>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216" y="1824"/>
                          <a:ext cx="2400" cy="16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14">
              <a:extLst>
                <a:ext uri="{FF2B5EF4-FFF2-40B4-BE49-F238E27FC236}">
                  <a16:creationId xmlns:a16="http://schemas.microsoft.com/office/drawing/2014/main" id="{A948529F-D6EF-8040-50DC-FF4119ED0C2C}"/>
                </a:ext>
              </a:extLst>
            </p:cNvPr>
            <p:cNvSpPr txBox="1">
              <a:spLocks noChangeArrowheads="1"/>
            </p:cNvSpPr>
            <p:nvPr/>
          </p:nvSpPr>
          <p:spPr bwMode="auto">
            <a:xfrm>
              <a:off x="3312" y="1920"/>
              <a:ext cx="2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ru-RU" altLang="ru-CH" sz="1200">
                  <a:latin typeface="Times New Roman" panose="02020603050405020304" pitchFamily="18" charset="0"/>
                </a:rPr>
                <a:t>Доля оплаты по видам специализации</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barn(inHorizontal)">
                                      <p:cBhvr>
                                        <p:cTn id="7" dur="500"/>
                                        <p:tgtEl>
                                          <p:spTgt spid="59402"/>
                                        </p:tgtEl>
                                      </p:cBhvr>
                                    </p:animEffect>
                                  </p:childTnLst>
                                </p:cTn>
                              </p:par>
                              <p:par>
                                <p:cTn id="8" presetID="10" presetClass="entr" presetSubtype="0" fill="hold" nodeType="withEffect">
                                  <p:stCondLst>
                                    <p:cond delay="0"/>
                                  </p:stCondLst>
                                  <p:childTnLst>
                                    <p:set>
                                      <p:cBhvr>
                                        <p:cTn id="9" dur="1" fill="hold">
                                          <p:stCondLst>
                                            <p:cond delay="0"/>
                                          </p:stCondLst>
                                        </p:cTn>
                                        <p:tgtEl>
                                          <p:spTgt spid="59403"/>
                                        </p:tgtEl>
                                        <p:attrNameLst>
                                          <p:attrName>style.visibility</p:attrName>
                                        </p:attrNameLst>
                                      </p:cBhvr>
                                      <p:to>
                                        <p:strVal val="visible"/>
                                      </p:to>
                                    </p:set>
                                    <p:animEffect transition="in" filter="fade">
                                      <p:cBhvr>
                                        <p:cTn id="10" dur="2000"/>
                                        <p:tgtEl>
                                          <p:spTgt spid="59403"/>
                                        </p:tgtEl>
                                      </p:cBhvr>
                                    </p:animEffect>
                                  </p:childTnLst>
                                </p:cTn>
                              </p:par>
                            </p:childTnLst>
                          </p:cTn>
                        </p:par>
                        <p:par>
                          <p:cTn id="11" fill="hold" nodeType="afterGroup">
                            <p:stCondLst>
                              <p:cond delay="2000"/>
                            </p:stCondLst>
                            <p:childTnLst>
                              <p:par>
                                <p:cTn id="12" presetID="3" presetClass="entr" presetSubtype="10" fill="hold" nodeType="afterEffect">
                                  <p:stCondLst>
                                    <p:cond delay="0"/>
                                  </p:stCondLst>
                                  <p:childTnLst>
                                    <p:set>
                                      <p:cBhvr>
                                        <p:cTn id="13" dur="1" fill="hold">
                                          <p:stCondLst>
                                            <p:cond delay="0"/>
                                          </p:stCondLst>
                                        </p:cTn>
                                        <p:tgtEl>
                                          <p:spTgt spid="59405">
                                            <p:txEl>
                                              <p:pRg st="0" end="0"/>
                                            </p:txEl>
                                          </p:spTgt>
                                        </p:tgtEl>
                                        <p:attrNameLst>
                                          <p:attrName>style.visibility</p:attrName>
                                        </p:attrNameLst>
                                      </p:cBhvr>
                                      <p:to>
                                        <p:strVal val="visible"/>
                                      </p:to>
                                    </p:set>
                                    <p:animEffect transition="in" filter="blinds(horizontal)">
                                      <p:cBhvr>
                                        <p:cTn id="14" dur="500"/>
                                        <p:tgtEl>
                                          <p:spTgt spid="594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build="p"/>
      <p:bldP spid="59402" grpId="0"/>
      <p:bldP spid="594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A64B85B-F364-8027-7BCE-CC54B68738F8}"/>
              </a:ext>
            </a:extLst>
          </p:cNvPr>
          <p:cNvSpPr>
            <a:spLocks noGrp="1" noChangeArrowheads="1"/>
          </p:cNvSpPr>
          <p:nvPr>
            <p:ph type="title"/>
          </p:nvPr>
        </p:nvSpPr>
        <p:spPr/>
        <p:txBody>
          <a:bodyPr/>
          <a:lstStyle/>
          <a:p>
            <a:pPr algn="ctr" eaLnBrk="1" hangingPunct="1"/>
            <a:r>
              <a:rPr lang="ru-RU" altLang="ru-CH"/>
              <a:t>Переліки</a:t>
            </a:r>
          </a:p>
        </p:txBody>
      </p:sp>
      <p:sp>
        <p:nvSpPr>
          <p:cNvPr id="66563" name="Rectangle 3">
            <a:extLst>
              <a:ext uri="{FF2B5EF4-FFF2-40B4-BE49-F238E27FC236}">
                <a16:creationId xmlns:a16="http://schemas.microsoft.com/office/drawing/2014/main" id="{E40EBEF6-3717-B1AA-5B48-FED5BC2280E5}"/>
              </a:ext>
            </a:extLst>
          </p:cNvPr>
          <p:cNvSpPr>
            <a:spLocks noGrp="1" noChangeArrowheads="1"/>
          </p:cNvSpPr>
          <p:nvPr>
            <p:ph type="body" sz="half" idx="1"/>
          </p:nvPr>
        </p:nvSpPr>
        <p:spPr>
          <a:xfrm>
            <a:off x="609600" y="1752600"/>
            <a:ext cx="5334000" cy="1981200"/>
          </a:xfrm>
        </p:spPr>
        <p:txBody>
          <a:bodyPr/>
          <a:lstStyle/>
          <a:p>
            <a:pPr algn="just" eaLnBrk="1" hangingPunct="1">
              <a:lnSpc>
                <a:spcPct val="80000"/>
              </a:lnSpc>
            </a:pPr>
            <a:r>
              <a:rPr lang="uk-UA" altLang="ru-CH" sz="2000" dirty="0">
                <a:latin typeface="Times New Roman" panose="02020603050405020304" pitchFamily="18" charset="0"/>
              </a:rPr>
              <a:t>Переліки, за потреби, можуть бути наведені в середині розділів. </a:t>
            </a:r>
            <a:r>
              <a:rPr lang="uk-UA" altLang="ru-CH" sz="2000" dirty="0">
                <a:solidFill>
                  <a:srgbClr val="FF0000"/>
                </a:solidFill>
                <a:latin typeface="Times New Roman" panose="02020603050405020304" pitchFamily="18" charset="0"/>
              </a:rPr>
              <a:t>Перед перерахуваннями ставлять двокрапку</a:t>
            </a:r>
            <a:r>
              <a:rPr lang="uk-UA" altLang="ru-CH" sz="2000" dirty="0">
                <a:latin typeface="Times New Roman" panose="02020603050405020304" pitchFamily="18" charset="0"/>
              </a:rPr>
              <a:t>.</a:t>
            </a:r>
          </a:p>
          <a:p>
            <a:pPr algn="just" eaLnBrk="1" hangingPunct="1">
              <a:lnSpc>
                <a:spcPct val="80000"/>
              </a:lnSpc>
            </a:pPr>
            <a:r>
              <a:rPr lang="uk-UA" altLang="ru-CH" sz="2000" dirty="0">
                <a:latin typeface="Times New Roman" panose="02020603050405020304" pitchFamily="18" charset="0"/>
              </a:rPr>
              <a:t>Якщо подають переліки одного рівня підпорядкованості, на які у звіті немає посилань, то перед кожним із переліків ставлять знак «тире».</a:t>
            </a:r>
          </a:p>
        </p:txBody>
      </p:sp>
      <p:pic>
        <p:nvPicPr>
          <p:cNvPr id="66564" name="Picture 4">
            <a:extLst>
              <a:ext uri="{FF2B5EF4-FFF2-40B4-BE49-F238E27FC236}">
                <a16:creationId xmlns:a16="http://schemas.microsoft.com/office/drawing/2014/main" id="{C5D617F3-6F22-E0DE-3F2E-5CADCD92D914}"/>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l="32515" t="29729" r="50502" b="45921"/>
          <a:stretch>
            <a:fillRect/>
          </a:stretch>
        </p:blipFill>
        <p:spPr>
          <a:xfrm>
            <a:off x="6021388" y="1676400"/>
            <a:ext cx="2589212" cy="2132013"/>
          </a:xfrm>
        </p:spPr>
      </p:pic>
      <p:sp>
        <p:nvSpPr>
          <p:cNvPr id="66566" name="Text Box 6">
            <a:extLst>
              <a:ext uri="{FF2B5EF4-FFF2-40B4-BE49-F238E27FC236}">
                <a16:creationId xmlns:a16="http://schemas.microsoft.com/office/drawing/2014/main" id="{3116CFEF-6F51-E52F-6BB2-974CB1EAE29A}"/>
              </a:ext>
            </a:extLst>
          </p:cNvPr>
          <p:cNvSpPr txBox="1">
            <a:spLocks noChangeArrowheads="1"/>
          </p:cNvSpPr>
          <p:nvPr/>
        </p:nvSpPr>
        <p:spPr bwMode="auto">
          <a:xfrm>
            <a:off x="685800" y="3886200"/>
            <a:ext cx="43434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just" eaLnBrk="1" hangingPunct="1">
              <a:lnSpc>
                <a:spcPct val="80000"/>
              </a:lnSpc>
            </a:pPr>
            <a:r>
              <a:rPr lang="uk-UA" altLang="ru-CH" sz="2000" dirty="0">
                <a:latin typeface="Times New Roman" panose="02020603050405020304" pitchFamily="18" charset="0"/>
              </a:rPr>
              <a:t>Якщо у звіті є посилання на переліки, підпорядкованість позначають малими літерами української абетки, далі — арабськими цифрами, далі — через знаки «тире».</a:t>
            </a:r>
            <a:endParaRPr lang="ru-RU" altLang="ru-CH" sz="2000" dirty="0">
              <a:latin typeface="Times New Roman" panose="02020603050405020304" pitchFamily="18" charset="0"/>
            </a:endParaRPr>
          </a:p>
          <a:p>
            <a:pPr algn="just" eaLnBrk="1" hangingPunct="1">
              <a:lnSpc>
                <a:spcPct val="80000"/>
              </a:lnSpc>
            </a:pPr>
            <a:r>
              <a:rPr lang="uk-UA" altLang="ru-CH" sz="2000" dirty="0">
                <a:latin typeface="Times New Roman" panose="02020603050405020304" pitchFamily="18" charset="0"/>
              </a:rPr>
              <a:t>Після цифри або літери певної позиції переліку ставлять круглу дужку.</a:t>
            </a:r>
            <a:endParaRPr lang="ru-RU" altLang="ru-CH" sz="2000" dirty="0">
              <a:latin typeface="Times New Roman" panose="02020603050405020304" pitchFamily="18" charset="0"/>
            </a:endParaRPr>
          </a:p>
        </p:txBody>
      </p:sp>
      <p:pic>
        <p:nvPicPr>
          <p:cNvPr id="16390" name="Місце для вмісту 8">
            <a:extLst>
              <a:ext uri="{FF2B5EF4-FFF2-40B4-BE49-F238E27FC236}">
                <a16:creationId xmlns:a16="http://schemas.microsoft.com/office/drawing/2014/main" id="{6D6F49E7-D7D9-0665-1DC4-A50519CB5156}"/>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257800" y="4416425"/>
            <a:ext cx="3657600" cy="1450975"/>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fade">
                                      <p:cBhvr>
                                        <p:cTn id="7" dur="2000"/>
                                        <p:tgtEl>
                                          <p:spTgt spid="66563">
                                            <p:txEl>
                                              <p:pRg st="0" end="0"/>
                                            </p:txEl>
                                          </p:spTgt>
                                        </p:tgtEl>
                                      </p:cBhvr>
                                    </p:animEffect>
                                  </p:childTnLst>
                                </p:cTn>
                              </p:par>
                            </p:childTnLst>
                          </p:cTn>
                        </p:par>
                        <p:par>
                          <p:cTn id="8" fill="hold" nodeType="afterGroup">
                            <p:stCondLst>
                              <p:cond delay="2000"/>
                            </p:stCondLst>
                            <p:childTnLst>
                              <p:par>
                                <p:cTn id="9" presetID="16" presetClass="entr" presetSubtype="26" fill="hold" nodeType="afterEffect">
                                  <p:stCondLst>
                                    <p:cond delay="0"/>
                                  </p:stCondLst>
                                  <p:childTnLst>
                                    <p:set>
                                      <p:cBhvr>
                                        <p:cTn id="10" dur="1" fill="hold">
                                          <p:stCondLst>
                                            <p:cond delay="0"/>
                                          </p:stCondLst>
                                        </p:cTn>
                                        <p:tgtEl>
                                          <p:spTgt spid="66564"/>
                                        </p:tgtEl>
                                        <p:attrNameLst>
                                          <p:attrName>style.visibility</p:attrName>
                                        </p:attrNameLst>
                                      </p:cBhvr>
                                      <p:to>
                                        <p:strVal val="visible"/>
                                      </p:to>
                                    </p:set>
                                    <p:animEffect transition="in" filter="barn(inHorizontal)">
                                      <p:cBhvr>
                                        <p:cTn id="11" dur="500"/>
                                        <p:tgtEl>
                                          <p:spTgt spid="665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66566"/>
                                        </p:tgtEl>
                                        <p:attrNameLst>
                                          <p:attrName>style.visibility</p:attrName>
                                        </p:attrNameLst>
                                      </p:cBhvr>
                                      <p:to>
                                        <p:strVal val="visible"/>
                                      </p:to>
                                    </p:set>
                                    <p:animEffect transition="in" filter="fade">
                                      <p:cBhvr>
                                        <p:cTn id="16" dur="20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66564" grpId="0" animBg="1"/>
      <p:bldP spid="665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C002428-273D-E380-859D-9C01FC348AED}"/>
              </a:ext>
            </a:extLst>
          </p:cNvPr>
          <p:cNvSpPr>
            <a:spLocks noGrp="1" noChangeArrowheads="1"/>
          </p:cNvSpPr>
          <p:nvPr>
            <p:ph type="title"/>
          </p:nvPr>
        </p:nvSpPr>
        <p:spPr/>
        <p:txBody>
          <a:bodyPr/>
          <a:lstStyle/>
          <a:p>
            <a:pPr algn="ctr" eaLnBrk="1" hangingPunct="1"/>
            <a:r>
              <a:rPr lang="uk-UA" altLang="ru-CH" sz="4400"/>
              <a:t>Переліки</a:t>
            </a:r>
            <a:r>
              <a:rPr lang="ru-RU" altLang="ru-CH"/>
              <a:t> </a:t>
            </a:r>
          </a:p>
        </p:txBody>
      </p:sp>
      <p:sp>
        <p:nvSpPr>
          <p:cNvPr id="17411" name="Rectangle 3">
            <a:extLst>
              <a:ext uri="{FF2B5EF4-FFF2-40B4-BE49-F238E27FC236}">
                <a16:creationId xmlns:a16="http://schemas.microsoft.com/office/drawing/2014/main" id="{262D10C4-A03E-2483-77E5-CB8945AF4556}"/>
              </a:ext>
            </a:extLst>
          </p:cNvPr>
          <p:cNvSpPr>
            <a:spLocks noGrp="1" noChangeArrowheads="1"/>
          </p:cNvSpPr>
          <p:nvPr>
            <p:ph type="body" idx="1"/>
          </p:nvPr>
        </p:nvSpPr>
        <p:spPr>
          <a:xfrm>
            <a:off x="914400" y="3675063"/>
            <a:ext cx="7467600" cy="2649537"/>
          </a:xfrm>
        </p:spPr>
        <p:txBody>
          <a:bodyPr/>
          <a:lstStyle/>
          <a:p>
            <a:pPr marL="0" indent="450850" algn="just" eaLnBrk="1" hangingPunct="1">
              <a:lnSpc>
                <a:spcPct val="80000"/>
              </a:lnSpc>
              <a:spcBef>
                <a:spcPct val="0"/>
              </a:spcBef>
              <a:buFont typeface="Wingdings" pitchFamily="2" charset="2"/>
              <a:buNone/>
            </a:pPr>
            <a:r>
              <a:rPr lang="uk-UA" altLang="ru-CH" sz="2200" dirty="0">
                <a:latin typeface="Times New Roman" panose="02020603050405020304" pitchFamily="18" charset="0"/>
              </a:rPr>
              <a:t>Переліки, за потреби, можуть бути наведені всередині пунктів та підпунктів. Перед переліком ставлять двокрапку.</a:t>
            </a:r>
          </a:p>
          <a:p>
            <a:pPr marL="0" indent="450850" algn="just" eaLnBrk="1" hangingPunct="1">
              <a:lnSpc>
                <a:spcPct val="80000"/>
              </a:lnSpc>
              <a:spcBef>
                <a:spcPct val="0"/>
              </a:spcBef>
              <a:buFont typeface="Wingdings" pitchFamily="2" charset="2"/>
              <a:buNone/>
            </a:pPr>
            <a:r>
              <a:rPr lang="uk-UA" altLang="ru-CH" sz="2200" dirty="0">
                <a:latin typeface="Times New Roman" panose="02020603050405020304" pitchFamily="18" charset="0"/>
              </a:rPr>
              <a:t>Для багаторівневих перерахувань необхідно встановити такі параметри: для першого рівня деталізації друкують цифрами абзацу, для другого рівня - з відступом щодо місця розташування переліків першого рівня маркерами. Відступи між нумерацією (цифровою або маркерною) та текстом не повинні перевищувати 0,5 см.</a:t>
            </a:r>
          </a:p>
        </p:txBody>
      </p:sp>
      <p:pic>
        <p:nvPicPr>
          <p:cNvPr id="17412" name="Рисунок 2">
            <a:extLst>
              <a:ext uri="{FF2B5EF4-FFF2-40B4-BE49-F238E27FC236}">
                <a16:creationId xmlns:a16="http://schemas.microsoft.com/office/drawing/2014/main" id="{B4C069FF-D4CA-CF4C-B2A3-ABE0054D3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5" y="1752600"/>
            <a:ext cx="71564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F1067F0-7E18-DD83-824D-96278E15A4C2}"/>
              </a:ext>
            </a:extLst>
          </p:cNvPr>
          <p:cNvSpPr>
            <a:spLocks noGrp="1" noChangeArrowheads="1"/>
          </p:cNvSpPr>
          <p:nvPr>
            <p:ph type="title"/>
          </p:nvPr>
        </p:nvSpPr>
        <p:spPr/>
        <p:txBody>
          <a:bodyPr/>
          <a:lstStyle/>
          <a:p>
            <a:pPr algn="ctr" eaLnBrk="1" hangingPunct="1"/>
            <a:r>
              <a:rPr lang="uk-UA" altLang="ru-CH"/>
              <a:t>Оформлення лістингов</a:t>
            </a:r>
          </a:p>
        </p:txBody>
      </p:sp>
      <p:pic>
        <p:nvPicPr>
          <p:cNvPr id="18435" name="Picture 4">
            <a:extLst>
              <a:ext uri="{FF2B5EF4-FFF2-40B4-BE49-F238E27FC236}">
                <a16:creationId xmlns:a16="http://schemas.microsoft.com/office/drawing/2014/main" id="{3B9380CF-E70D-6EA4-ED25-98CFE53790A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30000" t="20183" r="24001" b="15907"/>
          <a:stretch>
            <a:fillRect/>
          </a:stretch>
        </p:blipFill>
        <p:spPr>
          <a:xfrm>
            <a:off x="990600" y="1676400"/>
            <a:ext cx="3657600" cy="4648200"/>
          </a:xfrm>
        </p:spPr>
      </p:pic>
      <p:sp>
        <p:nvSpPr>
          <p:cNvPr id="18436" name="Rectangle 5">
            <a:extLst>
              <a:ext uri="{FF2B5EF4-FFF2-40B4-BE49-F238E27FC236}">
                <a16:creationId xmlns:a16="http://schemas.microsoft.com/office/drawing/2014/main" id="{2D5F228D-962C-C132-E8F8-C6D0C102FCC6}"/>
              </a:ext>
            </a:extLst>
          </p:cNvPr>
          <p:cNvSpPr>
            <a:spLocks noGrp="1" noChangeArrowheads="1"/>
          </p:cNvSpPr>
          <p:nvPr>
            <p:ph type="body" sz="half" idx="2"/>
          </p:nvPr>
        </p:nvSpPr>
        <p:spPr>
          <a:xfrm>
            <a:off x="4876800" y="1676400"/>
            <a:ext cx="3886200" cy="4876800"/>
          </a:xfrm>
        </p:spPr>
        <p:txBody>
          <a:bodyPr/>
          <a:lstStyle/>
          <a:p>
            <a:pPr algn="just" eaLnBrk="1" hangingPunct="1">
              <a:lnSpc>
                <a:spcPct val="80000"/>
              </a:lnSpc>
            </a:pPr>
            <a:r>
              <a:rPr lang="uk-UA" altLang="ru-CH" sz="1800">
                <a:latin typeface="Times New Roman" panose="02020603050405020304" pitchFamily="18" charset="0"/>
              </a:rPr>
              <a:t>Лістинги слід розташовувати безпосередньо після тексту, де вони згадуються вперше, або на наступній сторінці. На всі лістинги мають бути посилання у тексті.</a:t>
            </a:r>
          </a:p>
          <a:p>
            <a:pPr algn="just" eaLnBrk="1" hangingPunct="1">
              <a:lnSpc>
                <a:spcPct val="80000"/>
              </a:lnSpc>
            </a:pPr>
            <a:r>
              <a:rPr lang="uk-UA" altLang="ru-CH" sz="1800">
                <a:latin typeface="Times New Roman" panose="02020603050405020304" pitchFamily="18" charset="0"/>
              </a:rPr>
              <a:t>Лістинги слід нумерувати арабськими цифрами порядковими номерами в межах розділу, за винятком лістингів у додатках до документа.</a:t>
            </a:r>
          </a:p>
          <a:p>
            <a:pPr algn="just" eaLnBrk="1" hangingPunct="1">
              <a:lnSpc>
                <a:spcPct val="80000"/>
              </a:lnSpc>
            </a:pPr>
            <a:r>
              <a:rPr lang="uk-UA" altLang="ru-CH" sz="1800">
                <a:latin typeface="Times New Roman" panose="02020603050405020304" pitchFamily="18" charset="0"/>
              </a:rPr>
              <a:t>При оформленні лістингу рекомендується використовувати шрифт – Courier New; розмір шрифту - 10-12 пунктів; міжрядковий інтервал – одинарний;</a:t>
            </a:r>
          </a:p>
          <a:p>
            <a:pPr algn="just" eaLnBrk="1" hangingPunct="1">
              <a:lnSpc>
                <a:spcPct val="80000"/>
              </a:lnSpc>
            </a:pPr>
            <a:r>
              <a:rPr lang="uk-UA" altLang="ru-CH" sz="1800">
                <a:latin typeface="Times New Roman" panose="02020603050405020304" pitchFamily="18" charset="0"/>
              </a:rPr>
              <a:t>Інтервали до та після абзацу – </a:t>
            </a:r>
          </a:p>
          <a:p>
            <a:pPr algn="just" eaLnBrk="1" hangingPunct="1">
              <a:lnSpc>
                <a:spcPct val="80000"/>
              </a:lnSpc>
              <a:buFont typeface="Wingdings" pitchFamily="2" charset="2"/>
              <a:buNone/>
            </a:pPr>
            <a:r>
              <a:rPr lang="uk-UA" altLang="ru-CH" sz="1800">
                <a:latin typeface="Times New Roman" panose="02020603050405020304" pitchFamily="18" charset="0"/>
              </a:rPr>
              <a:t>0 пт; вирівнювання - по лівому краю.</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9BF8674-3BD2-0AEB-D16F-166B24DB7C44}"/>
              </a:ext>
            </a:extLst>
          </p:cNvPr>
          <p:cNvSpPr>
            <a:spLocks noGrp="1" noChangeArrowheads="1"/>
          </p:cNvSpPr>
          <p:nvPr>
            <p:ph type="title"/>
          </p:nvPr>
        </p:nvSpPr>
        <p:spPr/>
        <p:txBody>
          <a:bodyPr/>
          <a:lstStyle/>
          <a:p>
            <a:pPr algn="ctr" eaLnBrk="1" hangingPunct="1"/>
            <a:r>
              <a:rPr lang="uk-UA" altLang="ru-CH"/>
              <a:t>Оформлення формул</a:t>
            </a:r>
          </a:p>
        </p:txBody>
      </p:sp>
      <p:sp>
        <p:nvSpPr>
          <p:cNvPr id="19459" name="Rectangle 4">
            <a:extLst>
              <a:ext uri="{FF2B5EF4-FFF2-40B4-BE49-F238E27FC236}">
                <a16:creationId xmlns:a16="http://schemas.microsoft.com/office/drawing/2014/main" id="{B6E07675-6EE7-777E-F0C1-3F87050F1C8B}"/>
              </a:ext>
            </a:extLst>
          </p:cNvPr>
          <p:cNvSpPr>
            <a:spLocks noGrp="1" noChangeArrowheads="1"/>
          </p:cNvSpPr>
          <p:nvPr>
            <p:ph type="body" sz="half" idx="1"/>
          </p:nvPr>
        </p:nvSpPr>
        <p:spPr>
          <a:xfrm>
            <a:off x="609600" y="1600200"/>
            <a:ext cx="4114800" cy="4530725"/>
          </a:xfrm>
        </p:spPr>
        <p:txBody>
          <a:bodyPr/>
          <a:lstStyle/>
          <a:p>
            <a:pPr marL="266700" indent="-266700" algn="just" eaLnBrk="1" hangingPunct="1">
              <a:lnSpc>
                <a:spcPct val="80000"/>
              </a:lnSpc>
            </a:pPr>
            <a:r>
              <a:rPr lang="uk-UA" altLang="ru-CH" sz="1600">
                <a:latin typeface="Times New Roman" panose="02020603050405020304" pitchFamily="18" charset="0"/>
              </a:rPr>
              <a:t>Формули та рівняння слід виділяти з тексту в окремий рядок. Над і під кожною формулою чи рівнянням потрібно залишити по порожньому рядку. Якщо рівняння не вміщується в один рядок, воно повинно бути перенесене після знаків рівності, множення, додавання, віднімання та знаків співвідношення (&lt; , &gt; і т. п.), причому цей знак на початку наступного рядка повторюють. При перенесенні формули на знаку, який символізує операцію множення, застосовують знак «Х».</a:t>
            </a:r>
          </a:p>
          <a:p>
            <a:pPr marL="266700" indent="-266700" algn="just" eaLnBrk="1" hangingPunct="1">
              <a:lnSpc>
                <a:spcPct val="80000"/>
              </a:lnSpc>
            </a:pPr>
            <a:r>
              <a:rPr lang="uk-UA" altLang="ru-CH" sz="1600">
                <a:latin typeface="Times New Roman" panose="02020603050405020304" pitchFamily="18" charset="0"/>
              </a:rPr>
              <a:t>Переносити в інший рядок допускається лише самостійні члени формули. Не допускається при перенесенні поділ показників ступеня, виразів у дужках, дробів, а також виразів, що належать до знаків кореня, інтеграла, суми, логарифму, тригонометричних функцій тощо.</a:t>
            </a:r>
          </a:p>
        </p:txBody>
      </p:sp>
      <p:sp>
        <p:nvSpPr>
          <p:cNvPr id="19460" name="Rectangle 5">
            <a:extLst>
              <a:ext uri="{FF2B5EF4-FFF2-40B4-BE49-F238E27FC236}">
                <a16:creationId xmlns:a16="http://schemas.microsoft.com/office/drawing/2014/main" id="{89801233-A5EB-D932-6FA6-A40D480524E4}"/>
              </a:ext>
            </a:extLst>
          </p:cNvPr>
          <p:cNvSpPr>
            <a:spLocks noGrp="1" noChangeArrowheads="1"/>
          </p:cNvSpPr>
          <p:nvPr>
            <p:ph type="body" sz="half" idx="2"/>
          </p:nvPr>
        </p:nvSpPr>
        <p:spPr>
          <a:xfrm>
            <a:off x="4724400" y="1600200"/>
            <a:ext cx="4191000" cy="4724400"/>
          </a:xfrm>
        </p:spPr>
        <p:txBody>
          <a:bodyPr/>
          <a:lstStyle/>
          <a:p>
            <a:pPr algn="just" eaLnBrk="1" hangingPunct="1">
              <a:lnSpc>
                <a:spcPct val="80000"/>
              </a:lnSpc>
            </a:pPr>
            <a:r>
              <a:rPr lang="uk-UA" altLang="ru-CH" sz="1600">
                <a:latin typeface="Times New Roman" panose="02020603050405020304" pitchFamily="18" charset="0"/>
              </a:rPr>
              <a:t>Нумерація формул здійснюється у межах розділу. У цьому випадку номер формули складається з номера розділу та порядкового номера всередині розділу, розділеного крапкою, наприклад (3.1).</a:t>
            </a:r>
          </a:p>
          <a:p>
            <a:pPr algn="just" eaLnBrk="1" hangingPunct="1">
              <a:lnSpc>
                <a:spcPct val="80000"/>
              </a:lnSpc>
            </a:pPr>
            <a:r>
              <a:rPr lang="uk-UA" altLang="ru-CH" sz="1600">
                <a:latin typeface="Times New Roman" panose="02020603050405020304" pitchFamily="18" charset="0"/>
              </a:rPr>
              <a:t>Формули у додатках мають окрему нумерацію в межах кожної програми з додаванням попереду позначення програми, наприклад (ст.2).</a:t>
            </a:r>
          </a:p>
          <a:p>
            <a:pPr algn="just" eaLnBrk="1" hangingPunct="1">
              <a:lnSpc>
                <a:spcPct val="80000"/>
              </a:lnSpc>
            </a:pPr>
            <a:r>
              <a:rPr lang="uk-UA" altLang="ru-CH" sz="1600">
                <a:latin typeface="Times New Roman" panose="02020603050405020304" pitchFamily="18" charset="0"/>
              </a:rPr>
              <a:t>Всі формули та їх нумерацію слід розташовувати на одних і тих самих позиціях, щоб всі формули та їх нумерація розташовувалися строго по одній вертикалі. Для такого розташування формули та її номера на сторінці в текстовому редакторі Microsoft Word рекомендується встановити дві позиції табуляції: одну - на позицію запису формули, іншу - на позицію, де ставиться номер формули, і дотримуватися цих позицій по всьому документу</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03B6AB2-4DD2-BD1C-A2DD-A558687FE3F8}"/>
              </a:ext>
            </a:extLst>
          </p:cNvPr>
          <p:cNvSpPr>
            <a:spLocks noGrp="1" noChangeArrowheads="1"/>
          </p:cNvSpPr>
          <p:nvPr>
            <p:ph type="title"/>
          </p:nvPr>
        </p:nvSpPr>
        <p:spPr/>
        <p:txBody>
          <a:bodyPr/>
          <a:lstStyle/>
          <a:p>
            <a:pPr algn="ctr" eaLnBrk="1" hangingPunct="1"/>
            <a:r>
              <a:rPr lang="uk-UA" altLang="ru-CH"/>
              <a:t>Оформлення формул</a:t>
            </a:r>
          </a:p>
        </p:txBody>
      </p:sp>
      <p:sp>
        <p:nvSpPr>
          <p:cNvPr id="20483" name="Rectangle 3">
            <a:extLst>
              <a:ext uri="{FF2B5EF4-FFF2-40B4-BE49-F238E27FC236}">
                <a16:creationId xmlns:a16="http://schemas.microsoft.com/office/drawing/2014/main" id="{A1C8C26D-05AD-30C9-3287-1C42C11003B7}"/>
              </a:ext>
            </a:extLst>
          </p:cNvPr>
          <p:cNvSpPr>
            <a:spLocks noGrp="1" noChangeArrowheads="1"/>
          </p:cNvSpPr>
          <p:nvPr>
            <p:ph type="body" sz="half" idx="1"/>
          </p:nvPr>
        </p:nvSpPr>
        <p:spPr>
          <a:xfrm>
            <a:off x="762000" y="1600200"/>
            <a:ext cx="4343400" cy="5029200"/>
          </a:xfrm>
        </p:spPr>
        <p:txBody>
          <a:bodyPr/>
          <a:lstStyle/>
          <a:p>
            <a:pPr algn="just" eaLnBrk="1" hangingPunct="1">
              <a:lnSpc>
                <a:spcPct val="80000"/>
              </a:lnSpc>
            </a:pPr>
            <a:r>
              <a:rPr lang="ru-RU" altLang="ru-CH" sz="1800">
                <a:latin typeface="Times New Roman" panose="02020603050405020304" pitchFamily="18" charset="0"/>
              </a:rPr>
              <a:t>Якщо потрібні пояснення до символів та коефіцієнтів з розшифровкою їх розмірностей, то вони наводяться відразу під формулою в тій самій послідовності, в якій вони йдуть у формулі. Перелік розташовують з нового рядка після слова "де" у вигляді колонки; символ відокремлюють від його розшифровки тире знак. Після розшифрування кожного символу ставлять крапку з комою, розмірність літерного позначення відокремлюють від тексту комою.</a:t>
            </a:r>
          </a:p>
          <a:p>
            <a:pPr algn="just" eaLnBrk="1" hangingPunct="1">
              <a:lnSpc>
                <a:spcPct val="80000"/>
              </a:lnSpc>
            </a:pPr>
            <a:r>
              <a:rPr lang="ru-RU" altLang="ru-CH" sz="1800">
                <a:latin typeface="Times New Roman" panose="02020603050405020304" pitchFamily="18" charset="0"/>
              </a:rPr>
              <a:t>При посиланні у тексті документа на формулу її виконують за зразком: відповідно до формули (2.5); відповідно до формули (2.5). Нескладні і ненумеровані формули типу </a:t>
            </a:r>
            <a:r>
              <a:rPr lang="en-US" altLang="ru-CH" sz="1800">
                <a:latin typeface="Times New Roman" panose="02020603050405020304" pitchFamily="18" charset="0"/>
              </a:rPr>
              <a:t>S = 16</a:t>
            </a:r>
            <a:r>
              <a:rPr lang="ru-RU" altLang="ru-CH" sz="1800">
                <a:latin typeface="Times New Roman" panose="02020603050405020304" pitchFamily="18" charset="0"/>
              </a:rPr>
              <a:t>м</a:t>
            </a:r>
            <a:r>
              <a:rPr lang="ru-RU" altLang="ru-CH" sz="1600" baseline="30000">
                <a:latin typeface="Times New Roman" panose="02020603050405020304" pitchFamily="18" charset="0"/>
              </a:rPr>
              <a:t>2</a:t>
            </a:r>
            <a:r>
              <a:rPr lang="ru-RU" altLang="ru-CH" sz="1800">
                <a:latin typeface="Times New Roman" panose="02020603050405020304" pitchFamily="18" charset="0"/>
              </a:rPr>
              <a:t> можуть бути розташовані всередині тексту документа.</a:t>
            </a:r>
          </a:p>
        </p:txBody>
      </p:sp>
      <p:pic>
        <p:nvPicPr>
          <p:cNvPr id="20484" name="Picture 4">
            <a:extLst>
              <a:ext uri="{FF2B5EF4-FFF2-40B4-BE49-F238E27FC236}">
                <a16:creationId xmlns:a16="http://schemas.microsoft.com/office/drawing/2014/main" id="{56A36D84-F6DC-FC39-2075-67662CEF30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16000" t="31955" r="17999" b="19272"/>
          <a:stretch>
            <a:fillRect/>
          </a:stretch>
        </p:blipFill>
        <p:spPr>
          <a:xfrm>
            <a:off x="5257800" y="2209800"/>
            <a:ext cx="3359150" cy="3429000"/>
          </a:xfrm>
        </p:spPr>
      </p:pic>
      <p:sp>
        <p:nvSpPr>
          <p:cNvPr id="20485" name="Text Box 5">
            <a:extLst>
              <a:ext uri="{FF2B5EF4-FFF2-40B4-BE49-F238E27FC236}">
                <a16:creationId xmlns:a16="http://schemas.microsoft.com/office/drawing/2014/main" id="{FEEC25C0-6CC2-2D10-2927-8AB7B8C27EAB}"/>
              </a:ext>
            </a:extLst>
          </p:cNvPr>
          <p:cNvSpPr txBox="1">
            <a:spLocks noChangeArrowheads="1"/>
          </p:cNvSpPr>
          <p:nvPr/>
        </p:nvSpPr>
        <p:spPr bwMode="auto">
          <a:xfrm>
            <a:off x="7696200" y="2514600"/>
            <a:ext cx="762000"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r" eaLnBrk="1" hangingPunct="1">
              <a:spcBef>
                <a:spcPct val="50000"/>
              </a:spcBef>
              <a:buClrTx/>
              <a:buSzTx/>
              <a:buFontTx/>
              <a:buNone/>
            </a:pPr>
            <a:r>
              <a:rPr lang="ru-RU" altLang="ru-CH" sz="1200">
                <a:latin typeface="Times New Roman" panose="02020603050405020304" pitchFamily="18" charset="0"/>
              </a:rPr>
              <a:t>(2.5)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4BDF685-0130-3244-3CC2-D4F1CA306050}"/>
              </a:ext>
            </a:extLst>
          </p:cNvPr>
          <p:cNvSpPr>
            <a:spLocks noGrp="1" noChangeArrowheads="1"/>
          </p:cNvSpPr>
          <p:nvPr>
            <p:ph type="title"/>
          </p:nvPr>
        </p:nvSpPr>
        <p:spPr/>
        <p:txBody>
          <a:bodyPr/>
          <a:lstStyle/>
          <a:p>
            <a:pPr algn="ctr" eaLnBrk="1" hangingPunct="1"/>
            <a:r>
              <a:rPr lang="uk-UA" altLang="ru-CH"/>
              <a:t>Оформлення формул</a:t>
            </a:r>
          </a:p>
        </p:txBody>
      </p:sp>
      <p:sp>
        <p:nvSpPr>
          <p:cNvPr id="78851" name="Rectangle 3">
            <a:extLst>
              <a:ext uri="{FF2B5EF4-FFF2-40B4-BE49-F238E27FC236}">
                <a16:creationId xmlns:a16="http://schemas.microsoft.com/office/drawing/2014/main" id="{E064AAC8-0C42-C81C-3C1C-DCBE0E822947}"/>
              </a:ext>
            </a:extLst>
          </p:cNvPr>
          <p:cNvSpPr>
            <a:spLocks noGrp="1" noChangeArrowheads="1"/>
          </p:cNvSpPr>
          <p:nvPr>
            <p:ph type="body" sz="half" idx="1"/>
          </p:nvPr>
        </p:nvSpPr>
        <p:spPr>
          <a:xfrm>
            <a:off x="990600" y="1828800"/>
            <a:ext cx="4038600" cy="1752600"/>
          </a:xfrm>
        </p:spPr>
        <p:txBody>
          <a:bodyPr/>
          <a:lstStyle/>
          <a:p>
            <a:pPr algn="just" eaLnBrk="1" hangingPunct="1">
              <a:lnSpc>
                <a:spcPct val="80000"/>
              </a:lnSpc>
            </a:pPr>
            <a:r>
              <a:rPr lang="uk-UA" altLang="ru-CH" sz="1800">
                <a:latin typeface="Times New Roman" panose="02020603050405020304" pitchFamily="18" charset="0"/>
              </a:rPr>
              <a:t>Формули набираються у редакторі MathType. Використання для набору формул графічні об'єкти, кадри та таблиці – забороняється. Перед набором формул необхідно провести налаштування редактора меню</a:t>
            </a:r>
          </a:p>
        </p:txBody>
      </p:sp>
      <p:graphicFrame>
        <p:nvGraphicFramePr>
          <p:cNvPr id="6" name="Таблица 5">
            <a:extLst>
              <a:ext uri="{FF2B5EF4-FFF2-40B4-BE49-F238E27FC236}">
                <a16:creationId xmlns:a16="http://schemas.microsoft.com/office/drawing/2014/main" id="{8CFD208A-ED5E-E44C-283C-0157255A1D71}"/>
              </a:ext>
            </a:extLst>
          </p:cNvPr>
          <p:cNvGraphicFramePr>
            <a:graphicFrameLocks noGrp="1"/>
          </p:cNvGraphicFramePr>
          <p:nvPr/>
        </p:nvGraphicFramePr>
        <p:xfrm>
          <a:off x="1295400" y="4419600"/>
          <a:ext cx="3048000" cy="1828800"/>
        </p:xfrm>
        <a:graphic>
          <a:graphicData uri="http://schemas.openxmlformats.org/drawingml/2006/table">
            <a:tbl>
              <a:tblPr firstRow="1" bandRow="1">
                <a:tableStyleId>{5C22544A-7EE6-4342-B048-85BDC9FD1C3A}</a:tableStyleId>
              </a:tblPr>
              <a:tblGrid>
                <a:gridCol w="1964267">
                  <a:extLst>
                    <a:ext uri="{9D8B030D-6E8A-4147-A177-3AD203B41FA5}">
                      <a16:colId xmlns:a16="http://schemas.microsoft.com/office/drawing/2014/main" val="20000"/>
                    </a:ext>
                  </a:extLst>
                </a:gridCol>
                <a:gridCol w="1083733">
                  <a:extLst>
                    <a:ext uri="{9D8B030D-6E8A-4147-A177-3AD203B41FA5}">
                      <a16:colId xmlns:a16="http://schemas.microsoft.com/office/drawing/2014/main" val="20001"/>
                    </a:ext>
                  </a:extLst>
                </a:gridCol>
              </a:tblGrid>
              <a:tr h="304800">
                <a:tc>
                  <a:txBody>
                    <a:bodyPr/>
                    <a:lstStyle/>
                    <a:p>
                      <a:r>
                        <a:rPr lang="uk-UA" sz="1400" dirty="0"/>
                        <a:t>Тип </a:t>
                      </a:r>
                      <a:r>
                        <a:rPr lang="uk-UA" sz="1400" baseline="0" dirty="0"/>
                        <a:t> символу</a:t>
                      </a:r>
                      <a:endParaRPr lang="ru-RU" sz="1400" dirty="0"/>
                    </a:p>
                  </a:txBody>
                  <a:tcPr/>
                </a:tc>
                <a:tc>
                  <a:txBody>
                    <a:bodyPr/>
                    <a:lstStyle/>
                    <a:p>
                      <a:r>
                        <a:rPr lang="uk-UA" sz="1400" dirty="0"/>
                        <a:t>Розмір</a:t>
                      </a:r>
                      <a:endParaRPr lang="ru-RU" sz="1400" dirty="0"/>
                    </a:p>
                  </a:txBody>
                  <a:tcPr/>
                </a:tc>
                <a:extLst>
                  <a:ext uri="{0D108BD9-81ED-4DB2-BD59-A6C34878D82A}">
                    <a16:rowId xmlns:a16="http://schemas.microsoft.com/office/drawing/2014/main" val="10000"/>
                  </a:ext>
                </a:extLst>
              </a:tr>
              <a:tr h="304800">
                <a:tc>
                  <a:txBody>
                    <a:bodyPr/>
                    <a:lstStyle/>
                    <a:p>
                      <a:r>
                        <a:rPr lang="uk-UA" sz="1400" dirty="0"/>
                        <a:t>Звичайний</a:t>
                      </a:r>
                      <a:endParaRPr lang="ru-RU" sz="1400" dirty="0"/>
                    </a:p>
                  </a:txBody>
                  <a:tcPr/>
                </a:tc>
                <a:tc>
                  <a:txBody>
                    <a:bodyPr/>
                    <a:lstStyle/>
                    <a:p>
                      <a:r>
                        <a:rPr lang="uk-UA" sz="1400" dirty="0"/>
                        <a:t>14 </a:t>
                      </a:r>
                      <a:r>
                        <a:rPr lang="en-US" sz="1400" dirty="0"/>
                        <a:t>pt</a:t>
                      </a:r>
                      <a:endParaRPr lang="ru-RU" sz="1400" dirty="0"/>
                    </a:p>
                  </a:txBody>
                  <a:tcPr/>
                </a:tc>
                <a:extLst>
                  <a:ext uri="{0D108BD9-81ED-4DB2-BD59-A6C34878D82A}">
                    <a16:rowId xmlns:a16="http://schemas.microsoft.com/office/drawing/2014/main" val="10001"/>
                  </a:ext>
                </a:extLst>
              </a:tr>
              <a:tr h="304800">
                <a:tc>
                  <a:txBody>
                    <a:bodyPr/>
                    <a:lstStyle/>
                    <a:p>
                      <a:r>
                        <a:rPr lang="uk-UA" sz="1400" dirty="0"/>
                        <a:t>Крупний індекс</a:t>
                      </a:r>
                      <a:endParaRPr lang="ru-RU" sz="1400" dirty="0"/>
                    </a:p>
                  </a:txBody>
                  <a:tcPr/>
                </a:tc>
                <a:tc>
                  <a:txBody>
                    <a:bodyPr/>
                    <a:lstStyle/>
                    <a:p>
                      <a:r>
                        <a:rPr lang="en-US" sz="1400" dirty="0"/>
                        <a:t>8 pt</a:t>
                      </a:r>
                      <a:endParaRPr lang="ru-RU" sz="1400" dirty="0"/>
                    </a:p>
                  </a:txBody>
                  <a:tcPr/>
                </a:tc>
                <a:extLst>
                  <a:ext uri="{0D108BD9-81ED-4DB2-BD59-A6C34878D82A}">
                    <a16:rowId xmlns:a16="http://schemas.microsoft.com/office/drawing/2014/main" val="10002"/>
                  </a:ext>
                </a:extLst>
              </a:tr>
              <a:tr h="304800">
                <a:tc>
                  <a:txBody>
                    <a:bodyPr/>
                    <a:lstStyle/>
                    <a:p>
                      <a:r>
                        <a:rPr lang="uk-UA" sz="1400" dirty="0"/>
                        <a:t>Дрібний</a:t>
                      </a:r>
                      <a:r>
                        <a:rPr lang="uk-UA" sz="1400" baseline="0" dirty="0"/>
                        <a:t> індекс</a:t>
                      </a:r>
                      <a:endParaRPr lang="ru-RU" sz="1400" dirty="0"/>
                    </a:p>
                  </a:txBody>
                  <a:tcPr/>
                </a:tc>
                <a:tc>
                  <a:txBody>
                    <a:bodyPr/>
                    <a:lstStyle/>
                    <a:p>
                      <a:r>
                        <a:rPr lang="en-US" sz="1400" dirty="0"/>
                        <a:t>7 pt</a:t>
                      </a:r>
                      <a:endParaRPr lang="ru-RU" sz="1400" dirty="0"/>
                    </a:p>
                  </a:txBody>
                  <a:tcPr/>
                </a:tc>
                <a:extLst>
                  <a:ext uri="{0D108BD9-81ED-4DB2-BD59-A6C34878D82A}">
                    <a16:rowId xmlns:a16="http://schemas.microsoft.com/office/drawing/2014/main" val="10003"/>
                  </a:ext>
                </a:extLst>
              </a:tr>
              <a:tr h="304800">
                <a:tc>
                  <a:txBody>
                    <a:bodyPr/>
                    <a:lstStyle/>
                    <a:p>
                      <a:r>
                        <a:rPr lang="uk-UA" sz="1400" dirty="0"/>
                        <a:t>Крупний символ</a:t>
                      </a:r>
                      <a:endParaRPr lang="ru-RU" sz="1400" dirty="0"/>
                    </a:p>
                  </a:txBody>
                  <a:tcPr/>
                </a:tc>
                <a:tc>
                  <a:txBody>
                    <a:bodyPr/>
                    <a:lstStyle/>
                    <a:p>
                      <a:r>
                        <a:rPr lang="en-US" sz="1400" dirty="0"/>
                        <a:t>18 pt</a:t>
                      </a:r>
                      <a:endParaRPr lang="ru-RU" sz="1400" dirty="0"/>
                    </a:p>
                  </a:txBody>
                  <a:tcPr/>
                </a:tc>
                <a:extLst>
                  <a:ext uri="{0D108BD9-81ED-4DB2-BD59-A6C34878D82A}">
                    <a16:rowId xmlns:a16="http://schemas.microsoft.com/office/drawing/2014/main" val="10004"/>
                  </a:ext>
                </a:extLst>
              </a:tr>
              <a:tr h="304800">
                <a:tc>
                  <a:txBody>
                    <a:bodyPr/>
                    <a:lstStyle/>
                    <a:p>
                      <a:r>
                        <a:rPr lang="uk-UA" sz="1400" dirty="0"/>
                        <a:t>Дрібний символ</a:t>
                      </a:r>
                      <a:endParaRPr lang="ru-RU" sz="1400" dirty="0"/>
                    </a:p>
                  </a:txBody>
                  <a:tcPr/>
                </a:tc>
                <a:tc>
                  <a:txBody>
                    <a:bodyPr/>
                    <a:lstStyle/>
                    <a:p>
                      <a:r>
                        <a:rPr lang="en-US" sz="1400" dirty="0"/>
                        <a:t>9 pt</a:t>
                      </a:r>
                      <a:endParaRPr lang="ru-RU" sz="1400" dirty="0"/>
                    </a:p>
                  </a:txBody>
                  <a:tcPr/>
                </a:tc>
                <a:extLst>
                  <a:ext uri="{0D108BD9-81ED-4DB2-BD59-A6C34878D82A}">
                    <a16:rowId xmlns:a16="http://schemas.microsoft.com/office/drawing/2014/main" val="10005"/>
                  </a:ext>
                </a:extLst>
              </a:tr>
            </a:tbl>
          </a:graphicData>
        </a:graphic>
      </p:graphicFrame>
      <p:sp>
        <p:nvSpPr>
          <p:cNvPr id="21531" name="TextBox 6">
            <a:extLst>
              <a:ext uri="{FF2B5EF4-FFF2-40B4-BE49-F238E27FC236}">
                <a16:creationId xmlns:a16="http://schemas.microsoft.com/office/drawing/2014/main" id="{5A1B4699-54BB-B540-4793-D23EA74637F4}"/>
              </a:ext>
            </a:extLst>
          </p:cNvPr>
          <p:cNvSpPr txBox="1">
            <a:spLocks noChangeArrowheads="1"/>
          </p:cNvSpPr>
          <p:nvPr/>
        </p:nvSpPr>
        <p:spPr bwMode="auto">
          <a:xfrm>
            <a:off x="1066800" y="3581400"/>
            <a:ext cx="381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uk-UA" altLang="ru-CH" sz="1800">
                <a:latin typeface="Times New Roman" panose="02020603050405020304" pitchFamily="18" charset="0"/>
              </a:rPr>
              <a:t>Настроювання редактора формул. Розмір</a:t>
            </a:r>
            <a:endParaRPr lang="ru-RU" altLang="ru-CH" sz="1800">
              <a:latin typeface="Times New Roman" panose="02020603050405020304" pitchFamily="18" charset="0"/>
            </a:endParaRPr>
          </a:p>
        </p:txBody>
      </p:sp>
      <p:sp>
        <p:nvSpPr>
          <p:cNvPr id="21532" name="TextBox 8">
            <a:extLst>
              <a:ext uri="{FF2B5EF4-FFF2-40B4-BE49-F238E27FC236}">
                <a16:creationId xmlns:a16="http://schemas.microsoft.com/office/drawing/2014/main" id="{F6AF51E1-E0DB-588B-C4C5-1F0596289C25}"/>
              </a:ext>
            </a:extLst>
          </p:cNvPr>
          <p:cNvSpPr txBox="1">
            <a:spLocks noChangeArrowheads="1"/>
          </p:cNvSpPr>
          <p:nvPr/>
        </p:nvSpPr>
        <p:spPr bwMode="auto">
          <a:xfrm>
            <a:off x="5334000" y="2667000"/>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uk-UA" altLang="ru-CH" sz="1800">
                <a:latin typeface="Times New Roman" panose="02020603050405020304" pitchFamily="18" charset="0"/>
              </a:rPr>
              <a:t>Настроювання редактора формул. Стиль формул</a:t>
            </a:r>
            <a:endParaRPr lang="ru-RU" altLang="ru-CH" sz="1800">
              <a:latin typeface="Times New Roman" panose="02020603050405020304" pitchFamily="18" charset="0"/>
            </a:endParaRPr>
          </a:p>
        </p:txBody>
      </p:sp>
      <p:graphicFrame>
        <p:nvGraphicFramePr>
          <p:cNvPr id="10" name="Таблица 9">
            <a:extLst>
              <a:ext uri="{FF2B5EF4-FFF2-40B4-BE49-F238E27FC236}">
                <a16:creationId xmlns:a16="http://schemas.microsoft.com/office/drawing/2014/main" id="{17A85655-3B29-F71E-27EF-ADFA23A4291D}"/>
              </a:ext>
            </a:extLst>
          </p:cNvPr>
          <p:cNvGraphicFramePr>
            <a:graphicFrameLocks noGrp="1"/>
          </p:cNvGraphicFramePr>
          <p:nvPr/>
        </p:nvGraphicFramePr>
        <p:xfrm>
          <a:off x="4876800" y="3429000"/>
          <a:ext cx="4038599" cy="3284540"/>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457284">
                <a:tc>
                  <a:txBody>
                    <a:bodyPr/>
                    <a:lstStyle/>
                    <a:p>
                      <a:r>
                        <a:rPr lang="uk-UA" sz="1200" dirty="0"/>
                        <a:t>Стиль</a:t>
                      </a:r>
                      <a:endParaRPr lang="ru-RU" sz="1200" dirty="0"/>
                    </a:p>
                  </a:txBody>
                  <a:tcPr marT="45728" marB="45728"/>
                </a:tc>
                <a:tc>
                  <a:txBody>
                    <a:bodyPr/>
                    <a:lstStyle/>
                    <a:p>
                      <a:r>
                        <a:rPr lang="uk-UA" sz="1200" dirty="0"/>
                        <a:t>Шрифт</a:t>
                      </a:r>
                      <a:endParaRPr lang="ru-RU" sz="1200" dirty="0"/>
                    </a:p>
                  </a:txBody>
                  <a:tcPr marT="45728" marB="45728"/>
                </a:tc>
                <a:tc>
                  <a:txBody>
                    <a:bodyPr/>
                    <a:lstStyle/>
                    <a:p>
                      <a:r>
                        <a:rPr lang="uk-UA" sz="1200" dirty="0"/>
                        <a:t>Напівжирний</a:t>
                      </a:r>
                      <a:endParaRPr lang="ru-RU" sz="1200" dirty="0"/>
                    </a:p>
                  </a:txBody>
                  <a:tcPr marT="45728" marB="45728"/>
                </a:tc>
                <a:tc>
                  <a:txBody>
                    <a:bodyPr/>
                    <a:lstStyle/>
                    <a:p>
                      <a:r>
                        <a:rPr lang="uk-UA" sz="1200" dirty="0"/>
                        <a:t>Курсив</a:t>
                      </a:r>
                      <a:endParaRPr lang="ru-RU" sz="1200" dirty="0"/>
                    </a:p>
                  </a:txBody>
                  <a:tcPr marT="45728" marB="45728"/>
                </a:tc>
                <a:extLst>
                  <a:ext uri="{0D108BD9-81ED-4DB2-BD59-A6C34878D82A}">
                    <a16:rowId xmlns:a16="http://schemas.microsoft.com/office/drawing/2014/main" val="10000"/>
                  </a:ext>
                </a:extLst>
              </a:tr>
              <a:tr h="353407">
                <a:tc>
                  <a:txBody>
                    <a:bodyPr/>
                    <a:lstStyle/>
                    <a:p>
                      <a:r>
                        <a:rPr lang="uk-UA" sz="1200" dirty="0"/>
                        <a:t>Текст</a:t>
                      </a:r>
                      <a:endParaRPr lang="ru-RU" sz="1200" dirty="0"/>
                    </a:p>
                  </a:txBody>
                  <a:tcPr marT="45728" marB="45728"/>
                </a:tc>
                <a:tc>
                  <a:txBody>
                    <a:bodyPr/>
                    <a:lstStyle/>
                    <a:p>
                      <a:r>
                        <a:rPr lang="en-US" sz="1200" dirty="0"/>
                        <a:t>Times New Roman</a:t>
                      </a:r>
                      <a:endParaRPr lang="ru-RU" sz="1200" dirty="0"/>
                    </a:p>
                  </a:txBody>
                  <a:tcPr marT="45728" marB="45728"/>
                </a:tc>
                <a:tc>
                  <a:txBody>
                    <a:bodyPr/>
                    <a:lstStyle/>
                    <a:p>
                      <a:pPr algn="ctr"/>
                      <a:endParaRPr lang="ru-RU" sz="1200" dirty="0"/>
                    </a:p>
                  </a:txBody>
                  <a:tcPr marT="45728" marB="45728"/>
                </a:tc>
                <a:tc>
                  <a:txBody>
                    <a:bodyPr/>
                    <a:lstStyle/>
                    <a:p>
                      <a:pPr algn="ctr"/>
                      <a:r>
                        <a:rPr lang="en-US" sz="1200" dirty="0"/>
                        <a:t>V</a:t>
                      </a:r>
                      <a:endParaRPr lang="ru-RU" sz="1200" dirty="0"/>
                    </a:p>
                  </a:txBody>
                  <a:tcPr marT="45728" marB="45728"/>
                </a:tc>
                <a:extLst>
                  <a:ext uri="{0D108BD9-81ED-4DB2-BD59-A6C34878D82A}">
                    <a16:rowId xmlns:a16="http://schemas.microsoft.com/office/drawing/2014/main" val="10001"/>
                  </a:ext>
                </a:extLst>
              </a:tr>
              <a:tr h="353407">
                <a:tc>
                  <a:txBody>
                    <a:bodyPr/>
                    <a:lstStyle/>
                    <a:p>
                      <a:r>
                        <a:rPr lang="uk-UA" sz="1200" dirty="0"/>
                        <a:t>Функція</a:t>
                      </a:r>
                      <a:endParaRPr lang="ru-RU" sz="1200" dirty="0"/>
                    </a:p>
                  </a:txBody>
                  <a:tcPr marT="45728" marB="45728"/>
                </a:tc>
                <a:tc>
                  <a:txBody>
                    <a:bodyPr/>
                    <a:lstStyle/>
                    <a:p>
                      <a:r>
                        <a:rPr lang="en-US" sz="1200" dirty="0"/>
                        <a:t>Times New Roman</a:t>
                      </a:r>
                      <a:endParaRPr lang="ru-RU" sz="1200" dirty="0"/>
                    </a:p>
                  </a:txBody>
                  <a:tcPr marT="45728" marB="45728"/>
                </a:tc>
                <a:tc>
                  <a:txBody>
                    <a:bodyPr/>
                    <a:lstStyle/>
                    <a:p>
                      <a:pPr algn="ctr"/>
                      <a:endParaRPr lang="ru-RU" sz="1200" dirty="0"/>
                    </a:p>
                  </a:txBody>
                  <a:tcPr marT="45728" marB="45728"/>
                </a:tc>
                <a:tc>
                  <a:txBody>
                    <a:bodyPr/>
                    <a:lstStyle/>
                    <a:p>
                      <a:pPr algn="ctr"/>
                      <a:r>
                        <a:rPr lang="en-US" sz="1200"/>
                        <a:t>V</a:t>
                      </a:r>
                      <a:endParaRPr lang="ru-RU" sz="1200" dirty="0"/>
                    </a:p>
                  </a:txBody>
                  <a:tcPr marT="45728" marB="45728"/>
                </a:tc>
                <a:extLst>
                  <a:ext uri="{0D108BD9-81ED-4DB2-BD59-A6C34878D82A}">
                    <a16:rowId xmlns:a16="http://schemas.microsoft.com/office/drawing/2014/main" val="10002"/>
                  </a:ext>
                </a:extLst>
              </a:tr>
              <a:tr h="353407">
                <a:tc>
                  <a:txBody>
                    <a:bodyPr/>
                    <a:lstStyle/>
                    <a:p>
                      <a:r>
                        <a:rPr lang="uk-UA" sz="1200" dirty="0"/>
                        <a:t>Змінна</a:t>
                      </a:r>
                      <a:endParaRPr lang="ru-RU" sz="1200" dirty="0"/>
                    </a:p>
                  </a:txBody>
                  <a:tcPr marT="45728" marB="45728"/>
                </a:tc>
                <a:tc>
                  <a:txBody>
                    <a:bodyPr/>
                    <a:lstStyle/>
                    <a:p>
                      <a:r>
                        <a:rPr lang="en-US" sz="1200" dirty="0"/>
                        <a:t>Times New Roman</a:t>
                      </a:r>
                      <a:endParaRPr lang="ru-RU" sz="1200" dirty="0"/>
                    </a:p>
                  </a:txBody>
                  <a:tcPr marT="45728" marB="45728"/>
                </a:tc>
                <a:tc>
                  <a:txBody>
                    <a:bodyPr/>
                    <a:lstStyle/>
                    <a:p>
                      <a:pPr algn="ctr"/>
                      <a:endParaRPr lang="ru-RU" sz="1200" dirty="0"/>
                    </a:p>
                  </a:txBody>
                  <a:tcPr marT="45728" marB="45728"/>
                </a:tc>
                <a:tc>
                  <a:txBody>
                    <a:bodyPr/>
                    <a:lstStyle/>
                    <a:p>
                      <a:pPr algn="ctr"/>
                      <a:r>
                        <a:rPr lang="en-US" sz="1200" dirty="0"/>
                        <a:t>V</a:t>
                      </a:r>
                      <a:endParaRPr lang="ru-RU" sz="1200" dirty="0"/>
                    </a:p>
                  </a:txBody>
                  <a:tcPr marT="45728" marB="45728"/>
                </a:tc>
                <a:extLst>
                  <a:ext uri="{0D108BD9-81ED-4DB2-BD59-A6C34878D82A}">
                    <a16:rowId xmlns:a16="http://schemas.microsoft.com/office/drawing/2014/main" val="10003"/>
                  </a:ext>
                </a:extLst>
              </a:tr>
              <a:tr h="353407">
                <a:tc>
                  <a:txBody>
                    <a:bodyPr/>
                    <a:lstStyle/>
                    <a:p>
                      <a:r>
                        <a:rPr lang="uk-UA" sz="1200" dirty="0" err="1"/>
                        <a:t>Стр</a:t>
                      </a:r>
                      <a:r>
                        <a:rPr lang="uk-UA" sz="1200" dirty="0"/>
                        <a:t>. </a:t>
                      </a:r>
                      <a:r>
                        <a:rPr lang="uk-UA" sz="1200" dirty="0" err="1"/>
                        <a:t>греч</a:t>
                      </a:r>
                      <a:endParaRPr lang="ru-RU" sz="1200" dirty="0"/>
                    </a:p>
                  </a:txBody>
                  <a:tcPr marT="45728" marB="45728"/>
                </a:tc>
                <a:tc>
                  <a:txBody>
                    <a:bodyPr/>
                    <a:lstStyle/>
                    <a:p>
                      <a:r>
                        <a:rPr lang="en-US" sz="1200" dirty="0"/>
                        <a:t>Symbol</a:t>
                      </a:r>
                      <a:endParaRPr lang="ru-RU" sz="1200" dirty="0"/>
                    </a:p>
                  </a:txBody>
                  <a:tcPr marT="45728" marB="45728"/>
                </a:tc>
                <a:tc>
                  <a:txBody>
                    <a:bodyPr/>
                    <a:lstStyle/>
                    <a:p>
                      <a:pPr algn="ctr"/>
                      <a:endParaRPr lang="ru-RU" sz="1200" dirty="0"/>
                    </a:p>
                  </a:txBody>
                  <a:tcPr marT="45728" marB="45728"/>
                </a:tc>
                <a:tc>
                  <a:txBody>
                    <a:bodyPr/>
                    <a:lstStyle/>
                    <a:p>
                      <a:pPr algn="ctr"/>
                      <a:r>
                        <a:rPr lang="en-US" sz="1200" dirty="0"/>
                        <a:t>V</a:t>
                      </a:r>
                      <a:endParaRPr lang="ru-RU" sz="1200" dirty="0"/>
                    </a:p>
                  </a:txBody>
                  <a:tcPr marT="45728" marB="45728"/>
                </a:tc>
                <a:extLst>
                  <a:ext uri="{0D108BD9-81ED-4DB2-BD59-A6C34878D82A}">
                    <a16:rowId xmlns:a16="http://schemas.microsoft.com/office/drawing/2014/main" val="10004"/>
                  </a:ext>
                </a:extLst>
              </a:tr>
              <a:tr h="353407">
                <a:tc>
                  <a:txBody>
                    <a:bodyPr/>
                    <a:lstStyle/>
                    <a:p>
                      <a:r>
                        <a:rPr lang="uk-UA" sz="1200" dirty="0" err="1"/>
                        <a:t>Пр.греч</a:t>
                      </a:r>
                      <a:endParaRPr lang="ru-RU" sz="1200" dirty="0"/>
                    </a:p>
                  </a:txBody>
                  <a:tcPr marT="45728" marB="45728"/>
                </a:tc>
                <a:tc>
                  <a:txBody>
                    <a:bodyPr/>
                    <a:lstStyle/>
                    <a:p>
                      <a:r>
                        <a:rPr lang="en-US" sz="1200" dirty="0"/>
                        <a:t>Symbol</a:t>
                      </a:r>
                      <a:endParaRPr lang="ru-RU" sz="1200" dirty="0"/>
                    </a:p>
                  </a:txBody>
                  <a:tcPr marT="45728" marB="45728"/>
                </a:tc>
                <a:tc>
                  <a:txBody>
                    <a:bodyPr/>
                    <a:lstStyle/>
                    <a:p>
                      <a:pPr algn="ctr"/>
                      <a:endParaRPr lang="ru-RU" sz="1200" dirty="0"/>
                    </a:p>
                  </a:txBody>
                  <a:tcPr marT="45728" marB="45728"/>
                </a:tc>
                <a:tc>
                  <a:txBody>
                    <a:bodyPr/>
                    <a:lstStyle/>
                    <a:p>
                      <a:pPr algn="ctr"/>
                      <a:r>
                        <a:rPr lang="en-US" sz="1200" dirty="0"/>
                        <a:t>V</a:t>
                      </a:r>
                      <a:endParaRPr lang="ru-RU" sz="1200" dirty="0"/>
                    </a:p>
                  </a:txBody>
                  <a:tcPr marT="45728" marB="45728"/>
                </a:tc>
                <a:extLst>
                  <a:ext uri="{0D108BD9-81ED-4DB2-BD59-A6C34878D82A}">
                    <a16:rowId xmlns:a16="http://schemas.microsoft.com/office/drawing/2014/main" val="10005"/>
                  </a:ext>
                </a:extLst>
              </a:tr>
              <a:tr h="353407">
                <a:tc>
                  <a:txBody>
                    <a:bodyPr/>
                    <a:lstStyle/>
                    <a:p>
                      <a:r>
                        <a:rPr lang="uk-UA" sz="1200" dirty="0"/>
                        <a:t>Символ</a:t>
                      </a:r>
                      <a:endParaRPr lang="ru-RU" sz="1200" dirty="0"/>
                    </a:p>
                  </a:txBody>
                  <a:tcPr marT="45728" marB="45728"/>
                </a:tc>
                <a:tc>
                  <a:txBody>
                    <a:bodyPr/>
                    <a:lstStyle/>
                    <a:p>
                      <a:r>
                        <a:rPr lang="en-US" sz="1200" dirty="0"/>
                        <a:t>Symbol</a:t>
                      </a:r>
                      <a:endParaRPr lang="ru-RU" sz="1200" dirty="0"/>
                    </a:p>
                  </a:txBody>
                  <a:tcPr marT="45728" marB="45728"/>
                </a:tc>
                <a:tc>
                  <a:txBody>
                    <a:bodyPr/>
                    <a:lstStyle/>
                    <a:p>
                      <a:pPr algn="ctr"/>
                      <a:endParaRPr lang="ru-RU" sz="1200" dirty="0"/>
                    </a:p>
                  </a:txBody>
                  <a:tcPr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V</a:t>
                      </a:r>
                      <a:endParaRPr lang="ru-RU" sz="1200" dirty="0"/>
                    </a:p>
                  </a:txBody>
                  <a:tcPr marT="45728" marB="45728"/>
                </a:tc>
                <a:extLst>
                  <a:ext uri="{0D108BD9-81ED-4DB2-BD59-A6C34878D82A}">
                    <a16:rowId xmlns:a16="http://schemas.microsoft.com/office/drawing/2014/main" val="10006"/>
                  </a:ext>
                </a:extLst>
              </a:tr>
              <a:tr h="353407">
                <a:tc>
                  <a:txBody>
                    <a:bodyPr/>
                    <a:lstStyle/>
                    <a:p>
                      <a:r>
                        <a:rPr lang="uk-UA" sz="1200" dirty="0"/>
                        <a:t>Матриця</a:t>
                      </a:r>
                      <a:endParaRPr lang="ru-RU" sz="1200" dirty="0"/>
                    </a:p>
                  </a:txBody>
                  <a:tcPr marT="45728" marB="45728"/>
                </a:tc>
                <a:tc>
                  <a:txBody>
                    <a:bodyPr/>
                    <a:lstStyle/>
                    <a:p>
                      <a:r>
                        <a:rPr lang="en-US" sz="1200"/>
                        <a:t>Times New Roman</a:t>
                      </a:r>
                      <a:endParaRPr lang="ru-RU" sz="1200" dirty="0"/>
                    </a:p>
                  </a:txBody>
                  <a:tcPr marT="45728" marB="45728"/>
                </a:tc>
                <a:tc>
                  <a:txBody>
                    <a:bodyPr/>
                    <a:lstStyle/>
                    <a:p>
                      <a:pPr algn="ctr"/>
                      <a:r>
                        <a:rPr lang="en-US" sz="1200" dirty="0"/>
                        <a:t>V</a:t>
                      </a:r>
                      <a:endParaRPr lang="ru-RU" sz="1200" dirty="0"/>
                    </a:p>
                  </a:txBody>
                  <a:tcPr marT="45728" marB="45728"/>
                </a:tc>
                <a:tc>
                  <a:txBody>
                    <a:bodyPr/>
                    <a:lstStyle/>
                    <a:p>
                      <a:pPr algn="ctr"/>
                      <a:endParaRPr lang="ru-RU" sz="1200" dirty="0"/>
                    </a:p>
                  </a:txBody>
                  <a:tcPr marT="45728" marB="45728"/>
                </a:tc>
                <a:extLst>
                  <a:ext uri="{0D108BD9-81ED-4DB2-BD59-A6C34878D82A}">
                    <a16:rowId xmlns:a16="http://schemas.microsoft.com/office/drawing/2014/main" val="10007"/>
                  </a:ext>
                </a:extLst>
              </a:tr>
              <a:tr h="353407">
                <a:tc>
                  <a:txBody>
                    <a:bodyPr/>
                    <a:lstStyle/>
                    <a:p>
                      <a:r>
                        <a:rPr lang="uk-UA" sz="1200" dirty="0"/>
                        <a:t>Числа</a:t>
                      </a:r>
                      <a:endParaRPr lang="ru-RU" sz="1200" dirty="0"/>
                    </a:p>
                  </a:txBody>
                  <a:tcPr marT="45728" marB="45728"/>
                </a:tc>
                <a:tc>
                  <a:txBody>
                    <a:bodyPr/>
                    <a:lstStyle/>
                    <a:p>
                      <a:r>
                        <a:rPr lang="en-US" sz="1200" dirty="0"/>
                        <a:t>Times New Roman</a:t>
                      </a:r>
                      <a:endParaRPr lang="ru-RU" sz="1200" dirty="0"/>
                    </a:p>
                  </a:txBody>
                  <a:tcPr marT="45728" marB="45728"/>
                </a:tc>
                <a:tc>
                  <a:txBody>
                    <a:bodyPr/>
                    <a:lstStyle/>
                    <a:p>
                      <a:pPr algn="ctr"/>
                      <a:endParaRPr lang="ru-RU" sz="1200" dirty="0"/>
                    </a:p>
                  </a:txBody>
                  <a:tcPr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V</a:t>
                      </a:r>
                      <a:endParaRPr lang="ru-RU" sz="1200" dirty="0"/>
                    </a:p>
                  </a:txBody>
                  <a:tcPr marT="45728" marB="45728"/>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B1B712C2-C5D5-0CC8-CB70-705BB6A35ACF}"/>
              </a:ext>
            </a:extLst>
          </p:cNvPr>
          <p:cNvSpPr>
            <a:spLocks noGrp="1" noChangeArrowheads="1"/>
          </p:cNvSpPr>
          <p:nvPr>
            <p:ph type="body" idx="1"/>
          </p:nvPr>
        </p:nvSpPr>
        <p:spPr>
          <a:xfrm>
            <a:off x="762000" y="2209800"/>
            <a:ext cx="7772400" cy="3581400"/>
          </a:xfrm>
        </p:spPr>
        <p:txBody>
          <a:bodyPr/>
          <a:lstStyle/>
          <a:p>
            <a:pPr algn="just" eaLnBrk="1" hangingPunct="1">
              <a:lnSpc>
                <a:spcPct val="90000"/>
              </a:lnSpc>
              <a:defRPr/>
            </a:pPr>
            <a:r>
              <a:rPr lang="uk-UA" sz="2400" dirty="0">
                <a:latin typeface="+mj-lt"/>
              </a:rPr>
              <a:t>Зверніть увагу на використання символів - (дефіс), </a:t>
            </a:r>
            <a:r>
              <a:rPr lang="uk-UA" sz="2400" dirty="0">
                <a:latin typeface="+mj-lt"/>
                <a:sym typeface="Symbol"/>
              </a:rPr>
              <a:t> </a:t>
            </a:r>
            <a:r>
              <a:rPr lang="uk-UA" sz="2400" dirty="0">
                <a:latin typeface="+mj-lt"/>
              </a:rPr>
              <a:t>(мінус), та — (тире). Дефіс застосовується для поділу частин складних слів, мінус </a:t>
            </a:r>
            <a:r>
              <a:rPr lang="uk-UA" sz="2400" dirty="0">
                <a:latin typeface="+mj-lt"/>
                <a:sym typeface="Symbol"/>
              </a:rPr>
              <a:t></a:t>
            </a:r>
            <a:r>
              <a:rPr lang="uk-UA" sz="2400" dirty="0">
                <a:latin typeface="+mj-lt"/>
              </a:rPr>
              <a:t> для позначення операції віднімання та поділу меж числового діапазону, а тире </a:t>
            </a:r>
            <a:r>
              <a:rPr lang="uk-UA" sz="2400" dirty="0">
                <a:latin typeface="+mj-lt"/>
                <a:sym typeface="Symbol"/>
              </a:rPr>
              <a:t></a:t>
            </a:r>
            <a:r>
              <a:rPr lang="uk-UA" sz="2400" dirty="0">
                <a:latin typeface="+mj-lt"/>
              </a:rPr>
              <a:t> як розділовий знак для поділу частин речення. При використанні текстового редактора Microsoft Word знак дефісу виходить натисканням клавіші "мінус", знак мінус </a:t>
            </a:r>
            <a:r>
              <a:rPr lang="uk-UA" sz="2400" dirty="0">
                <a:latin typeface="+mj-lt"/>
                <a:sym typeface="Symbol"/>
              </a:rPr>
              <a:t></a:t>
            </a:r>
            <a:r>
              <a:rPr lang="uk-UA" sz="2400" dirty="0">
                <a:latin typeface="+mj-lt"/>
              </a:rPr>
              <a:t> натисканням комбінації клавіш </a:t>
            </a:r>
            <a:r>
              <a:rPr lang="uk-UA" sz="2400" dirty="0" err="1">
                <a:latin typeface="+mj-lt"/>
              </a:rPr>
              <a:t>Ctrl</a:t>
            </a:r>
            <a:r>
              <a:rPr lang="uk-UA" sz="2400" dirty="0">
                <a:latin typeface="+mj-lt"/>
              </a:rPr>
              <a:t> + "сірий мінус", а знак тире </a:t>
            </a:r>
            <a:r>
              <a:rPr lang="uk-UA" sz="2400" dirty="0">
                <a:latin typeface="+mj-lt"/>
                <a:sym typeface="Symbol"/>
              </a:rPr>
              <a:t> </a:t>
            </a:r>
            <a:r>
              <a:rPr lang="uk-UA" sz="2400" dirty="0">
                <a:latin typeface="+mj-lt"/>
              </a:rPr>
              <a:t>натисканням комбінації клавіш </a:t>
            </a:r>
            <a:r>
              <a:rPr lang="uk-UA" sz="2400" dirty="0" err="1">
                <a:latin typeface="+mj-lt"/>
              </a:rPr>
              <a:t>Ctrl</a:t>
            </a:r>
            <a:r>
              <a:rPr lang="uk-UA" sz="2400" dirty="0">
                <a:latin typeface="+mj-lt"/>
              </a:rPr>
              <a:t> + </a:t>
            </a:r>
            <a:r>
              <a:rPr lang="uk-UA" sz="2400" dirty="0" err="1">
                <a:latin typeface="+mj-lt"/>
              </a:rPr>
              <a:t>Alt</a:t>
            </a:r>
            <a:r>
              <a:rPr lang="uk-UA" sz="2400" dirty="0">
                <a:latin typeface="+mj-lt"/>
              </a:rPr>
              <a:t> + "сірий </a:t>
            </a:r>
            <a:r>
              <a:rPr lang="uk-UA" sz="2400" dirty="0" err="1">
                <a:latin typeface="+mj-lt"/>
              </a:rPr>
              <a:t>мінус“</a:t>
            </a:r>
            <a:r>
              <a:rPr lang="uk-UA" sz="2400" dirty="0">
                <a:latin typeface="+mj-lt"/>
              </a:rPr>
              <a:t>.</a:t>
            </a:r>
          </a:p>
        </p:txBody>
      </p:sp>
      <p:sp>
        <p:nvSpPr>
          <p:cNvPr id="22531" name="Rectangle 4">
            <a:extLst>
              <a:ext uri="{FF2B5EF4-FFF2-40B4-BE49-F238E27FC236}">
                <a16:creationId xmlns:a16="http://schemas.microsoft.com/office/drawing/2014/main" id="{40E4EA4F-3FC7-1504-AF97-FAA9E29FA7CD}"/>
              </a:ext>
            </a:extLst>
          </p:cNvPr>
          <p:cNvSpPr>
            <a:spLocks noGrp="1" noChangeArrowheads="1"/>
          </p:cNvSpPr>
          <p:nvPr>
            <p:ph type="title"/>
          </p:nvPr>
        </p:nvSpPr>
        <p:spPr>
          <a:noFill/>
        </p:spPr>
        <p:txBody>
          <a:bodyPr/>
          <a:lstStyle/>
          <a:p>
            <a:pPr algn="ctr" eaLnBrk="1" hangingPunct="1"/>
            <a:r>
              <a:rPr lang="uk-UA" altLang="ru-CH" sz="3800"/>
              <a:t>Використання дефісів, </a:t>
            </a:r>
            <a:br>
              <a:rPr lang="uk-UA" altLang="ru-CH" sz="3800"/>
            </a:br>
            <a:r>
              <a:rPr lang="uk-UA" altLang="ru-CH" sz="3800"/>
              <a:t>мінусів та тире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B6B4DC0-A335-5D30-E13D-3C5CC223BFEE}"/>
              </a:ext>
            </a:extLst>
          </p:cNvPr>
          <p:cNvSpPr>
            <a:spLocks noGrp="1" noChangeArrowheads="1"/>
          </p:cNvSpPr>
          <p:nvPr>
            <p:ph type="title"/>
          </p:nvPr>
        </p:nvSpPr>
        <p:spPr/>
        <p:txBody>
          <a:bodyPr/>
          <a:lstStyle/>
          <a:p>
            <a:pPr algn="ctr" eaLnBrk="1" hangingPunct="1"/>
            <a:r>
              <a:rPr lang="uk-UA" altLang="ru-CH"/>
              <a:t>Оформлення блок-схем</a:t>
            </a:r>
            <a:endParaRPr lang="ru-RU" altLang="ru-CH"/>
          </a:p>
        </p:txBody>
      </p:sp>
      <p:sp>
        <p:nvSpPr>
          <p:cNvPr id="23555" name="Rectangle 155">
            <a:extLst>
              <a:ext uri="{FF2B5EF4-FFF2-40B4-BE49-F238E27FC236}">
                <a16:creationId xmlns:a16="http://schemas.microsoft.com/office/drawing/2014/main" id="{7621DB99-2BB2-0C7E-2E95-C6C585C82AA1}"/>
              </a:ext>
            </a:extLst>
          </p:cNvPr>
          <p:cNvSpPr>
            <a:spLocks noGrp="1" noChangeArrowheads="1"/>
          </p:cNvSpPr>
          <p:nvPr>
            <p:ph type="body" sz="half" idx="2"/>
          </p:nvPr>
        </p:nvSpPr>
        <p:spPr>
          <a:xfrm>
            <a:off x="4800600" y="1600200"/>
            <a:ext cx="3962400" cy="4953000"/>
          </a:xfrm>
        </p:spPr>
        <p:txBody>
          <a:bodyPr/>
          <a:lstStyle/>
          <a:p>
            <a:pPr marL="0" indent="0" algn="just" eaLnBrk="1" hangingPunct="1">
              <a:lnSpc>
                <a:spcPct val="150000"/>
              </a:lnSpc>
              <a:spcBef>
                <a:spcPct val="0"/>
              </a:spcBef>
              <a:buClrTx/>
              <a:buSzTx/>
              <a:buFontTx/>
              <a:buNone/>
            </a:pPr>
            <a:r>
              <a:rPr lang="uk-UA" altLang="ru-CH" sz="1800">
                <a:latin typeface="Times New Roman" panose="02020603050405020304" pitchFamily="18" charset="0"/>
              </a:rPr>
              <a:t>Більшість блоків з побудови умовно вписано в прямокутник зі сторонами а і b. Мінімальне значення а = 10 мм, збільшення а виробляється на число, кратне 5 мм. Розмір b = 1,5a. Для окремих блоків допускається співвідношення між а і b, що дорівнює 1:2. В межах однієї схеми рекомендується зображати блоки однакових розмірів. Усі блоки нумеруються.</a:t>
            </a:r>
          </a:p>
        </p:txBody>
      </p:sp>
      <p:pic>
        <p:nvPicPr>
          <p:cNvPr id="23556" name="Рисунок 3" descr="http://256bit.ru/informat/eu_alg/images/alg5.gif">
            <a:extLst>
              <a:ext uri="{FF2B5EF4-FFF2-40B4-BE49-F238E27FC236}">
                <a16:creationId xmlns:a16="http://schemas.microsoft.com/office/drawing/2014/main" id="{DD2E1F57-62A7-4203-FA2A-DDF5443C7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419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3A33927-735D-A444-A037-B32A64862BD6}"/>
              </a:ext>
            </a:extLst>
          </p:cNvPr>
          <p:cNvSpPr>
            <a:spLocks noGrp="1" noChangeArrowheads="1"/>
          </p:cNvSpPr>
          <p:nvPr>
            <p:ph type="title"/>
          </p:nvPr>
        </p:nvSpPr>
        <p:spPr/>
        <p:txBody>
          <a:bodyPr/>
          <a:lstStyle/>
          <a:p>
            <a:pPr algn="ctr" eaLnBrk="1" hangingPunct="1"/>
            <a:r>
              <a:rPr lang="ru-RU" altLang="ru-CH" sz="3800"/>
              <a:t>Структура  звіту </a:t>
            </a:r>
          </a:p>
        </p:txBody>
      </p:sp>
      <p:sp>
        <p:nvSpPr>
          <p:cNvPr id="6147" name="Rectangle 3">
            <a:extLst>
              <a:ext uri="{FF2B5EF4-FFF2-40B4-BE49-F238E27FC236}">
                <a16:creationId xmlns:a16="http://schemas.microsoft.com/office/drawing/2014/main" id="{916FC5A7-FD70-3106-7CC4-61875D884B4C}"/>
              </a:ext>
            </a:extLst>
          </p:cNvPr>
          <p:cNvSpPr>
            <a:spLocks noGrp="1" noChangeArrowheads="1"/>
          </p:cNvSpPr>
          <p:nvPr>
            <p:ph type="body" sz="half" idx="1"/>
          </p:nvPr>
        </p:nvSpPr>
        <p:spPr>
          <a:xfrm>
            <a:off x="914400" y="1600200"/>
            <a:ext cx="3505200" cy="4800600"/>
          </a:xfrm>
        </p:spPr>
        <p:txBody>
          <a:bodyPr/>
          <a:lstStyle/>
          <a:p>
            <a:pPr eaLnBrk="1" hangingPunct="1">
              <a:buFont typeface="Wingdings" pitchFamily="2" charset="2"/>
              <a:buNone/>
            </a:pPr>
            <a:endParaRPr lang="ru-CH" altLang="ru-CH" sz="2400"/>
          </a:p>
        </p:txBody>
      </p:sp>
      <p:sp>
        <p:nvSpPr>
          <p:cNvPr id="6148" name="Rectangle 16">
            <a:extLst>
              <a:ext uri="{FF2B5EF4-FFF2-40B4-BE49-F238E27FC236}">
                <a16:creationId xmlns:a16="http://schemas.microsoft.com/office/drawing/2014/main" id="{C16508A3-7EA5-F20B-1234-6C22EEBD60F8}"/>
              </a:ext>
            </a:extLst>
          </p:cNvPr>
          <p:cNvSpPr>
            <a:spLocks noGrp="1" noChangeArrowheads="1"/>
          </p:cNvSpPr>
          <p:nvPr>
            <p:ph type="body" sz="half" idx="2"/>
          </p:nvPr>
        </p:nvSpPr>
        <p:spPr>
          <a:xfrm>
            <a:off x="4495800" y="1600200"/>
            <a:ext cx="4343400" cy="5029200"/>
          </a:xfrm>
        </p:spPr>
        <p:txBody>
          <a:bodyPr/>
          <a:lstStyle/>
          <a:p>
            <a:pPr algn="ctr" eaLnBrk="1" hangingPunct="1">
              <a:buFont typeface="Wingdings" pitchFamily="2" charset="2"/>
              <a:buNone/>
            </a:pPr>
            <a:r>
              <a:rPr lang="uk-UA" altLang="ru-CH" sz="2400">
                <a:latin typeface="Times New Roman" panose="02020603050405020304" pitchFamily="18" charset="0"/>
              </a:rPr>
              <a:t>Зразок титульного листа:</a:t>
            </a:r>
          </a:p>
          <a:p>
            <a:pPr eaLnBrk="1" hangingPunct="1"/>
            <a:endParaRPr lang="ru-RU" altLang="ru-CH" sz="2400">
              <a:latin typeface="Times New Roman" panose="02020603050405020304" pitchFamily="18" charset="0"/>
            </a:endParaRPr>
          </a:p>
        </p:txBody>
      </p:sp>
      <p:grpSp>
        <p:nvGrpSpPr>
          <p:cNvPr id="6149" name="Group 14">
            <a:extLst>
              <a:ext uri="{FF2B5EF4-FFF2-40B4-BE49-F238E27FC236}">
                <a16:creationId xmlns:a16="http://schemas.microsoft.com/office/drawing/2014/main" id="{D56743F0-A212-0D3B-9B50-C71C6C4A7687}"/>
              </a:ext>
            </a:extLst>
          </p:cNvPr>
          <p:cNvGrpSpPr>
            <a:grpSpLocks/>
          </p:cNvGrpSpPr>
          <p:nvPr/>
        </p:nvGrpSpPr>
        <p:grpSpPr bwMode="auto">
          <a:xfrm>
            <a:off x="914400" y="1600200"/>
            <a:ext cx="3429000" cy="4724400"/>
            <a:chOff x="480" y="948"/>
            <a:chExt cx="2388" cy="2844"/>
          </a:xfrm>
        </p:grpSpPr>
        <p:sp>
          <p:nvSpPr>
            <p:cNvPr id="6151" name="AutoShape 5">
              <a:extLst>
                <a:ext uri="{FF2B5EF4-FFF2-40B4-BE49-F238E27FC236}">
                  <a16:creationId xmlns:a16="http://schemas.microsoft.com/office/drawing/2014/main" id="{CD2F5596-AD52-DD45-7DB2-51A318B73839}"/>
                </a:ext>
              </a:extLst>
            </p:cNvPr>
            <p:cNvSpPr>
              <a:spLocks noChangeArrowheads="1"/>
            </p:cNvSpPr>
            <p:nvPr/>
          </p:nvSpPr>
          <p:spPr bwMode="auto">
            <a:xfrm>
              <a:off x="480" y="948"/>
              <a:ext cx="2388" cy="2844"/>
            </a:xfrm>
            <a:prstGeom prst="flowChartPredefinedProcess">
              <a:avLst/>
            </a:prstGeom>
            <a:solidFill>
              <a:srgbClr val="FFFF99"/>
            </a:solidFill>
            <a:ln w="9525">
              <a:solidFill>
                <a:schemeClr val="tx1"/>
              </a:solidFill>
              <a:miter lim="800000"/>
              <a:headEnd/>
              <a:tailEnd/>
            </a:ln>
            <a:effectLst>
              <a:outerShdw dist="107763" dir="13500000" algn="ctr" rotWithShape="0">
                <a:schemeClr val="bg2"/>
              </a:outerShdw>
            </a:effec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CH" altLang="ru-CH"/>
            </a:p>
          </p:txBody>
        </p:sp>
        <p:sp>
          <p:nvSpPr>
            <p:cNvPr id="6152" name="AutoShape 10">
              <a:extLst>
                <a:ext uri="{FF2B5EF4-FFF2-40B4-BE49-F238E27FC236}">
                  <a16:creationId xmlns:a16="http://schemas.microsoft.com/office/drawing/2014/main" id="{2A5D6D57-FB3D-502D-8F7E-43AB144F0C5D}"/>
                </a:ext>
              </a:extLst>
            </p:cNvPr>
            <p:cNvSpPr>
              <a:spLocks noChangeArrowheads="1"/>
            </p:cNvSpPr>
            <p:nvPr/>
          </p:nvSpPr>
          <p:spPr bwMode="auto">
            <a:xfrm>
              <a:off x="597" y="2880"/>
              <a:ext cx="2160" cy="766"/>
            </a:xfrm>
            <a:prstGeom prst="downArrowCallout">
              <a:avLst>
                <a:gd name="adj1" fmla="val 70313"/>
                <a:gd name="adj2" fmla="val 70313"/>
                <a:gd name="adj3" fmla="val 16667"/>
                <a:gd name="adj4" fmla="val 66667"/>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itchFamily="2" charset="2"/>
                <a:buNone/>
              </a:pPr>
              <a:r>
                <a:rPr lang="uk-UA" altLang="ru-CH" u="sng">
                  <a:solidFill>
                    <a:schemeClr val="hlink"/>
                  </a:solidFill>
                </a:rPr>
                <a:t>Лабораторні роботи</a:t>
              </a:r>
              <a:endParaRPr lang="uk-UA" altLang="ru-CH"/>
            </a:p>
            <a:p>
              <a:pPr eaLnBrk="1" hangingPunct="1"/>
              <a:endParaRPr lang="ru-RU" altLang="ru-CH"/>
            </a:p>
          </p:txBody>
        </p:sp>
        <p:sp>
          <p:nvSpPr>
            <p:cNvPr id="6153" name="AutoShape 11">
              <a:extLst>
                <a:ext uri="{FF2B5EF4-FFF2-40B4-BE49-F238E27FC236}">
                  <a16:creationId xmlns:a16="http://schemas.microsoft.com/office/drawing/2014/main" id="{26F7B99A-ED41-F018-FEA8-50F1C66A1051}"/>
                </a:ext>
              </a:extLst>
            </p:cNvPr>
            <p:cNvSpPr>
              <a:spLocks noChangeArrowheads="1"/>
            </p:cNvSpPr>
            <p:nvPr/>
          </p:nvSpPr>
          <p:spPr bwMode="auto">
            <a:xfrm>
              <a:off x="597" y="2064"/>
              <a:ext cx="2160" cy="672"/>
            </a:xfrm>
            <a:prstGeom prst="downArrowCallout">
              <a:avLst>
                <a:gd name="adj1" fmla="val 80357"/>
                <a:gd name="adj2" fmla="val 80357"/>
                <a:gd name="adj3" fmla="val 16667"/>
                <a:gd name="adj4" fmla="val 66667"/>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itchFamily="2" charset="2"/>
                <a:buNone/>
              </a:pPr>
              <a:r>
                <a:rPr lang="ru-RU" altLang="ru-CH" u="sng">
                  <a:solidFill>
                    <a:schemeClr val="hlink"/>
                  </a:solidFill>
                </a:rPr>
                <a:t>ЗМІСТ</a:t>
              </a:r>
              <a:endParaRPr lang="ru-RU" altLang="ru-CH" u="sng">
                <a:solidFill>
                  <a:schemeClr val="hlink"/>
                </a:solidFill>
                <a:hlinkClick r:id="rId2" action="ppaction://hlinksldjump"/>
              </a:endParaRPr>
            </a:p>
            <a:p>
              <a:pPr eaLnBrk="1" hangingPunct="1"/>
              <a:endParaRPr lang="ru-RU" altLang="ru-CH" u="sng">
                <a:solidFill>
                  <a:schemeClr val="hlink"/>
                </a:solidFill>
              </a:endParaRPr>
            </a:p>
          </p:txBody>
        </p:sp>
        <p:sp>
          <p:nvSpPr>
            <p:cNvPr id="6154" name="AutoShape 12">
              <a:extLst>
                <a:ext uri="{FF2B5EF4-FFF2-40B4-BE49-F238E27FC236}">
                  <a16:creationId xmlns:a16="http://schemas.microsoft.com/office/drawing/2014/main" id="{43B7AEBF-328B-3959-D7CB-F777FABC5DA8}"/>
                </a:ext>
              </a:extLst>
            </p:cNvPr>
            <p:cNvSpPr>
              <a:spLocks noChangeArrowheads="1"/>
            </p:cNvSpPr>
            <p:nvPr/>
          </p:nvSpPr>
          <p:spPr bwMode="auto">
            <a:xfrm>
              <a:off x="597" y="1152"/>
              <a:ext cx="2160" cy="816"/>
            </a:xfrm>
            <a:prstGeom prst="downArrowCallout">
              <a:avLst>
                <a:gd name="adj1" fmla="val 66176"/>
                <a:gd name="adj2" fmla="val 66176"/>
                <a:gd name="adj3" fmla="val 16667"/>
                <a:gd name="adj4" fmla="val 66667"/>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uk-UA" altLang="ru-CH" u="sng">
                  <a:solidFill>
                    <a:schemeClr val="hlink"/>
                  </a:solidFill>
                </a:rPr>
                <a:t>Титульний лист</a:t>
              </a:r>
            </a:p>
          </p:txBody>
        </p:sp>
      </p:grpSp>
      <p:pic>
        <p:nvPicPr>
          <p:cNvPr id="6150" name="Picture 11">
            <a:extLst>
              <a:ext uri="{FF2B5EF4-FFF2-40B4-BE49-F238E27FC236}">
                <a16:creationId xmlns:a16="http://schemas.microsoft.com/office/drawing/2014/main" id="{A7E3BEFE-BE41-4FDA-996F-B4CE3674C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057400"/>
            <a:ext cx="32004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37C037C-D7B2-CDCF-A4C4-AC52EA820311}"/>
              </a:ext>
            </a:extLst>
          </p:cNvPr>
          <p:cNvSpPr>
            <a:spLocks noGrp="1" noChangeArrowheads="1"/>
          </p:cNvSpPr>
          <p:nvPr>
            <p:ph type="title"/>
          </p:nvPr>
        </p:nvSpPr>
        <p:spPr/>
        <p:txBody>
          <a:bodyPr/>
          <a:lstStyle/>
          <a:p>
            <a:pPr algn="ctr" eaLnBrk="1" hangingPunct="1"/>
            <a:r>
              <a:rPr lang="uk-UA" altLang="ru-CH"/>
              <a:t>Оформлення блок-схем</a:t>
            </a:r>
            <a:endParaRPr lang="ru-RU" altLang="ru-CH"/>
          </a:p>
        </p:txBody>
      </p:sp>
      <p:pic>
        <p:nvPicPr>
          <p:cNvPr id="24579" name="Picture 39">
            <a:extLst>
              <a:ext uri="{FF2B5EF4-FFF2-40B4-BE49-F238E27FC236}">
                <a16:creationId xmlns:a16="http://schemas.microsoft.com/office/drawing/2014/main" id="{87CB05E1-238C-E3A5-6737-5C6E86FCE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573" t="29167" r="27745" b="18750"/>
          <a:stretch>
            <a:fillRect/>
          </a:stretch>
        </p:blipFill>
        <p:spPr bwMode="auto">
          <a:xfrm>
            <a:off x="762000" y="1697038"/>
            <a:ext cx="80772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4564049-1E0A-77C0-B7AA-201B85C37391}"/>
              </a:ext>
            </a:extLst>
          </p:cNvPr>
          <p:cNvSpPr>
            <a:spLocks noGrp="1" noChangeArrowheads="1"/>
          </p:cNvSpPr>
          <p:nvPr>
            <p:ph type="title"/>
          </p:nvPr>
        </p:nvSpPr>
        <p:spPr/>
        <p:txBody>
          <a:bodyPr/>
          <a:lstStyle/>
          <a:p>
            <a:pPr algn="ctr" eaLnBrk="1" hangingPunct="1"/>
            <a:r>
              <a:rPr lang="uk-UA" altLang="ru-CH"/>
              <a:t>Оформлення блок-схем</a:t>
            </a:r>
            <a:endParaRPr lang="ru-RU" altLang="ru-CH"/>
          </a:p>
        </p:txBody>
      </p:sp>
      <p:pic>
        <p:nvPicPr>
          <p:cNvPr id="25603" name="Picture 4">
            <a:extLst>
              <a:ext uri="{FF2B5EF4-FFF2-40B4-BE49-F238E27FC236}">
                <a16:creationId xmlns:a16="http://schemas.microsoft.com/office/drawing/2014/main" id="{DF891453-EACF-DF0F-AA6B-83F9B84A1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39" t="29167" r="28709" b="19556"/>
          <a:stretch>
            <a:fillRect/>
          </a:stretch>
        </p:blipFill>
        <p:spPr bwMode="auto">
          <a:xfrm>
            <a:off x="990600" y="16764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247BC55-9523-CF39-71AE-30E291F2EBC6}"/>
              </a:ext>
            </a:extLst>
          </p:cNvPr>
          <p:cNvSpPr>
            <a:spLocks noGrp="1" noChangeArrowheads="1"/>
          </p:cNvSpPr>
          <p:nvPr>
            <p:ph type="title"/>
          </p:nvPr>
        </p:nvSpPr>
        <p:spPr/>
        <p:txBody>
          <a:bodyPr/>
          <a:lstStyle/>
          <a:p>
            <a:pPr algn="ctr" eaLnBrk="1" hangingPunct="1"/>
            <a:r>
              <a:rPr lang="uk-UA" altLang="ru-CH" sz="4100"/>
              <a:t>Правила створення блок-схем</a:t>
            </a:r>
          </a:p>
        </p:txBody>
      </p:sp>
      <p:sp>
        <p:nvSpPr>
          <p:cNvPr id="26627" name="Содержимое 2">
            <a:extLst>
              <a:ext uri="{FF2B5EF4-FFF2-40B4-BE49-F238E27FC236}">
                <a16:creationId xmlns:a16="http://schemas.microsoft.com/office/drawing/2014/main" id="{C14227E2-7FC1-0208-41A0-D9EDB60853E6}"/>
              </a:ext>
            </a:extLst>
          </p:cNvPr>
          <p:cNvSpPr>
            <a:spLocks/>
          </p:cNvSpPr>
          <p:nvPr/>
        </p:nvSpPr>
        <p:spPr bwMode="auto">
          <a:xfrm>
            <a:off x="762000" y="1828800"/>
            <a:ext cx="81676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93713" indent="-457200">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just" eaLnBrk="1" hangingPunct="1">
              <a:lnSpc>
                <a:spcPct val="90000"/>
              </a:lnSpc>
            </a:pPr>
            <a:r>
              <a:rPr lang="uk-UA" altLang="ru-CH" sz="2000">
                <a:latin typeface="Times New Roman" panose="02020603050405020304" pitchFamily="18" charset="0"/>
              </a:rPr>
              <a:t>Лінії, що з'єднують блоки та вказують послідовність зв'язків між ними, повинні проводитись паралельно лініям рамки.</a:t>
            </a:r>
          </a:p>
          <a:p>
            <a:pPr algn="just" eaLnBrk="1" hangingPunct="1">
              <a:lnSpc>
                <a:spcPct val="90000"/>
              </a:lnSpc>
            </a:pPr>
            <a:r>
              <a:rPr lang="uk-UA" altLang="ru-CH" sz="2000">
                <a:latin typeface="Times New Roman" panose="02020603050405020304" pitchFamily="18" charset="0"/>
              </a:rPr>
              <a:t>Стрілка в кінці лінії може не встановлюватися, якщо лінія спрямована зліва направо або зверху вниз.</a:t>
            </a:r>
          </a:p>
          <a:p>
            <a:pPr algn="just" eaLnBrk="1" hangingPunct="1">
              <a:lnSpc>
                <a:spcPct val="90000"/>
              </a:lnSpc>
            </a:pPr>
            <a:r>
              <a:rPr lang="uk-UA" altLang="ru-CH" sz="2000">
                <a:latin typeface="Times New Roman" panose="02020603050405020304" pitchFamily="18" charset="0"/>
              </a:rPr>
              <a:t>До блоку може входити кілька ліній, тобто блок може бути наступником будь-якого числа блоків.</a:t>
            </a:r>
          </a:p>
          <a:p>
            <a:pPr algn="just" eaLnBrk="1" hangingPunct="1">
              <a:lnSpc>
                <a:spcPct val="90000"/>
              </a:lnSpc>
            </a:pPr>
            <a:r>
              <a:rPr lang="uk-UA" altLang="ru-CH" sz="2000">
                <a:latin typeface="Times New Roman" panose="02020603050405020304" pitchFamily="18" charset="0"/>
              </a:rPr>
              <a:t>З блоку (крім логічного) може виходити лише одна лінія.</a:t>
            </a:r>
          </a:p>
          <a:p>
            <a:pPr algn="just" eaLnBrk="1" hangingPunct="1">
              <a:lnSpc>
                <a:spcPct val="90000"/>
              </a:lnSpc>
            </a:pPr>
            <a:r>
              <a:rPr lang="uk-UA" altLang="ru-CH" sz="2000">
                <a:latin typeface="Times New Roman" panose="02020603050405020304" pitchFamily="18" charset="0"/>
              </a:rPr>
              <a:t>Логічний блок може мати як продовження один із двох блоків, і з нього виходять дві лінії.</a:t>
            </a:r>
          </a:p>
          <a:p>
            <a:pPr algn="just" eaLnBrk="1" hangingPunct="1">
              <a:lnSpc>
                <a:spcPct val="90000"/>
              </a:lnSpc>
            </a:pPr>
            <a:r>
              <a:rPr lang="uk-UA" altLang="ru-CH" sz="2000">
                <a:latin typeface="Times New Roman" panose="02020603050405020304" pitchFamily="18" charset="0"/>
              </a:rPr>
              <a:t>Якщо схемою має місце злиття ліній, то місце перетину виділяється точкою. Якщо одна лінія підходить до іншої і злиття їх явно виражене, точку можна не ставити.</a:t>
            </a:r>
          </a:p>
          <a:p>
            <a:pPr algn="just" eaLnBrk="1" hangingPunct="1">
              <a:lnSpc>
                <a:spcPct val="90000"/>
              </a:lnSpc>
            </a:pPr>
            <a:r>
              <a:rPr lang="uk-UA" altLang="ru-CH" sz="2000">
                <a:latin typeface="Times New Roman" panose="02020603050405020304" pitchFamily="18" charset="0"/>
              </a:rPr>
              <a:t>Схему алгоритму слід виконувати як єдине ціле, проте у разі потреби допускається обривати лінії, що з'єднують блоки.</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612095A-D5B1-D2BB-65FE-1ED0C8806B97}"/>
              </a:ext>
            </a:extLst>
          </p:cNvPr>
          <p:cNvSpPr>
            <a:spLocks noGrp="1" noChangeArrowheads="1"/>
          </p:cNvSpPr>
          <p:nvPr>
            <p:ph type="title"/>
          </p:nvPr>
        </p:nvSpPr>
        <p:spPr/>
        <p:txBody>
          <a:bodyPr/>
          <a:lstStyle/>
          <a:p>
            <a:pPr algn="ctr" eaLnBrk="1" hangingPunct="1"/>
            <a:r>
              <a:rPr lang="uk-UA" altLang="ru-CH"/>
              <a:t>Оформлення блок-схем</a:t>
            </a:r>
          </a:p>
        </p:txBody>
      </p:sp>
      <p:sp>
        <p:nvSpPr>
          <p:cNvPr id="27651" name="Rectangle 4">
            <a:extLst>
              <a:ext uri="{FF2B5EF4-FFF2-40B4-BE49-F238E27FC236}">
                <a16:creationId xmlns:a16="http://schemas.microsoft.com/office/drawing/2014/main" id="{C945E7C2-27A0-03A9-6ADE-D541E419F4A6}"/>
              </a:ext>
            </a:extLst>
          </p:cNvPr>
          <p:cNvSpPr>
            <a:spLocks noGrp="1" noChangeArrowheads="1"/>
          </p:cNvSpPr>
          <p:nvPr>
            <p:ph type="body" sz="half" idx="2"/>
          </p:nvPr>
        </p:nvSpPr>
        <p:spPr>
          <a:xfrm>
            <a:off x="4267200" y="2057400"/>
            <a:ext cx="4800600" cy="4267200"/>
          </a:xfrm>
        </p:spPr>
        <p:txBody>
          <a:bodyPr/>
          <a:lstStyle/>
          <a:p>
            <a:pPr marL="0" indent="0" algn="just" eaLnBrk="1" hangingPunct="1">
              <a:lnSpc>
                <a:spcPct val="90000"/>
              </a:lnSpc>
              <a:buFont typeface="Wingdings" pitchFamily="2" charset="2"/>
              <a:buNone/>
            </a:pPr>
            <a:r>
              <a:rPr lang="uk-UA" altLang="ru-CH" sz="1800">
                <a:latin typeface="Times New Roman" panose="02020603050405020304" pitchFamily="18" charset="0"/>
              </a:rPr>
              <a:t>Якщо при обриві лінії продовження схеми знаходиться на тому ж аркуші, то на одному та іншому кінці лінії зображується спеціальний символ – з'єднувач – коло діаметром 0.5а. У парних кіл вказується однаковий ідентифікатор. Ідентифікатором, як правило, є порядковий номер блоку, до якого спрямована сполучна лінія або велика латинська літера.</a:t>
            </a:r>
          </a:p>
          <a:p>
            <a:pPr marL="0" indent="0" algn="just" eaLnBrk="1" hangingPunct="1">
              <a:lnSpc>
                <a:spcPct val="90000"/>
              </a:lnSpc>
              <a:buFont typeface="Wingdings" pitchFamily="2" charset="2"/>
              <a:buNone/>
            </a:pPr>
            <a:r>
              <a:rPr lang="uk-UA" altLang="ru-CH" sz="1800">
                <a:latin typeface="Times New Roman" panose="02020603050405020304" pitchFamily="18" charset="0"/>
              </a:rPr>
              <a:t>Якщо схема займає більше одного аркуша, то у разі розриву лінії замість кола використовується міжсторінковий з'єднувач. Усередині кожного з'єднувача вказується адреса - звідки та куди спрямована лінія повідомлення. Адреса записується у двох рядках: у першому вказується номер сторінки, у другому – порядковий номер блоку.</a:t>
            </a:r>
          </a:p>
        </p:txBody>
      </p:sp>
      <p:pic>
        <p:nvPicPr>
          <p:cNvPr id="27652" name="Picture 6" descr="pic10">
            <a:extLst>
              <a:ext uri="{FF2B5EF4-FFF2-40B4-BE49-F238E27FC236}">
                <a16:creationId xmlns:a16="http://schemas.microsoft.com/office/drawing/2014/main" id="{EDF0C222-EA3E-B377-3B00-A896F675EC8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06425" y="1676400"/>
            <a:ext cx="3584575" cy="453072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7B82465-4A0D-1108-0A80-22C35B5AAD49}"/>
              </a:ext>
            </a:extLst>
          </p:cNvPr>
          <p:cNvSpPr>
            <a:spLocks noGrp="1" noChangeArrowheads="1"/>
          </p:cNvSpPr>
          <p:nvPr>
            <p:ph type="body" idx="1"/>
          </p:nvPr>
        </p:nvSpPr>
        <p:spPr/>
        <p:txBody>
          <a:bodyPr/>
          <a:lstStyle/>
          <a:p>
            <a:pPr algn="ctr" eaLnBrk="1" hangingPunct="1">
              <a:buFont typeface="Wingdings" pitchFamily="2" charset="2"/>
              <a:buNone/>
            </a:pPr>
            <a:r>
              <a:rPr lang="uk-UA" altLang="ru-CH" sz="7200" b="1"/>
              <a:t>Дякую </a:t>
            </a:r>
          </a:p>
          <a:p>
            <a:pPr algn="ctr" eaLnBrk="1" hangingPunct="1">
              <a:buFont typeface="Wingdings" pitchFamily="2" charset="2"/>
              <a:buNone/>
            </a:pPr>
            <a:r>
              <a:rPr lang="uk-UA" altLang="ru-CH" sz="7200" b="1"/>
              <a:t>за</a:t>
            </a:r>
          </a:p>
          <a:p>
            <a:pPr algn="ctr" eaLnBrk="1" hangingPunct="1">
              <a:buFont typeface="Wingdings" pitchFamily="2" charset="2"/>
              <a:buNone/>
            </a:pPr>
            <a:r>
              <a:rPr lang="uk-UA" altLang="ru-CH" sz="7200" b="1"/>
              <a:t>увагу!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46316086-783E-3674-5EA7-210093ED04E6}"/>
              </a:ext>
            </a:extLst>
          </p:cNvPr>
          <p:cNvSpPr>
            <a:spLocks noGrp="1" noChangeArrowheads="1"/>
          </p:cNvSpPr>
          <p:nvPr>
            <p:ph type="title"/>
          </p:nvPr>
        </p:nvSpPr>
        <p:spPr>
          <a:noFill/>
        </p:spPr>
        <p:txBody>
          <a:bodyPr/>
          <a:lstStyle/>
          <a:p>
            <a:pPr algn="ctr" eaLnBrk="1" hangingPunct="1"/>
            <a:r>
              <a:rPr lang="uk-UA" altLang="ru-CH"/>
              <a:t>Структура  звіту </a:t>
            </a:r>
          </a:p>
        </p:txBody>
      </p:sp>
      <p:sp>
        <p:nvSpPr>
          <p:cNvPr id="50182" name="Rectangle 6">
            <a:extLst>
              <a:ext uri="{FF2B5EF4-FFF2-40B4-BE49-F238E27FC236}">
                <a16:creationId xmlns:a16="http://schemas.microsoft.com/office/drawing/2014/main" id="{ABCA6372-7A6A-BDF5-396C-6440ABD06301}"/>
              </a:ext>
            </a:extLst>
          </p:cNvPr>
          <p:cNvSpPr>
            <a:spLocks noGrp="1" noChangeArrowheads="1"/>
          </p:cNvSpPr>
          <p:nvPr>
            <p:ph type="body" sz="half" idx="2"/>
          </p:nvPr>
        </p:nvSpPr>
        <p:spPr/>
        <p:txBody>
          <a:bodyPr/>
          <a:lstStyle/>
          <a:p>
            <a:pPr algn="just" eaLnBrk="1" hangingPunct="1"/>
            <a:r>
              <a:rPr lang="ru-RU" altLang="ru-CH" sz="2000"/>
              <a:t>После титульного листа помещается </a:t>
            </a:r>
            <a:r>
              <a:rPr lang="ru-RU" altLang="ru-CH" sz="2000" b="1"/>
              <a:t>оглавление</a:t>
            </a:r>
            <a:r>
              <a:rPr lang="ru-RU" altLang="ru-CH" sz="2000"/>
              <a:t>, в котором приводятся все заголовки работы и указываются страницы, с которых они начинаются.  Оглавление удобно формировать автоматически средствами </a:t>
            </a:r>
            <a:r>
              <a:rPr lang="en-US" altLang="ru-CH" sz="2000"/>
              <a:t>Word.</a:t>
            </a:r>
            <a:r>
              <a:rPr lang="ru-RU" altLang="ru-CH" sz="2000"/>
              <a:t> Заголовки оглавления должны точно повторять заголовки в тексте. </a:t>
            </a:r>
          </a:p>
          <a:p>
            <a:pPr eaLnBrk="1" hangingPunct="1"/>
            <a:endParaRPr lang="ru-RU" altLang="ru-CH" sz="2000"/>
          </a:p>
        </p:txBody>
      </p:sp>
      <p:sp>
        <p:nvSpPr>
          <p:cNvPr id="50183" name="Rectangle 7">
            <a:extLst>
              <a:ext uri="{FF2B5EF4-FFF2-40B4-BE49-F238E27FC236}">
                <a16:creationId xmlns:a16="http://schemas.microsoft.com/office/drawing/2014/main" id="{076D7458-F39A-106F-18A9-942BDE57C97F}"/>
              </a:ext>
            </a:extLst>
          </p:cNvPr>
          <p:cNvSpPr>
            <a:spLocks noChangeArrowheads="1"/>
          </p:cNvSpPr>
          <p:nvPr/>
        </p:nvSpPr>
        <p:spPr bwMode="auto">
          <a:xfrm>
            <a:off x="4876800" y="1600200"/>
            <a:ext cx="3886200" cy="4267200"/>
          </a:xfrm>
          <a:prstGeom prst="rect">
            <a:avLst/>
          </a:prstGeom>
          <a:solidFill>
            <a:schemeClr val="bg1"/>
          </a:solidFill>
          <a:ln w="9525">
            <a:solidFill>
              <a:schemeClr val="bg1"/>
            </a:solidFill>
            <a:miter lim="800000"/>
            <a:headEnd/>
            <a:tailEnd/>
          </a:ln>
        </p:spPr>
        <p:txBody>
          <a:bodyPr wrap="none" anchor="ct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ru-CH" altLang="ru-CH" sz="1800"/>
          </a:p>
        </p:txBody>
      </p:sp>
      <p:grpSp>
        <p:nvGrpSpPr>
          <p:cNvPr id="2" name="Group 12">
            <a:extLst>
              <a:ext uri="{FF2B5EF4-FFF2-40B4-BE49-F238E27FC236}">
                <a16:creationId xmlns:a16="http://schemas.microsoft.com/office/drawing/2014/main" id="{4F0C9A3F-8631-7971-398F-65A2243B5827}"/>
              </a:ext>
            </a:extLst>
          </p:cNvPr>
          <p:cNvGrpSpPr>
            <a:grpSpLocks/>
          </p:cNvGrpSpPr>
          <p:nvPr/>
        </p:nvGrpSpPr>
        <p:grpSpPr bwMode="auto">
          <a:xfrm>
            <a:off x="5105400" y="1676400"/>
            <a:ext cx="3733800" cy="4386263"/>
            <a:chOff x="3216" y="1056"/>
            <a:chExt cx="2352" cy="2763"/>
          </a:xfrm>
        </p:grpSpPr>
        <p:sp>
          <p:nvSpPr>
            <p:cNvPr id="7175" name="Text Box 8">
              <a:extLst>
                <a:ext uri="{FF2B5EF4-FFF2-40B4-BE49-F238E27FC236}">
                  <a16:creationId xmlns:a16="http://schemas.microsoft.com/office/drawing/2014/main" id="{65FD9602-5E29-F534-A07C-C85EEB867134}"/>
                </a:ext>
              </a:extLst>
            </p:cNvPr>
            <p:cNvSpPr txBox="1">
              <a:spLocks noChangeArrowheads="1"/>
            </p:cNvSpPr>
            <p:nvPr/>
          </p:nvSpPr>
          <p:spPr bwMode="auto">
            <a:xfrm>
              <a:off x="3216" y="1056"/>
              <a:ext cx="2352" cy="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ru-RU" altLang="ru-CH" sz="1800" b="1"/>
                <a:t>Оформлення рамки:</a:t>
              </a:r>
            </a:p>
            <a:p>
              <a:pPr eaLnBrk="1" hangingPunct="1">
                <a:spcBef>
                  <a:spcPct val="50000"/>
                </a:spcBef>
                <a:buClrTx/>
                <a:buSzTx/>
                <a:buFontTx/>
                <a:buNone/>
              </a:pPr>
              <a:r>
                <a:rPr lang="uk-UA" altLang="ru-CH" sz="1800"/>
                <a:t>У поля рамки вноситься така інформація:</a:t>
              </a:r>
            </a:p>
            <a:p>
              <a:pPr eaLnBrk="1" hangingPunct="1">
                <a:spcBef>
                  <a:spcPct val="50000"/>
                </a:spcBef>
                <a:buClrTx/>
                <a:buSzTx/>
                <a:buFontTx/>
                <a:buNone/>
              </a:pPr>
              <a:r>
                <a:rPr lang="uk-UA" altLang="ru-CH" sz="1800"/>
                <a:t>Розр. Прізвище та ініціали студента, який виконав роботу.</a:t>
              </a:r>
            </a:p>
            <a:p>
              <a:pPr eaLnBrk="1" hangingPunct="1">
                <a:spcBef>
                  <a:spcPct val="50000"/>
                </a:spcBef>
                <a:buClrTx/>
                <a:buSzTx/>
                <a:buFontTx/>
                <a:buNone/>
              </a:pPr>
              <a:r>
                <a:rPr lang="uk-UA" altLang="ru-CH" sz="1800"/>
                <a:t>Перевір. Прізвище та ініціали викладача цієї дисципліни.</a:t>
              </a:r>
            </a:p>
            <a:p>
              <a:pPr algn="ctr" eaLnBrk="1" hangingPunct="1">
                <a:spcBef>
                  <a:spcPct val="50000"/>
                </a:spcBef>
                <a:buClrTx/>
                <a:buSzTx/>
                <a:buFontTx/>
                <a:buNone/>
              </a:pPr>
              <a:r>
                <a:rPr lang="uk-UA" altLang="ru-CH" sz="1800" i="1"/>
                <a:t>ЛР.ПЗ.ХХХ.ХХ.ЗВ</a:t>
              </a:r>
            </a:p>
            <a:p>
              <a:pPr algn="ctr" eaLnBrk="1" hangingPunct="1">
                <a:spcBef>
                  <a:spcPct val="50000"/>
                </a:spcBef>
                <a:buClrTx/>
                <a:buSzTx/>
                <a:buFontTx/>
                <a:buNone/>
              </a:pPr>
              <a:endParaRPr lang="uk-UA" altLang="ru-CH" sz="1800" i="1"/>
            </a:p>
            <a:p>
              <a:pPr eaLnBrk="1" hangingPunct="1">
                <a:lnSpc>
                  <a:spcPct val="50000"/>
                </a:lnSpc>
                <a:spcBef>
                  <a:spcPct val="50000"/>
                </a:spcBef>
                <a:buClrTx/>
                <a:buSzTx/>
                <a:buFontTx/>
                <a:buNone/>
              </a:pPr>
              <a:r>
                <a:rPr lang="uk-UA" altLang="ru-CH" sz="1800" i="1"/>
                <a:t>Номер групи            Номер </a:t>
              </a:r>
            </a:p>
            <a:p>
              <a:pPr eaLnBrk="1" hangingPunct="1">
                <a:lnSpc>
                  <a:spcPct val="50000"/>
                </a:lnSpc>
                <a:spcBef>
                  <a:spcPct val="50000"/>
                </a:spcBef>
                <a:buClrTx/>
                <a:buSzTx/>
                <a:buFontTx/>
                <a:buNone/>
              </a:pPr>
              <a:r>
                <a:rPr lang="uk-UA" altLang="ru-CH" sz="1800" i="1"/>
                <a:t>                            студента за </a:t>
              </a:r>
            </a:p>
            <a:p>
              <a:pPr eaLnBrk="1" hangingPunct="1">
                <a:lnSpc>
                  <a:spcPct val="50000"/>
                </a:lnSpc>
                <a:spcBef>
                  <a:spcPct val="50000"/>
                </a:spcBef>
                <a:buClrTx/>
                <a:buSzTx/>
                <a:buFontTx/>
                <a:buNone/>
              </a:pPr>
              <a:r>
                <a:rPr lang="uk-UA" altLang="ru-CH" sz="1800" i="1"/>
                <a:t>		    списком</a:t>
              </a:r>
            </a:p>
            <a:p>
              <a:pPr eaLnBrk="1" hangingPunct="1">
                <a:lnSpc>
                  <a:spcPct val="50000"/>
                </a:lnSpc>
                <a:spcBef>
                  <a:spcPct val="50000"/>
                </a:spcBef>
                <a:buClrTx/>
                <a:buSzTx/>
                <a:buFontTx/>
                <a:buNone/>
              </a:pPr>
              <a:endParaRPr lang="ru-RU" altLang="ru-CH" sz="1800" i="1"/>
            </a:p>
          </p:txBody>
        </p:sp>
        <p:grpSp>
          <p:nvGrpSpPr>
            <p:cNvPr id="7176" name="Group 11">
              <a:extLst>
                <a:ext uri="{FF2B5EF4-FFF2-40B4-BE49-F238E27FC236}">
                  <a16:creationId xmlns:a16="http://schemas.microsoft.com/office/drawing/2014/main" id="{089D9FB8-7A92-36A7-460C-7207026C5A62}"/>
                </a:ext>
              </a:extLst>
            </p:cNvPr>
            <p:cNvGrpSpPr>
              <a:grpSpLocks/>
            </p:cNvGrpSpPr>
            <p:nvPr/>
          </p:nvGrpSpPr>
          <p:grpSpPr bwMode="auto">
            <a:xfrm>
              <a:off x="3840" y="2784"/>
              <a:ext cx="1008" cy="336"/>
              <a:chOff x="3840" y="2784"/>
              <a:chExt cx="1008" cy="336"/>
            </a:xfrm>
          </p:grpSpPr>
          <p:sp>
            <p:nvSpPr>
              <p:cNvPr id="7177" name="Line 9">
                <a:extLst>
                  <a:ext uri="{FF2B5EF4-FFF2-40B4-BE49-F238E27FC236}">
                    <a16:creationId xmlns:a16="http://schemas.microsoft.com/office/drawing/2014/main" id="{223B3A11-7A5D-3540-7BB8-4F349B874D09}"/>
                  </a:ext>
                </a:extLst>
              </p:cNvPr>
              <p:cNvSpPr>
                <a:spLocks noChangeShapeType="1"/>
              </p:cNvSpPr>
              <p:nvPr/>
            </p:nvSpPr>
            <p:spPr bwMode="auto">
              <a:xfrm flipV="1">
                <a:off x="3840" y="2784"/>
                <a:ext cx="52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CH"/>
              </a:p>
            </p:txBody>
          </p:sp>
          <p:sp>
            <p:nvSpPr>
              <p:cNvPr id="7178" name="Line 10">
                <a:extLst>
                  <a:ext uri="{FF2B5EF4-FFF2-40B4-BE49-F238E27FC236}">
                    <a16:creationId xmlns:a16="http://schemas.microsoft.com/office/drawing/2014/main" id="{0225180A-B98A-39FB-32C5-E0A5BD86D108}"/>
                  </a:ext>
                </a:extLst>
              </p:cNvPr>
              <p:cNvSpPr>
                <a:spLocks noChangeShapeType="1"/>
              </p:cNvSpPr>
              <p:nvPr/>
            </p:nvSpPr>
            <p:spPr bwMode="auto">
              <a:xfrm flipH="1" flipV="1">
                <a:off x="4656" y="2832"/>
                <a:ext cx="1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CH"/>
              </a:p>
            </p:txBody>
          </p:sp>
        </p:grpSp>
      </p:grpSp>
      <p:pic>
        <p:nvPicPr>
          <p:cNvPr id="7174" name="Содержимое 13" descr="Снимок1.JPG">
            <a:extLst>
              <a:ext uri="{FF2B5EF4-FFF2-40B4-BE49-F238E27FC236}">
                <a16:creationId xmlns:a16="http://schemas.microsoft.com/office/drawing/2014/main" id="{0FA32C05-F4AA-3912-DD94-BFA1DEB4A3D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38200" y="1676400"/>
            <a:ext cx="3508375" cy="49530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50182">
                                            <p:txEl>
                                              <p:pRg st="0" end="0"/>
                                            </p:txEl>
                                          </p:spTgt>
                                        </p:tgtEl>
                                        <p:attrNameLst>
                                          <p:attrName>style.visibility</p:attrName>
                                        </p:attrNameLst>
                                      </p:cBhvr>
                                      <p:to>
                                        <p:strVal val="visible"/>
                                      </p:to>
                                    </p:set>
                                    <p:animEffect transition="in" filter="barn(inHorizontal)">
                                      <p:cBhvr>
                                        <p:cTn id="7" dur="500"/>
                                        <p:tgtEl>
                                          <p:spTgt spid="501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slide(fromBottom)">
                                      <p:cBhvr>
                                        <p:cTn id="12" dur="500"/>
                                        <p:tgtEl>
                                          <p:spTgt spid="50183"/>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p:bldP spid="501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E0F185F-3FC1-5519-D741-992AD636782E}"/>
              </a:ext>
            </a:extLst>
          </p:cNvPr>
          <p:cNvSpPr>
            <a:spLocks noGrp="1" noChangeArrowheads="1"/>
          </p:cNvSpPr>
          <p:nvPr>
            <p:ph type="title"/>
          </p:nvPr>
        </p:nvSpPr>
        <p:spPr/>
        <p:txBody>
          <a:bodyPr/>
          <a:lstStyle/>
          <a:p>
            <a:pPr algn="ctr" eaLnBrk="1" hangingPunct="1"/>
            <a:r>
              <a:rPr lang="uk-UA" altLang="ru-CH"/>
              <a:t>Оформлення звіту</a:t>
            </a:r>
          </a:p>
        </p:txBody>
      </p:sp>
      <p:sp>
        <p:nvSpPr>
          <p:cNvPr id="7171" name="Rectangle 3">
            <a:extLst>
              <a:ext uri="{FF2B5EF4-FFF2-40B4-BE49-F238E27FC236}">
                <a16:creationId xmlns:a16="http://schemas.microsoft.com/office/drawing/2014/main" id="{998D9136-155A-F4F0-A6B0-E1EB4B3BA9A2}"/>
              </a:ext>
            </a:extLst>
          </p:cNvPr>
          <p:cNvSpPr>
            <a:spLocks noGrp="1" noChangeArrowheads="1"/>
          </p:cNvSpPr>
          <p:nvPr>
            <p:ph type="body" idx="1"/>
          </p:nvPr>
        </p:nvSpPr>
        <p:spPr>
          <a:xfrm>
            <a:off x="914400" y="1600200"/>
            <a:ext cx="7772400" cy="4724400"/>
          </a:xfrm>
        </p:spPr>
        <p:txBody>
          <a:bodyPr/>
          <a:lstStyle/>
          <a:p>
            <a:pPr marL="0" indent="450850" eaLnBrk="1" hangingPunct="1">
              <a:lnSpc>
                <a:spcPct val="120000"/>
              </a:lnSpc>
              <a:spcBef>
                <a:spcPct val="0"/>
              </a:spcBef>
              <a:buFont typeface="Wingdings" pitchFamily="2" charset="2"/>
              <a:buNone/>
              <a:defRPr/>
            </a:pPr>
            <a:r>
              <a:rPr lang="uk-UA" sz="2400" dirty="0">
                <a:latin typeface="Times New Roman" pitchFamily="18" charset="0"/>
              </a:rPr>
              <a:t>Для оформлення лабораторних (практичних) робіт існують загальні вимоги та правила.</a:t>
            </a:r>
          </a:p>
          <a:p>
            <a:pPr marL="0" indent="450850" eaLnBrk="1" hangingPunct="1">
              <a:lnSpc>
                <a:spcPct val="120000"/>
              </a:lnSpc>
              <a:spcBef>
                <a:spcPct val="0"/>
              </a:spcBef>
              <a:buFont typeface="Wingdings" pitchFamily="2" charset="2"/>
              <a:buNone/>
              <a:defRPr/>
            </a:pPr>
            <a:r>
              <a:rPr lang="uk-UA" sz="2400" dirty="0">
                <a:latin typeface="Times New Roman" pitchFamily="18" charset="0"/>
              </a:rPr>
              <a:t>Текст лабораторних робіт повинен мати:</a:t>
            </a:r>
          </a:p>
          <a:p>
            <a:pPr marL="273050" indent="439738" eaLnBrk="1" hangingPunct="1">
              <a:lnSpc>
                <a:spcPct val="120000"/>
              </a:lnSpc>
              <a:spcBef>
                <a:spcPct val="0"/>
              </a:spcBef>
              <a:defRPr/>
            </a:pPr>
            <a:r>
              <a:rPr lang="uk-UA" sz="2400" dirty="0">
                <a:latin typeface="Times New Roman" pitchFamily="18" charset="0"/>
              </a:rPr>
              <a:t> розмір шрифту 14, </a:t>
            </a:r>
            <a:r>
              <a:rPr lang="uk-UA" sz="2400" dirty="0" err="1">
                <a:latin typeface="Times New Roman" pitchFamily="18" charset="0"/>
              </a:rPr>
              <a:t>Times</a:t>
            </a:r>
            <a:r>
              <a:rPr lang="uk-UA" sz="2400" dirty="0">
                <a:latin typeface="Times New Roman" pitchFamily="18" charset="0"/>
              </a:rPr>
              <a:t> </a:t>
            </a:r>
            <a:r>
              <a:rPr lang="uk-UA" sz="2400" dirty="0" err="1">
                <a:latin typeface="Times New Roman" pitchFamily="18" charset="0"/>
              </a:rPr>
              <a:t>New</a:t>
            </a:r>
            <a:r>
              <a:rPr lang="uk-UA" sz="2400" dirty="0">
                <a:latin typeface="Times New Roman" pitchFamily="18" charset="0"/>
              </a:rPr>
              <a:t> </a:t>
            </a:r>
            <a:r>
              <a:rPr lang="uk-UA" sz="2400" dirty="0" err="1">
                <a:latin typeface="Times New Roman" pitchFamily="18" charset="0"/>
              </a:rPr>
              <a:t>Roman</a:t>
            </a:r>
            <a:r>
              <a:rPr lang="uk-UA" sz="2400" dirty="0">
                <a:latin typeface="Times New Roman" pitchFamily="18" charset="0"/>
              </a:rPr>
              <a:t>;</a:t>
            </a:r>
          </a:p>
          <a:p>
            <a:pPr marL="273050" indent="439738" eaLnBrk="1" hangingPunct="1">
              <a:lnSpc>
                <a:spcPct val="120000"/>
              </a:lnSpc>
              <a:spcBef>
                <a:spcPct val="0"/>
              </a:spcBef>
              <a:defRPr/>
            </a:pPr>
            <a:r>
              <a:rPr lang="uk-UA" sz="2400" dirty="0">
                <a:latin typeface="Times New Roman" pitchFamily="18" charset="0"/>
              </a:rPr>
              <a:t>міжрядковий інтервал -1,5;</a:t>
            </a:r>
          </a:p>
          <a:p>
            <a:pPr marL="273050" indent="439738" eaLnBrk="1" hangingPunct="1">
              <a:lnSpc>
                <a:spcPct val="120000"/>
              </a:lnSpc>
              <a:spcBef>
                <a:spcPct val="0"/>
              </a:spcBef>
              <a:defRPr/>
            </a:pPr>
            <a:r>
              <a:rPr lang="uk-UA" sz="2400" dirty="0">
                <a:latin typeface="Times New Roman" pitchFamily="18" charset="0"/>
              </a:rPr>
              <a:t> абзацний відступ – 1,25 см, вирівнювання тексту по ширині;</a:t>
            </a:r>
          </a:p>
          <a:p>
            <a:pPr marL="273050" indent="439738" eaLnBrk="1" hangingPunct="1">
              <a:lnSpc>
                <a:spcPct val="120000"/>
              </a:lnSpc>
              <a:spcBef>
                <a:spcPct val="0"/>
              </a:spcBef>
              <a:defRPr/>
            </a:pPr>
            <a:r>
              <a:rPr lang="uk-UA" sz="2400" dirty="0">
                <a:latin typeface="Times New Roman" pitchFamily="18" charset="0"/>
              </a:rPr>
              <a:t>розмір полів: верхній – 20 мм, нижній – 30 мм, лівий – 25 мм, правий – не менше 10 мм.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09EC774-A04F-95FD-DCF7-6546FBD45969}"/>
              </a:ext>
            </a:extLst>
          </p:cNvPr>
          <p:cNvSpPr>
            <a:spLocks noGrp="1" noChangeArrowheads="1"/>
          </p:cNvSpPr>
          <p:nvPr>
            <p:ph type="title"/>
          </p:nvPr>
        </p:nvSpPr>
        <p:spPr/>
        <p:txBody>
          <a:bodyPr/>
          <a:lstStyle/>
          <a:p>
            <a:pPr algn="ctr" eaLnBrk="1" hangingPunct="1"/>
            <a:r>
              <a:rPr lang="uk-UA" altLang="ru-CH" dirty="0"/>
              <a:t>Оформлення звіту</a:t>
            </a:r>
            <a:endParaRPr lang="ru-RU" altLang="ru-CH" dirty="0"/>
          </a:p>
        </p:txBody>
      </p:sp>
      <p:pic>
        <p:nvPicPr>
          <p:cNvPr id="9219" name="Picture 13">
            <a:extLst>
              <a:ext uri="{FF2B5EF4-FFF2-40B4-BE49-F238E27FC236}">
                <a16:creationId xmlns:a16="http://schemas.microsoft.com/office/drawing/2014/main" id="{806E0BF2-CEEA-E4D4-1E09-3C59290654E4}"/>
              </a:ext>
            </a:extLst>
          </p:cNvPr>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l="66644" t="18500" r="3719" b="12544"/>
          <a:stretch>
            <a:fillRect/>
          </a:stretch>
        </p:blipFill>
        <p:spPr>
          <a:xfrm>
            <a:off x="4953000" y="1600200"/>
            <a:ext cx="3505200" cy="4876800"/>
          </a:xfrm>
        </p:spPr>
      </p:pic>
      <p:grpSp>
        <p:nvGrpSpPr>
          <p:cNvPr id="9220" name="Group 28">
            <a:extLst>
              <a:ext uri="{FF2B5EF4-FFF2-40B4-BE49-F238E27FC236}">
                <a16:creationId xmlns:a16="http://schemas.microsoft.com/office/drawing/2014/main" id="{7A833D2D-2677-0852-26E0-72AA4F809D5C}"/>
              </a:ext>
            </a:extLst>
          </p:cNvPr>
          <p:cNvGrpSpPr>
            <a:grpSpLocks/>
          </p:cNvGrpSpPr>
          <p:nvPr/>
        </p:nvGrpSpPr>
        <p:grpSpPr bwMode="auto">
          <a:xfrm>
            <a:off x="533400" y="2286000"/>
            <a:ext cx="6019800" cy="1196975"/>
            <a:chOff x="336" y="1344"/>
            <a:chExt cx="3792" cy="754"/>
          </a:xfrm>
        </p:grpSpPr>
        <p:sp>
          <p:nvSpPr>
            <p:cNvPr id="9233" name="Text Box 7">
              <a:extLst>
                <a:ext uri="{FF2B5EF4-FFF2-40B4-BE49-F238E27FC236}">
                  <a16:creationId xmlns:a16="http://schemas.microsoft.com/office/drawing/2014/main" id="{11F5504E-96FD-B22D-83DA-B677BFB15F1E}"/>
                </a:ext>
              </a:extLst>
            </p:cNvPr>
            <p:cNvSpPr txBox="1">
              <a:spLocks noChangeArrowheads="1"/>
            </p:cNvSpPr>
            <p:nvPr/>
          </p:nvSpPr>
          <p:spPr bwMode="auto">
            <a:xfrm>
              <a:off x="336" y="1536"/>
              <a:ext cx="2747"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uk-UA" altLang="ru-CH" sz="2000" b="1" dirty="0">
                  <a:latin typeface="Times New Roman" panose="02020603050405020304" pitchFamily="18" charset="0"/>
                </a:rPr>
                <a:t>Тема лабораторної роботи</a:t>
              </a:r>
            </a:p>
            <a:p>
              <a:pPr algn="ctr" eaLnBrk="1" hangingPunct="1">
                <a:spcBef>
                  <a:spcPct val="0"/>
                </a:spcBef>
                <a:buClrTx/>
                <a:buSzTx/>
                <a:buFontTx/>
                <a:buNone/>
              </a:pPr>
              <a:r>
                <a:rPr lang="uk-UA" altLang="ru-CH" sz="1600" dirty="0">
                  <a:latin typeface="Times New Roman" panose="02020603050405020304" pitchFamily="18" charset="0"/>
                </a:rPr>
                <a:t>(текст вирівнюється по центру) </a:t>
              </a:r>
            </a:p>
            <a:p>
              <a:pPr algn="ctr" eaLnBrk="1" hangingPunct="1">
                <a:spcBef>
                  <a:spcPct val="0"/>
                </a:spcBef>
                <a:buClrTx/>
                <a:buSzTx/>
                <a:buFontTx/>
                <a:buNone/>
              </a:pPr>
              <a:r>
                <a:rPr lang="uk-UA" altLang="ru-CH" sz="1600" dirty="0">
                  <a:latin typeface="Times New Roman" panose="02020603050405020304" pitchFamily="18" charset="0"/>
                </a:rPr>
                <a:t>Після теми </a:t>
              </a:r>
              <a:r>
                <a:rPr lang="uk-UA" altLang="ru-CH" sz="1600" dirty="0" err="1">
                  <a:latin typeface="Times New Roman" panose="02020603050405020304" pitchFamily="18" charset="0"/>
                </a:rPr>
                <a:t>міжабзацного</a:t>
              </a:r>
              <a:r>
                <a:rPr lang="uk-UA" altLang="ru-CH" sz="1600" dirty="0">
                  <a:latin typeface="Times New Roman" panose="02020603050405020304" pitchFamily="18" charset="0"/>
                </a:rPr>
                <a:t> відступу немає</a:t>
              </a:r>
            </a:p>
          </p:txBody>
        </p:sp>
        <p:sp>
          <p:nvSpPr>
            <p:cNvPr id="9234" name="Line 9">
              <a:extLst>
                <a:ext uri="{FF2B5EF4-FFF2-40B4-BE49-F238E27FC236}">
                  <a16:creationId xmlns:a16="http://schemas.microsoft.com/office/drawing/2014/main" id="{490CA1B7-F0F0-CB99-B966-881C30CB54F2}"/>
                </a:ext>
              </a:extLst>
            </p:cNvPr>
            <p:cNvSpPr>
              <a:spLocks noChangeShapeType="1"/>
            </p:cNvSpPr>
            <p:nvPr/>
          </p:nvSpPr>
          <p:spPr bwMode="auto">
            <a:xfrm flipV="1">
              <a:off x="2880" y="1344"/>
              <a:ext cx="12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CH"/>
            </a:p>
          </p:txBody>
        </p:sp>
      </p:grpSp>
      <p:grpSp>
        <p:nvGrpSpPr>
          <p:cNvPr id="9221" name="Group 21">
            <a:extLst>
              <a:ext uri="{FF2B5EF4-FFF2-40B4-BE49-F238E27FC236}">
                <a16:creationId xmlns:a16="http://schemas.microsoft.com/office/drawing/2014/main" id="{B8787F55-7A61-959C-019B-5131C14F23A2}"/>
              </a:ext>
            </a:extLst>
          </p:cNvPr>
          <p:cNvGrpSpPr>
            <a:grpSpLocks/>
          </p:cNvGrpSpPr>
          <p:nvPr/>
        </p:nvGrpSpPr>
        <p:grpSpPr bwMode="auto">
          <a:xfrm>
            <a:off x="685800" y="2438400"/>
            <a:ext cx="4876800" cy="1882775"/>
            <a:chOff x="432" y="1632"/>
            <a:chExt cx="3072" cy="1186"/>
          </a:xfrm>
        </p:grpSpPr>
        <p:sp>
          <p:nvSpPr>
            <p:cNvPr id="9231" name="Text Box 8">
              <a:extLst>
                <a:ext uri="{FF2B5EF4-FFF2-40B4-BE49-F238E27FC236}">
                  <a16:creationId xmlns:a16="http://schemas.microsoft.com/office/drawing/2014/main" id="{811ECC2F-F711-6C51-6A3B-7D5C0834FFD9}"/>
                </a:ext>
              </a:extLst>
            </p:cNvPr>
            <p:cNvSpPr txBox="1">
              <a:spLocks noChangeArrowheads="1"/>
            </p:cNvSpPr>
            <p:nvPr/>
          </p:nvSpPr>
          <p:spPr bwMode="auto">
            <a:xfrm>
              <a:off x="432" y="2256"/>
              <a:ext cx="2592"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uk-UA" altLang="ru-CH" sz="2000" b="1" dirty="0">
                  <a:latin typeface="Times New Roman" panose="02020603050405020304" pitchFamily="18" charset="0"/>
                </a:rPr>
                <a:t>Мета лабораторної роботи</a:t>
              </a:r>
            </a:p>
            <a:p>
              <a:pPr algn="ctr" eaLnBrk="1" hangingPunct="1">
                <a:spcBef>
                  <a:spcPct val="0"/>
                </a:spcBef>
                <a:buClrTx/>
                <a:buSzTx/>
                <a:buFontTx/>
                <a:buNone/>
              </a:pPr>
              <a:r>
                <a:rPr lang="uk-UA" altLang="ru-CH" sz="1600" dirty="0">
                  <a:latin typeface="Times New Roman" panose="02020603050405020304" pitchFamily="18" charset="0"/>
                </a:rPr>
                <a:t>(Вирівнюється по ширині з абзацного відступу)</a:t>
              </a:r>
            </a:p>
          </p:txBody>
        </p:sp>
        <p:sp>
          <p:nvSpPr>
            <p:cNvPr id="9232" name="Line 10">
              <a:extLst>
                <a:ext uri="{FF2B5EF4-FFF2-40B4-BE49-F238E27FC236}">
                  <a16:creationId xmlns:a16="http://schemas.microsoft.com/office/drawing/2014/main" id="{635FA93F-8481-039E-A00D-08FFA1C1F880}"/>
                </a:ext>
              </a:extLst>
            </p:cNvPr>
            <p:cNvSpPr>
              <a:spLocks noChangeShapeType="1"/>
            </p:cNvSpPr>
            <p:nvPr/>
          </p:nvSpPr>
          <p:spPr bwMode="auto">
            <a:xfrm flipV="1">
              <a:off x="2880" y="1632"/>
              <a:ext cx="624"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CH"/>
            </a:p>
          </p:txBody>
        </p:sp>
      </p:grpSp>
      <p:grpSp>
        <p:nvGrpSpPr>
          <p:cNvPr id="9222" name="Group 17">
            <a:extLst>
              <a:ext uri="{FF2B5EF4-FFF2-40B4-BE49-F238E27FC236}">
                <a16:creationId xmlns:a16="http://schemas.microsoft.com/office/drawing/2014/main" id="{21387AA7-F284-F802-9C4D-18B8EAC118D5}"/>
              </a:ext>
            </a:extLst>
          </p:cNvPr>
          <p:cNvGrpSpPr>
            <a:grpSpLocks/>
          </p:cNvGrpSpPr>
          <p:nvPr/>
        </p:nvGrpSpPr>
        <p:grpSpPr bwMode="auto">
          <a:xfrm>
            <a:off x="914400" y="2667000"/>
            <a:ext cx="5791200" cy="2984500"/>
            <a:chOff x="528" y="2016"/>
            <a:chExt cx="3648" cy="1880"/>
          </a:xfrm>
        </p:grpSpPr>
        <p:sp>
          <p:nvSpPr>
            <p:cNvPr id="9229" name="Text Box 15">
              <a:extLst>
                <a:ext uri="{FF2B5EF4-FFF2-40B4-BE49-F238E27FC236}">
                  <a16:creationId xmlns:a16="http://schemas.microsoft.com/office/drawing/2014/main" id="{030C4028-B452-9574-A7CB-DA121618509D}"/>
                </a:ext>
              </a:extLst>
            </p:cNvPr>
            <p:cNvSpPr txBox="1">
              <a:spLocks noChangeArrowheads="1"/>
            </p:cNvSpPr>
            <p:nvPr/>
          </p:nvSpPr>
          <p:spPr bwMode="auto">
            <a:xfrm>
              <a:off x="528" y="3024"/>
              <a:ext cx="2362"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just" eaLnBrk="1" hangingPunct="1">
                <a:spcBef>
                  <a:spcPct val="0"/>
                </a:spcBef>
                <a:buClrTx/>
                <a:buSzTx/>
                <a:buFontTx/>
                <a:buNone/>
              </a:pPr>
              <a:r>
                <a:rPr lang="uk-UA" altLang="ru-CH" sz="2000" b="1" dirty="0">
                  <a:latin typeface="Times New Roman" panose="02020603050405020304" pitchFamily="18" charset="0"/>
                </a:rPr>
                <a:t>Хід роботи: </a:t>
              </a:r>
              <a:r>
                <a:rPr lang="uk-UA" altLang="ru-CH" sz="1600" dirty="0">
                  <a:latin typeface="Times New Roman" panose="02020603050405020304" pitchFamily="18" charset="0"/>
                </a:rPr>
                <a:t>описуються завдання, хід виконання роботи та отримані результати.</a:t>
              </a:r>
            </a:p>
            <a:p>
              <a:pPr algn="just" eaLnBrk="1" hangingPunct="1">
                <a:spcBef>
                  <a:spcPct val="0"/>
                </a:spcBef>
                <a:buClrTx/>
                <a:buSzTx/>
                <a:buFontTx/>
                <a:buNone/>
              </a:pPr>
              <a:r>
                <a:rPr lang="uk-UA" altLang="ru-CH" sz="1600" dirty="0">
                  <a:latin typeface="Times New Roman" panose="02020603050405020304" pitchFamily="18" charset="0"/>
                </a:rPr>
                <a:t>До та після «Ходу роботи» відступи </a:t>
              </a:r>
            </a:p>
            <a:p>
              <a:pPr algn="just" eaLnBrk="1" hangingPunct="1">
                <a:spcBef>
                  <a:spcPct val="0"/>
                </a:spcBef>
                <a:buClrTx/>
                <a:buSzTx/>
                <a:buFontTx/>
                <a:buNone/>
              </a:pPr>
              <a:r>
                <a:rPr lang="uk-UA" altLang="ru-CH" sz="1600" dirty="0">
                  <a:latin typeface="Times New Roman" panose="02020603050405020304" pitchFamily="18" charset="0"/>
                </a:rPr>
                <a:t>14 пт</a:t>
              </a:r>
            </a:p>
          </p:txBody>
        </p:sp>
        <p:sp>
          <p:nvSpPr>
            <p:cNvPr id="9230" name="Line 16">
              <a:extLst>
                <a:ext uri="{FF2B5EF4-FFF2-40B4-BE49-F238E27FC236}">
                  <a16:creationId xmlns:a16="http://schemas.microsoft.com/office/drawing/2014/main" id="{62695FA7-945B-BD67-80EF-0513F2C2F0B6}"/>
                </a:ext>
              </a:extLst>
            </p:cNvPr>
            <p:cNvSpPr>
              <a:spLocks noChangeShapeType="1"/>
            </p:cNvSpPr>
            <p:nvPr/>
          </p:nvSpPr>
          <p:spPr bwMode="auto">
            <a:xfrm flipV="1">
              <a:off x="2880" y="2016"/>
              <a:ext cx="1296" cy="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CH"/>
            </a:p>
          </p:txBody>
        </p:sp>
      </p:grpSp>
      <p:grpSp>
        <p:nvGrpSpPr>
          <p:cNvPr id="9223" name="Group 20">
            <a:extLst>
              <a:ext uri="{FF2B5EF4-FFF2-40B4-BE49-F238E27FC236}">
                <a16:creationId xmlns:a16="http://schemas.microsoft.com/office/drawing/2014/main" id="{1745C507-DEF4-76AC-4ED7-777A17997727}"/>
              </a:ext>
            </a:extLst>
          </p:cNvPr>
          <p:cNvGrpSpPr>
            <a:grpSpLocks/>
          </p:cNvGrpSpPr>
          <p:nvPr/>
        </p:nvGrpSpPr>
        <p:grpSpPr bwMode="auto">
          <a:xfrm>
            <a:off x="762000" y="5486400"/>
            <a:ext cx="4724400" cy="874713"/>
            <a:chOff x="480" y="3408"/>
            <a:chExt cx="2976" cy="551"/>
          </a:xfrm>
        </p:grpSpPr>
        <p:sp>
          <p:nvSpPr>
            <p:cNvPr id="9227" name="Text Box 18">
              <a:extLst>
                <a:ext uri="{FF2B5EF4-FFF2-40B4-BE49-F238E27FC236}">
                  <a16:creationId xmlns:a16="http://schemas.microsoft.com/office/drawing/2014/main" id="{6234B288-0F80-330B-7039-473F49ADFDD6}"/>
                </a:ext>
              </a:extLst>
            </p:cNvPr>
            <p:cNvSpPr txBox="1">
              <a:spLocks noChangeArrowheads="1"/>
            </p:cNvSpPr>
            <p:nvPr/>
          </p:nvSpPr>
          <p:spPr bwMode="auto">
            <a:xfrm>
              <a:off x="480" y="3552"/>
              <a:ext cx="240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uk-UA" altLang="ru-CH" sz="2000" b="1" dirty="0">
                  <a:latin typeface="Times New Roman" panose="02020603050405020304" pitchFamily="18" charset="0"/>
                </a:rPr>
                <a:t>Висновок: </a:t>
              </a:r>
              <a:r>
                <a:rPr lang="uk-UA" altLang="ru-CH" sz="1600" dirty="0">
                  <a:latin typeface="Times New Roman" panose="02020603050405020304" pitchFamily="18" charset="0"/>
                </a:rPr>
                <a:t>лаконічне підбиття підсумків по виконаній роботі.</a:t>
              </a:r>
            </a:p>
          </p:txBody>
        </p:sp>
        <p:sp>
          <p:nvSpPr>
            <p:cNvPr id="9228" name="Line 19">
              <a:extLst>
                <a:ext uri="{FF2B5EF4-FFF2-40B4-BE49-F238E27FC236}">
                  <a16:creationId xmlns:a16="http://schemas.microsoft.com/office/drawing/2014/main" id="{36C0A951-969F-6095-6D3C-66C7422CC21A}"/>
                </a:ext>
              </a:extLst>
            </p:cNvPr>
            <p:cNvSpPr>
              <a:spLocks noChangeShapeType="1"/>
            </p:cNvSpPr>
            <p:nvPr/>
          </p:nvSpPr>
          <p:spPr bwMode="auto">
            <a:xfrm flipV="1">
              <a:off x="2880" y="3408"/>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CH"/>
            </a:p>
          </p:txBody>
        </p:sp>
      </p:grpSp>
      <p:grpSp>
        <p:nvGrpSpPr>
          <p:cNvPr id="9224" name="Group 27">
            <a:extLst>
              <a:ext uri="{FF2B5EF4-FFF2-40B4-BE49-F238E27FC236}">
                <a16:creationId xmlns:a16="http://schemas.microsoft.com/office/drawing/2014/main" id="{8BEE054C-759E-D094-6E24-5C1A47D2D539}"/>
              </a:ext>
            </a:extLst>
          </p:cNvPr>
          <p:cNvGrpSpPr>
            <a:grpSpLocks/>
          </p:cNvGrpSpPr>
          <p:nvPr/>
        </p:nvGrpSpPr>
        <p:grpSpPr bwMode="auto">
          <a:xfrm>
            <a:off x="685800" y="1447800"/>
            <a:ext cx="5410200" cy="1200150"/>
            <a:chOff x="432" y="960"/>
            <a:chExt cx="3408" cy="756"/>
          </a:xfrm>
        </p:grpSpPr>
        <p:sp>
          <p:nvSpPr>
            <p:cNvPr id="9225" name="Line 23">
              <a:extLst>
                <a:ext uri="{FF2B5EF4-FFF2-40B4-BE49-F238E27FC236}">
                  <a16:creationId xmlns:a16="http://schemas.microsoft.com/office/drawing/2014/main" id="{A067021A-25BF-0FB8-CD7C-2EF96F969C52}"/>
                </a:ext>
              </a:extLst>
            </p:cNvPr>
            <p:cNvSpPr>
              <a:spLocks noChangeShapeType="1"/>
            </p:cNvSpPr>
            <p:nvPr/>
          </p:nvSpPr>
          <p:spPr bwMode="auto">
            <a:xfrm flipV="1">
              <a:off x="2880" y="1248"/>
              <a:ext cx="96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CH"/>
            </a:p>
          </p:txBody>
        </p:sp>
        <p:sp>
          <p:nvSpPr>
            <p:cNvPr id="9226" name="Text Box 25">
              <a:extLst>
                <a:ext uri="{FF2B5EF4-FFF2-40B4-BE49-F238E27FC236}">
                  <a16:creationId xmlns:a16="http://schemas.microsoft.com/office/drawing/2014/main" id="{2A02FAB9-90A5-C08F-2B64-D455435E7ADA}"/>
                </a:ext>
              </a:extLst>
            </p:cNvPr>
            <p:cNvSpPr txBox="1">
              <a:spLocks noChangeArrowheads="1"/>
            </p:cNvSpPr>
            <p:nvPr/>
          </p:nvSpPr>
          <p:spPr bwMode="auto">
            <a:xfrm>
              <a:off x="432" y="960"/>
              <a:ext cx="259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uk-UA" altLang="ru-CH" sz="2000" b="1" dirty="0">
                  <a:latin typeface="Times New Roman" panose="02020603050405020304" pitchFamily="18" charset="0"/>
                </a:rPr>
                <a:t>Назва розділу</a:t>
              </a:r>
            </a:p>
            <a:p>
              <a:pPr algn="ctr" eaLnBrk="1" hangingPunct="1">
                <a:spcBef>
                  <a:spcPct val="0"/>
                </a:spcBef>
                <a:buClrTx/>
                <a:buSzTx/>
                <a:buFontTx/>
                <a:buNone/>
              </a:pPr>
              <a:r>
                <a:rPr lang="uk-UA" altLang="ru-CH" sz="2000" dirty="0">
                  <a:latin typeface="Times New Roman" panose="02020603050405020304" pitchFamily="18" charset="0"/>
                </a:rPr>
                <a:t>(</a:t>
              </a:r>
              <a:r>
                <a:rPr lang="uk-UA" altLang="ru-CH" sz="1600" dirty="0">
                  <a:latin typeface="Times New Roman" panose="02020603050405020304" pitchFamily="18" charset="0"/>
                </a:rPr>
                <a:t>Номер лабораторної роботи,</a:t>
              </a:r>
            </a:p>
            <a:p>
              <a:pPr algn="ctr" eaLnBrk="1" hangingPunct="1">
                <a:spcBef>
                  <a:spcPct val="0"/>
                </a:spcBef>
                <a:buClrTx/>
                <a:buSzTx/>
                <a:buFontTx/>
                <a:buNone/>
              </a:pPr>
              <a:r>
                <a:rPr lang="uk-UA" altLang="ru-CH" sz="1600" dirty="0">
                  <a:latin typeface="Times New Roman" panose="02020603050405020304" pitchFamily="18" charset="0"/>
                </a:rPr>
                <a:t>вирівнюється по центру)</a:t>
              </a:r>
            </a:p>
            <a:p>
              <a:pPr algn="ctr" eaLnBrk="1" hangingPunct="1">
                <a:spcBef>
                  <a:spcPct val="0"/>
                </a:spcBef>
                <a:buClrTx/>
                <a:buSzTx/>
                <a:buFontTx/>
                <a:buNone/>
              </a:pPr>
              <a:r>
                <a:rPr lang="uk-UA" altLang="ru-CH" sz="1600" dirty="0">
                  <a:latin typeface="Times New Roman" panose="02020603050405020304" pitchFamily="18" charset="0"/>
                </a:rPr>
                <a:t>Після назва розділу відступ 21 пт</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69C5C70-AEFF-FD36-AD2E-7666EA1AE16C}"/>
              </a:ext>
            </a:extLst>
          </p:cNvPr>
          <p:cNvSpPr>
            <a:spLocks noGrp="1" noChangeArrowheads="1"/>
          </p:cNvSpPr>
          <p:nvPr>
            <p:ph type="title"/>
          </p:nvPr>
        </p:nvSpPr>
        <p:spPr/>
        <p:txBody>
          <a:bodyPr/>
          <a:lstStyle/>
          <a:p>
            <a:pPr algn="ctr" eaLnBrk="1" hangingPunct="1"/>
            <a:r>
              <a:rPr lang="uk-UA" altLang="ru-CH"/>
              <a:t>Оформлення звіту</a:t>
            </a:r>
            <a:endParaRPr lang="ru-RU" altLang="ru-CH"/>
          </a:p>
        </p:txBody>
      </p:sp>
      <p:sp>
        <p:nvSpPr>
          <p:cNvPr id="10243" name="Rectangle 3">
            <a:extLst>
              <a:ext uri="{FF2B5EF4-FFF2-40B4-BE49-F238E27FC236}">
                <a16:creationId xmlns:a16="http://schemas.microsoft.com/office/drawing/2014/main" id="{72188D08-5FDC-0C5E-74B0-B1AE4483789C}"/>
              </a:ext>
            </a:extLst>
          </p:cNvPr>
          <p:cNvSpPr>
            <a:spLocks noGrp="1" noChangeArrowheads="1"/>
          </p:cNvSpPr>
          <p:nvPr>
            <p:ph type="body" idx="1"/>
          </p:nvPr>
        </p:nvSpPr>
        <p:spPr/>
        <p:txBody>
          <a:bodyPr/>
          <a:lstStyle/>
          <a:p>
            <a:pPr algn="just" eaLnBrk="1" hangingPunct="1">
              <a:lnSpc>
                <a:spcPct val="80000"/>
              </a:lnSpc>
            </a:pPr>
            <a:r>
              <a:rPr lang="uk-UA" altLang="ru-CH" sz="2000">
                <a:latin typeface="Times New Roman" panose="02020603050405020304" pitchFamily="18" charset="0"/>
              </a:rPr>
              <a:t>Усі сторінки нумеруються, починаючи з титульного листа. Номери сторінок проставляються у спеціально відведеному місці рамки.</a:t>
            </a:r>
          </a:p>
          <a:p>
            <a:pPr algn="just" eaLnBrk="1" hangingPunct="1">
              <a:lnSpc>
                <a:spcPct val="80000"/>
              </a:lnSpc>
            </a:pPr>
            <a:endParaRPr lang="ru-RU" altLang="ru-CH" sz="2000">
              <a:latin typeface="Times New Roman" panose="02020603050405020304" pitchFamily="18" charset="0"/>
            </a:endParaRPr>
          </a:p>
          <a:p>
            <a:pPr algn="just" eaLnBrk="1" hangingPunct="1">
              <a:lnSpc>
                <a:spcPct val="80000"/>
              </a:lnSpc>
              <a:buFont typeface="Wingdings" pitchFamily="2" charset="2"/>
              <a:buNone/>
            </a:pPr>
            <a:endParaRPr lang="ru-RU" altLang="ru-CH" sz="2000">
              <a:latin typeface="Times New Roman" panose="02020603050405020304" pitchFamily="18" charset="0"/>
            </a:endParaRPr>
          </a:p>
          <a:p>
            <a:pPr algn="just" eaLnBrk="1" hangingPunct="1">
              <a:lnSpc>
                <a:spcPct val="80000"/>
              </a:lnSpc>
              <a:buFont typeface="Wingdings" pitchFamily="2" charset="2"/>
              <a:buNone/>
            </a:pPr>
            <a:endParaRPr lang="ru-RU" altLang="ru-CH" sz="2000">
              <a:latin typeface="Times New Roman" panose="02020603050405020304" pitchFamily="18" charset="0"/>
            </a:endParaRPr>
          </a:p>
          <a:p>
            <a:pPr algn="just" eaLnBrk="1" hangingPunct="1">
              <a:lnSpc>
                <a:spcPct val="80000"/>
              </a:lnSpc>
              <a:buFont typeface="Wingdings" pitchFamily="2" charset="2"/>
              <a:buNone/>
            </a:pPr>
            <a:r>
              <a:rPr lang="ru-RU" altLang="ru-CH" sz="2000">
                <a:latin typeface="Times New Roman" panose="02020603050405020304" pitchFamily="18" charset="0"/>
              </a:rPr>
              <a:t>   </a:t>
            </a:r>
            <a:r>
              <a:rPr lang="uk-UA" altLang="ru-CH" sz="2000">
                <a:latin typeface="Times New Roman" panose="02020603050405020304" pitchFamily="18" charset="0"/>
              </a:rPr>
              <a:t>для аркуша з змістом (2-й лист)          для всіх інших аркушів</a:t>
            </a:r>
          </a:p>
          <a:p>
            <a:pPr algn="just" eaLnBrk="1" hangingPunct="1">
              <a:lnSpc>
                <a:spcPct val="80000"/>
              </a:lnSpc>
            </a:pPr>
            <a:r>
              <a:rPr lang="uk-UA" altLang="ru-CH" sz="2000">
                <a:latin typeface="Times New Roman" panose="02020603050405020304" pitchFamily="18" charset="0"/>
              </a:rPr>
              <a:t> На титульній сторінці номер сторінки не ставиться. Кожен новий розділ (лабораторна/практична робота) розпочинається з нової сторінки.</a:t>
            </a:r>
          </a:p>
          <a:p>
            <a:pPr algn="just" eaLnBrk="1" hangingPunct="1">
              <a:lnSpc>
                <a:spcPct val="80000"/>
              </a:lnSpc>
            </a:pPr>
            <a:r>
              <a:rPr lang="uk-UA" altLang="ru-CH" sz="2000">
                <a:latin typeface="Times New Roman" panose="02020603050405020304" pitchFamily="18" charset="0"/>
              </a:rPr>
              <a:t>Відстань між назвою розділу та наступним текстом має дорівнювати 21 пт або порожній рядок полуторного інтервалу.</a:t>
            </a:r>
          </a:p>
          <a:p>
            <a:pPr algn="just" eaLnBrk="1" hangingPunct="1">
              <a:lnSpc>
                <a:spcPct val="80000"/>
              </a:lnSpc>
            </a:pPr>
            <a:r>
              <a:rPr lang="uk-UA" altLang="ru-CH" sz="2000">
                <a:latin typeface="Times New Roman" panose="02020603050405020304" pitchFamily="18" charset="0"/>
              </a:rPr>
              <a:t>Не нумерований заголовок розташовується посередині рядка, а нумерований з абзацного відступу. Крапка наприкінці заголовка не ставиться.</a:t>
            </a:r>
          </a:p>
        </p:txBody>
      </p:sp>
      <p:pic>
        <p:nvPicPr>
          <p:cNvPr id="10244" name="Picture 4">
            <a:extLst>
              <a:ext uri="{FF2B5EF4-FFF2-40B4-BE49-F238E27FC236}">
                <a16:creationId xmlns:a16="http://schemas.microsoft.com/office/drawing/2014/main" id="{7440D9DA-39D2-1C1A-07EF-00AEF608E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939" t="30208" r="6076" b="60417"/>
          <a:stretch>
            <a:fillRect/>
          </a:stretch>
        </p:blipFill>
        <p:spPr bwMode="auto">
          <a:xfrm>
            <a:off x="1371600" y="2514600"/>
            <a:ext cx="220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a:extLst>
              <a:ext uri="{FF2B5EF4-FFF2-40B4-BE49-F238E27FC236}">
                <a16:creationId xmlns:a16="http://schemas.microsoft.com/office/drawing/2014/main" id="{6304B87B-964D-1065-5301-73F3539DB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8654" t="65625" r="6662" b="20833"/>
          <a:stretch>
            <a:fillRect/>
          </a:stretch>
        </p:blipFill>
        <p:spPr bwMode="auto">
          <a:xfrm>
            <a:off x="6019800" y="2362200"/>
            <a:ext cx="5159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1AB4D87-F61E-B11E-2AEB-7F7789174F75}"/>
              </a:ext>
            </a:extLst>
          </p:cNvPr>
          <p:cNvSpPr>
            <a:spLocks noGrp="1" noChangeArrowheads="1"/>
          </p:cNvSpPr>
          <p:nvPr>
            <p:ph type="title"/>
          </p:nvPr>
        </p:nvSpPr>
        <p:spPr/>
        <p:txBody>
          <a:bodyPr/>
          <a:lstStyle/>
          <a:p>
            <a:pPr algn="ctr" eaLnBrk="1" hangingPunct="1"/>
            <a:r>
              <a:rPr lang="uk-UA" altLang="ru-CH" sz="4000"/>
              <a:t>Оформлення звіту</a:t>
            </a:r>
            <a:endParaRPr lang="ru-RU" altLang="ru-CH" sz="3800"/>
          </a:p>
        </p:txBody>
      </p:sp>
      <p:sp>
        <p:nvSpPr>
          <p:cNvPr id="47107" name="Rectangle 3">
            <a:extLst>
              <a:ext uri="{FF2B5EF4-FFF2-40B4-BE49-F238E27FC236}">
                <a16:creationId xmlns:a16="http://schemas.microsoft.com/office/drawing/2014/main" id="{147A592D-448C-C368-9124-9F364F1F65D6}"/>
              </a:ext>
            </a:extLst>
          </p:cNvPr>
          <p:cNvSpPr>
            <a:spLocks noGrp="1" noChangeArrowheads="1"/>
          </p:cNvSpPr>
          <p:nvPr>
            <p:ph type="body" idx="1"/>
          </p:nvPr>
        </p:nvSpPr>
        <p:spPr/>
        <p:txBody>
          <a:bodyPr/>
          <a:lstStyle/>
          <a:p>
            <a:pPr algn="just" eaLnBrk="1" hangingPunct="1">
              <a:defRPr/>
            </a:pPr>
            <a:r>
              <a:rPr lang="uk-UA" sz="2400" dirty="0">
                <a:latin typeface="+mj-lt"/>
              </a:rPr>
              <a:t>Описуючи хід виконання лабораторної</a:t>
            </a:r>
            <a:r>
              <a:rPr lang="en-US" sz="2400" dirty="0">
                <a:latin typeface="+mj-lt"/>
              </a:rPr>
              <a:t>/</a:t>
            </a:r>
            <a:r>
              <a:rPr lang="uk-UA" sz="2400" dirty="0">
                <a:latin typeface="+mj-lt"/>
              </a:rPr>
              <a:t>практичної роботи, текст звіту може супроводжуватись ілюстративним матеріалом (рисунки, фотографії, діаграми, схеми, таблиці, формули, </a:t>
            </a:r>
            <a:r>
              <a:rPr lang="uk-UA" sz="2400" dirty="0" err="1">
                <a:latin typeface="+mj-lt"/>
              </a:rPr>
              <a:t>лістинги</a:t>
            </a:r>
            <a:r>
              <a:rPr lang="uk-UA" sz="2400" dirty="0">
                <a:latin typeface="+mj-lt"/>
              </a:rPr>
              <a:t> програми тощо).</a:t>
            </a:r>
          </a:p>
          <a:p>
            <a:pPr algn="just" eaLnBrk="1" hangingPunct="1">
              <a:defRPr/>
            </a:pPr>
            <a:r>
              <a:rPr lang="uk-UA" sz="2400" dirty="0">
                <a:latin typeface="+mj-lt"/>
              </a:rPr>
              <a:t>Вміст тексту має подаватися від 3-ї особи.</a:t>
            </a:r>
          </a:p>
          <a:p>
            <a:pPr algn="just" eaLnBrk="1" hangingPunct="1">
              <a:defRPr/>
            </a:pPr>
            <a:r>
              <a:rPr lang="uk-UA" sz="2400" dirty="0">
                <a:latin typeface="+mj-lt"/>
              </a:rPr>
              <a:t>Над і під кожним ілюстративним матеріалом потрібно залишити по порожньому одинарному рядку або в редакторі Word у властивостях цього рядка в меню Абзац ставляться інтервали перед і після абзацу, які дорівнюють 14 </a:t>
            </a:r>
            <a:r>
              <a:rPr lang="uk-UA" sz="2400" dirty="0" err="1">
                <a:latin typeface="+mj-lt"/>
              </a:rPr>
              <a:t>пт</a:t>
            </a:r>
            <a:r>
              <a:rPr lang="uk-UA" sz="2400" dirty="0">
                <a:latin typeface="+mj-lt"/>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2F62882-D3B6-7B7C-BF33-2E5E7FD8F42E}"/>
              </a:ext>
            </a:extLst>
          </p:cNvPr>
          <p:cNvSpPr>
            <a:spLocks noGrp="1" noChangeArrowheads="1"/>
          </p:cNvSpPr>
          <p:nvPr>
            <p:ph type="title"/>
          </p:nvPr>
        </p:nvSpPr>
        <p:spPr/>
        <p:txBody>
          <a:bodyPr/>
          <a:lstStyle/>
          <a:p>
            <a:pPr algn="ctr" eaLnBrk="1" hangingPunct="1"/>
            <a:r>
              <a:rPr lang="uk-UA" altLang="ru-CH" sz="4400"/>
              <a:t>Оформлення ілюстрацій</a:t>
            </a:r>
            <a:endParaRPr lang="uk-UA" altLang="ru-CH"/>
          </a:p>
        </p:txBody>
      </p:sp>
      <p:sp>
        <p:nvSpPr>
          <p:cNvPr id="64517" name="Rectangle 5">
            <a:extLst>
              <a:ext uri="{FF2B5EF4-FFF2-40B4-BE49-F238E27FC236}">
                <a16:creationId xmlns:a16="http://schemas.microsoft.com/office/drawing/2014/main" id="{F75C13C1-808C-4F11-B523-55F4D6B09B5F}"/>
              </a:ext>
            </a:extLst>
          </p:cNvPr>
          <p:cNvSpPr>
            <a:spLocks noGrp="1" noChangeArrowheads="1"/>
          </p:cNvSpPr>
          <p:nvPr>
            <p:ph type="body" sz="half" idx="2"/>
          </p:nvPr>
        </p:nvSpPr>
        <p:spPr>
          <a:xfrm>
            <a:off x="4876800" y="1946275"/>
            <a:ext cx="3810000" cy="4530725"/>
          </a:xfrm>
        </p:spPr>
        <p:txBody>
          <a:bodyPr/>
          <a:lstStyle/>
          <a:p>
            <a:pPr marL="0" indent="0" algn="just" eaLnBrk="1" hangingPunct="1">
              <a:lnSpc>
                <a:spcPct val="80000"/>
              </a:lnSpc>
              <a:buFont typeface="Wingdings" pitchFamily="2" charset="2"/>
              <a:buNone/>
            </a:pPr>
            <a:r>
              <a:rPr lang="uk-UA" altLang="ru-CH" sz="1800">
                <a:latin typeface="Times New Roman" panose="02020603050405020304" pitchFamily="18" charset="0"/>
              </a:rPr>
              <a:t>Ілюстрації (креслення, рисунки, графіки, схеми, діаграми) слід розташовувати в документі після тексту, де вони відзначаються вперше або на наступній сторінці. На всі ілюстрації мають бути посилання у тексті.</a:t>
            </a:r>
          </a:p>
          <a:p>
            <a:pPr marL="0" indent="0" algn="just" eaLnBrk="1" hangingPunct="1">
              <a:lnSpc>
                <a:spcPct val="80000"/>
              </a:lnSpc>
              <a:buFont typeface="Wingdings" pitchFamily="2" charset="2"/>
              <a:buNone/>
            </a:pPr>
            <a:r>
              <a:rPr lang="uk-UA" altLang="ru-CH" sz="1800">
                <a:latin typeface="Times New Roman" panose="02020603050405020304" pitchFamily="18" charset="0"/>
              </a:rPr>
              <a:t>Усі розміщені в пояснювальній записці ілюстрації нумеруються арабськими цифрами в межах одного розділу, розділених крапкою та без крапки після номера ілюстрації, наприклад:</a:t>
            </a:r>
          </a:p>
          <a:p>
            <a:pPr marL="0" indent="0" algn="just" eaLnBrk="1" hangingPunct="1">
              <a:lnSpc>
                <a:spcPct val="80000"/>
              </a:lnSpc>
              <a:buFont typeface="Wingdings" pitchFamily="2" charset="2"/>
              <a:buNone/>
            </a:pPr>
            <a:r>
              <a:rPr lang="uk-UA" altLang="ru-CH" sz="1800">
                <a:latin typeface="Times New Roman" panose="02020603050405020304" pitchFamily="18" charset="0"/>
              </a:rPr>
              <a:t>Рисунок 1.3 – лабораторна</a:t>
            </a:r>
            <a:r>
              <a:rPr lang="en-US" altLang="ru-CH" sz="1800">
                <a:latin typeface="Times New Roman" panose="02020603050405020304" pitchFamily="18" charset="0"/>
              </a:rPr>
              <a:t>/</a:t>
            </a:r>
            <a:r>
              <a:rPr lang="ru-RU" altLang="ru-CH" sz="1800">
                <a:latin typeface="Times New Roman" panose="02020603050405020304" pitchFamily="18" charset="0"/>
              </a:rPr>
              <a:t>практична</a:t>
            </a:r>
            <a:r>
              <a:rPr lang="uk-UA" altLang="ru-CH" sz="1800">
                <a:latin typeface="Times New Roman" panose="02020603050405020304" pitchFamily="18" charset="0"/>
              </a:rPr>
              <a:t> робота 1, рисунок 3.</a:t>
            </a:r>
          </a:p>
          <a:p>
            <a:pPr marL="0" indent="0" algn="just" eaLnBrk="1" hangingPunct="1">
              <a:lnSpc>
                <a:spcPct val="80000"/>
              </a:lnSpc>
              <a:buFont typeface="Wingdings" pitchFamily="2" charset="2"/>
              <a:buNone/>
            </a:pPr>
            <a:r>
              <a:rPr lang="uk-UA" altLang="ru-CH" sz="1800">
                <a:latin typeface="Times New Roman" panose="02020603050405020304" pitchFamily="18" charset="0"/>
              </a:rPr>
              <a:t>Посилання на ілюстрації подаються на кшталт: «на рисунку 1.3</a:t>
            </a:r>
            <a:r>
              <a:rPr lang="ru-RU" altLang="ru-CH" sz="1800">
                <a:latin typeface="Times New Roman" panose="02020603050405020304" pitchFamily="18" charset="0"/>
              </a:rPr>
              <a:t>»</a:t>
            </a:r>
            <a:r>
              <a:rPr lang="uk-UA" altLang="ru-CH" sz="1800">
                <a:latin typeface="Times New Roman" panose="02020603050405020304" pitchFamily="18" charset="0"/>
              </a:rPr>
              <a:t> , повторно - (див. рис.1.3).</a:t>
            </a:r>
          </a:p>
        </p:txBody>
      </p:sp>
      <p:pic>
        <p:nvPicPr>
          <p:cNvPr id="64518" name="Picture 6" descr="Топология типа “звезда” локальных сетей">
            <a:extLst>
              <a:ext uri="{FF2B5EF4-FFF2-40B4-BE49-F238E27FC236}">
                <a16:creationId xmlns:a16="http://schemas.microsoft.com/office/drawing/2014/main" id="{C2174CC8-195D-3DC2-533C-645834BB2CE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914400" y="1828800"/>
            <a:ext cx="3810000" cy="1774825"/>
          </a:xfrm>
          <a:noFill/>
        </p:spPr>
      </p:pic>
      <p:sp>
        <p:nvSpPr>
          <p:cNvPr id="64519" name="Rectangle 7">
            <a:extLst>
              <a:ext uri="{FF2B5EF4-FFF2-40B4-BE49-F238E27FC236}">
                <a16:creationId xmlns:a16="http://schemas.microsoft.com/office/drawing/2014/main" id="{8DB0ACCF-57CF-CD42-5B8B-211CCA74B5DC}"/>
              </a:ext>
            </a:extLst>
          </p:cNvPr>
          <p:cNvSpPr>
            <a:spLocks noChangeArrowheads="1"/>
          </p:cNvSpPr>
          <p:nvPr/>
        </p:nvSpPr>
        <p:spPr bwMode="auto">
          <a:xfrm>
            <a:off x="1212850" y="3808413"/>
            <a:ext cx="3321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uk-UA" altLang="ru-CH" sz="1800">
                <a:latin typeface="Times New Roman" panose="02020603050405020304" pitchFamily="18" charset="0"/>
              </a:rPr>
              <a:t>Рисунок 1.2 – Топологія «зірка»</a:t>
            </a:r>
          </a:p>
        </p:txBody>
      </p:sp>
      <p:sp>
        <p:nvSpPr>
          <p:cNvPr id="64521" name="Text Box 9">
            <a:extLst>
              <a:ext uri="{FF2B5EF4-FFF2-40B4-BE49-F238E27FC236}">
                <a16:creationId xmlns:a16="http://schemas.microsoft.com/office/drawing/2014/main" id="{A14DEC6C-FA1E-D5D3-F7F8-63A61FF711A1}"/>
              </a:ext>
            </a:extLst>
          </p:cNvPr>
          <p:cNvSpPr txBox="1">
            <a:spLocks noChangeArrowheads="1"/>
          </p:cNvSpPr>
          <p:nvPr/>
        </p:nvSpPr>
        <p:spPr bwMode="auto">
          <a:xfrm>
            <a:off x="685800" y="4337050"/>
            <a:ext cx="4038600"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defRPr>
            </a:lvl9pPr>
          </a:lstStyle>
          <a:p>
            <a:pPr algn="just" eaLnBrk="1" hangingPunct="1">
              <a:lnSpc>
                <a:spcPct val="80000"/>
              </a:lnSpc>
              <a:buFont typeface="Wingdings" pitchFamily="2" charset="2"/>
              <a:buNone/>
            </a:pPr>
            <a:r>
              <a:rPr lang="uk-UA" altLang="ru-CH" sz="1800" dirty="0">
                <a:latin typeface="Times New Roman" panose="02020603050405020304" pitchFamily="18" charset="0"/>
              </a:rPr>
              <a:t>Ілюстрація відображається словом «Рисунок</a:t>
            </a:r>
            <a:r>
              <a:rPr lang="ru-RU" altLang="ru-CH" sz="1800" dirty="0">
                <a:latin typeface="Times New Roman" panose="02020603050405020304" pitchFamily="18" charset="0"/>
              </a:rPr>
              <a:t>»</a:t>
            </a:r>
            <a:r>
              <a:rPr lang="uk-UA" altLang="ru-CH" sz="1800" dirty="0">
                <a:latin typeface="Times New Roman" panose="02020603050405020304" pitchFamily="18" charset="0"/>
              </a:rPr>
              <a:t>, яке взагалі з найменуванням ілюстрації розміщують після пояснюючих даних, наприклад:</a:t>
            </a:r>
          </a:p>
          <a:p>
            <a:pPr algn="just" eaLnBrk="1" hangingPunct="1">
              <a:lnSpc>
                <a:spcPct val="80000"/>
              </a:lnSpc>
              <a:buFont typeface="Wingdings" pitchFamily="2" charset="2"/>
              <a:buNone/>
            </a:pPr>
            <a:r>
              <a:rPr lang="uk-UA" altLang="ru-CH" sz="1800" b="1" dirty="0">
                <a:latin typeface="Times New Roman" panose="02020603050405020304" pitchFamily="18" charset="0"/>
              </a:rPr>
              <a:t>Рисунок 1.2 – Топологія </a:t>
            </a:r>
            <a:r>
              <a:rPr lang="uk-UA" altLang="ru-CH" sz="1800" dirty="0">
                <a:latin typeface="Times New Roman" panose="02020603050405020304" pitchFamily="18" charset="0"/>
              </a:rPr>
              <a:t>«</a:t>
            </a:r>
            <a:r>
              <a:rPr lang="uk-UA" altLang="ru-CH" sz="1800" b="1" dirty="0">
                <a:latin typeface="Times New Roman" panose="02020603050405020304" pitchFamily="18" charset="0"/>
              </a:rPr>
              <a:t>зірка</a:t>
            </a:r>
            <a:r>
              <a:rPr lang="ru-RU" altLang="ru-CH" sz="1800" dirty="0">
                <a:latin typeface="Times New Roman" panose="02020603050405020304" pitchFamily="18" charset="0"/>
              </a:rPr>
              <a:t> »</a:t>
            </a:r>
            <a:r>
              <a:rPr lang="uk-UA" altLang="ru-CH" sz="1800" b="1" dirty="0">
                <a:latin typeface="Times New Roman" panose="02020603050405020304" pitchFamily="18" charset="0"/>
              </a:rPr>
              <a:t>,</a:t>
            </a:r>
          </a:p>
          <a:p>
            <a:pPr algn="just" eaLnBrk="1" hangingPunct="1">
              <a:lnSpc>
                <a:spcPct val="80000"/>
              </a:lnSpc>
              <a:buFont typeface="Wingdings" pitchFamily="2" charset="2"/>
              <a:buNone/>
            </a:pPr>
            <a:r>
              <a:rPr lang="uk-UA" altLang="ru-CH" sz="1800" dirty="0">
                <a:latin typeface="Times New Roman" panose="02020603050405020304" pitchFamily="18" charset="0"/>
              </a:rPr>
              <a:t>де використовується тире, відокремлене пробілами, текст починається з великої літери.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arn(inHorizontal)">
                                      <p:cBhvr>
                                        <p:cTn id="7" dur="500"/>
                                        <p:tgtEl>
                                          <p:spTgt spid="64518"/>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64519"/>
                                        </p:tgtEl>
                                        <p:attrNameLst>
                                          <p:attrName>style.visibility</p:attrName>
                                        </p:attrNameLst>
                                      </p:cBhvr>
                                      <p:to>
                                        <p:strVal val="visible"/>
                                      </p:to>
                                    </p:set>
                                    <p:animEffect transition="in" filter="barn(inHorizontal)">
                                      <p:cBhvr>
                                        <p:cTn id="11" dur="500"/>
                                        <p:tgtEl>
                                          <p:spTgt spid="64519"/>
                                        </p:tgtEl>
                                      </p:cBhvr>
                                    </p:animEffect>
                                  </p:childTnLst>
                                </p:cTn>
                              </p:par>
                            </p:childTnLst>
                          </p:cTn>
                        </p:par>
                        <p:par>
                          <p:cTn id="12" fill="hold" nodeType="afterGroup">
                            <p:stCondLst>
                              <p:cond delay="1000"/>
                            </p:stCondLst>
                            <p:childTnLst>
                              <p:par>
                                <p:cTn id="13" presetID="29" presetClass="entr" presetSubtype="0" fill="hold" nodeType="afterEffect">
                                  <p:stCondLst>
                                    <p:cond delay="0"/>
                                  </p:stCondLst>
                                  <p:childTnLst>
                                    <p:set>
                                      <p:cBhvr>
                                        <p:cTn id="14" dur="1" fill="hold">
                                          <p:stCondLst>
                                            <p:cond delay="0"/>
                                          </p:stCondLst>
                                        </p:cTn>
                                        <p:tgtEl>
                                          <p:spTgt spid="64521"/>
                                        </p:tgtEl>
                                        <p:attrNameLst>
                                          <p:attrName>style.visibility</p:attrName>
                                        </p:attrNameLst>
                                      </p:cBhvr>
                                      <p:to>
                                        <p:strVal val="visible"/>
                                      </p:to>
                                    </p:set>
                                    <p:anim calcmode="lin" valueType="num">
                                      <p:cBhvr>
                                        <p:cTn id="15" dur="1000" fill="hold"/>
                                        <p:tgtEl>
                                          <p:spTgt spid="64521"/>
                                        </p:tgtEl>
                                        <p:attrNameLst>
                                          <p:attrName>ppt_x</p:attrName>
                                        </p:attrNameLst>
                                      </p:cBhvr>
                                      <p:tavLst>
                                        <p:tav tm="0">
                                          <p:val>
                                            <p:strVal val="#ppt_x-.2"/>
                                          </p:val>
                                        </p:tav>
                                        <p:tav tm="100000">
                                          <p:val>
                                            <p:strVal val="#ppt_x"/>
                                          </p:val>
                                        </p:tav>
                                      </p:tavLst>
                                    </p:anim>
                                    <p:anim calcmode="lin" valueType="num">
                                      <p:cBhvr>
                                        <p:cTn id="16" dur="1000" fill="hold"/>
                                        <p:tgtEl>
                                          <p:spTgt spid="64521"/>
                                        </p:tgtEl>
                                        <p:attrNameLst>
                                          <p:attrName>ppt_y</p:attrName>
                                        </p:attrNameLst>
                                      </p:cBhvr>
                                      <p:tavLst>
                                        <p:tav tm="0">
                                          <p:val>
                                            <p:strVal val="#ppt_y"/>
                                          </p:val>
                                        </p:tav>
                                        <p:tav tm="100000">
                                          <p:val>
                                            <p:strVal val="#ppt_y"/>
                                          </p:val>
                                        </p:tav>
                                      </p:tavLst>
                                    </p:anim>
                                    <p:animEffect transition="in" filter="wipe(right)" prLst="gradientSize: 0.1">
                                      <p:cBhvr>
                                        <p:cTn id="17" dur="1000"/>
                                        <p:tgtEl>
                                          <p:spTgt spid="64521"/>
                                        </p:tgtEl>
                                      </p:cBhvr>
                                    </p:animEffect>
                                  </p:childTnLst>
                                </p:cTn>
                              </p:par>
                            </p:childTnLst>
                          </p:cTn>
                        </p:par>
                        <p:par>
                          <p:cTn id="18" fill="hold" nodeType="afterGroup">
                            <p:stCondLst>
                              <p:cond delay="2000"/>
                            </p:stCondLst>
                            <p:childTnLst>
                              <p:par>
                                <p:cTn id="19" presetID="29" presetClass="entr" presetSubtype="0" fill="hold" nodeType="afterEffect">
                                  <p:stCondLst>
                                    <p:cond delay="0"/>
                                  </p:stCondLst>
                                  <p:childTnLst>
                                    <p:set>
                                      <p:cBhvr>
                                        <p:cTn id="20" dur="1" fill="hold">
                                          <p:stCondLst>
                                            <p:cond delay="0"/>
                                          </p:stCondLst>
                                        </p:cTn>
                                        <p:tgtEl>
                                          <p:spTgt spid="64517">
                                            <p:txEl>
                                              <p:pRg st="0" end="0"/>
                                            </p:txEl>
                                          </p:spTgt>
                                        </p:tgtEl>
                                        <p:attrNameLst>
                                          <p:attrName>style.visibility</p:attrName>
                                        </p:attrNameLst>
                                      </p:cBhvr>
                                      <p:to>
                                        <p:strVal val="visible"/>
                                      </p:to>
                                    </p:set>
                                    <p:anim calcmode="lin" valueType="num">
                                      <p:cBhvr>
                                        <p:cTn id="21" dur="1000" fill="hold"/>
                                        <p:tgtEl>
                                          <p:spTgt spid="64517">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6451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4517">
                                            <p:txEl>
                                              <p:pRg st="0" end="0"/>
                                            </p:txEl>
                                          </p:spTgt>
                                        </p:tgtEl>
                                      </p:cBhvr>
                                    </p:animEffect>
                                  </p:childTnLst>
                                </p:cTn>
                              </p:par>
                            </p:childTnLst>
                          </p:cTn>
                        </p:par>
                        <p:par>
                          <p:cTn id="24" fill="hold" nodeType="afterGroup">
                            <p:stCondLst>
                              <p:cond delay="3000"/>
                            </p:stCondLst>
                            <p:childTnLst>
                              <p:par>
                                <p:cTn id="25" presetID="29" presetClass="entr" presetSubtype="0" fill="hold" nodeType="afterEffect">
                                  <p:stCondLst>
                                    <p:cond delay="0"/>
                                  </p:stCondLst>
                                  <p:childTnLst>
                                    <p:set>
                                      <p:cBhvr>
                                        <p:cTn id="26" dur="1" fill="hold">
                                          <p:stCondLst>
                                            <p:cond delay="0"/>
                                          </p:stCondLst>
                                        </p:cTn>
                                        <p:tgtEl>
                                          <p:spTgt spid="64517">
                                            <p:txEl>
                                              <p:pRg st="1" end="1"/>
                                            </p:txEl>
                                          </p:spTgt>
                                        </p:tgtEl>
                                        <p:attrNameLst>
                                          <p:attrName>style.visibility</p:attrName>
                                        </p:attrNameLst>
                                      </p:cBhvr>
                                      <p:to>
                                        <p:strVal val="visible"/>
                                      </p:to>
                                    </p:set>
                                    <p:anim calcmode="lin" valueType="num">
                                      <p:cBhvr>
                                        <p:cTn id="27" dur="1000" fill="hold"/>
                                        <p:tgtEl>
                                          <p:spTgt spid="64517">
                                            <p:txEl>
                                              <p:pRg st="1" end="1"/>
                                            </p:txEl>
                                          </p:spTgt>
                                        </p:tgtEl>
                                        <p:attrNameLst>
                                          <p:attrName>ppt_x</p:attrName>
                                        </p:attrNameLst>
                                      </p:cBhvr>
                                      <p:tavLst>
                                        <p:tav tm="0">
                                          <p:val>
                                            <p:strVal val="#ppt_x-.2"/>
                                          </p:val>
                                        </p:tav>
                                        <p:tav tm="100000">
                                          <p:val>
                                            <p:strVal val="#ppt_x"/>
                                          </p:val>
                                        </p:tav>
                                      </p:tavLst>
                                    </p:anim>
                                    <p:anim calcmode="lin" valueType="num">
                                      <p:cBhvr>
                                        <p:cTn id="28" dur="1000" fill="hold"/>
                                        <p:tgtEl>
                                          <p:spTgt spid="6451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64517">
                                            <p:txEl>
                                              <p:pRg st="1" end="1"/>
                                            </p:txEl>
                                          </p:spTgt>
                                        </p:tgtEl>
                                      </p:cBhvr>
                                    </p:animEffect>
                                  </p:childTnLst>
                                </p:cTn>
                              </p:par>
                            </p:childTnLst>
                          </p:cTn>
                        </p:par>
                        <p:par>
                          <p:cTn id="30" fill="hold" nodeType="afterGroup">
                            <p:stCondLst>
                              <p:cond delay="4000"/>
                            </p:stCondLst>
                            <p:childTnLst>
                              <p:par>
                                <p:cTn id="31" presetID="29" presetClass="entr" presetSubtype="0" fill="hold" nodeType="afterEffect">
                                  <p:stCondLst>
                                    <p:cond delay="0"/>
                                  </p:stCondLst>
                                  <p:childTnLst>
                                    <p:set>
                                      <p:cBhvr>
                                        <p:cTn id="32" dur="1" fill="hold">
                                          <p:stCondLst>
                                            <p:cond delay="0"/>
                                          </p:stCondLst>
                                        </p:cTn>
                                        <p:tgtEl>
                                          <p:spTgt spid="64517">
                                            <p:txEl>
                                              <p:pRg st="2" end="2"/>
                                            </p:txEl>
                                          </p:spTgt>
                                        </p:tgtEl>
                                        <p:attrNameLst>
                                          <p:attrName>style.visibility</p:attrName>
                                        </p:attrNameLst>
                                      </p:cBhvr>
                                      <p:to>
                                        <p:strVal val="visible"/>
                                      </p:to>
                                    </p:set>
                                    <p:anim calcmode="lin" valueType="num">
                                      <p:cBhvr>
                                        <p:cTn id="33" dur="1000" fill="hold"/>
                                        <p:tgtEl>
                                          <p:spTgt spid="64517">
                                            <p:txEl>
                                              <p:pRg st="2" end="2"/>
                                            </p:txEl>
                                          </p:spTgt>
                                        </p:tgtEl>
                                        <p:attrNameLst>
                                          <p:attrName>ppt_x</p:attrName>
                                        </p:attrNameLst>
                                      </p:cBhvr>
                                      <p:tavLst>
                                        <p:tav tm="0">
                                          <p:val>
                                            <p:strVal val="#ppt_x-.2"/>
                                          </p:val>
                                        </p:tav>
                                        <p:tav tm="100000">
                                          <p:val>
                                            <p:strVal val="#ppt_x"/>
                                          </p:val>
                                        </p:tav>
                                      </p:tavLst>
                                    </p:anim>
                                    <p:anim calcmode="lin" valueType="num">
                                      <p:cBhvr>
                                        <p:cTn id="34" dur="1000" fill="hold"/>
                                        <p:tgtEl>
                                          <p:spTgt spid="6451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64517">
                                            <p:txEl>
                                              <p:pRg st="2" end="2"/>
                                            </p:txEl>
                                          </p:spTgt>
                                        </p:tgtEl>
                                      </p:cBhvr>
                                    </p:animEffect>
                                  </p:childTnLst>
                                </p:cTn>
                              </p:par>
                            </p:childTnLst>
                          </p:cTn>
                        </p:par>
                        <p:par>
                          <p:cTn id="36" fill="hold" nodeType="afterGroup">
                            <p:stCondLst>
                              <p:cond delay="5000"/>
                            </p:stCondLst>
                            <p:childTnLst>
                              <p:par>
                                <p:cTn id="37" presetID="29" presetClass="entr" presetSubtype="0" fill="hold" nodeType="afterEffect">
                                  <p:stCondLst>
                                    <p:cond delay="0"/>
                                  </p:stCondLst>
                                  <p:childTnLst>
                                    <p:set>
                                      <p:cBhvr>
                                        <p:cTn id="38" dur="1" fill="hold">
                                          <p:stCondLst>
                                            <p:cond delay="0"/>
                                          </p:stCondLst>
                                        </p:cTn>
                                        <p:tgtEl>
                                          <p:spTgt spid="64517">
                                            <p:txEl>
                                              <p:pRg st="3" end="3"/>
                                            </p:txEl>
                                          </p:spTgt>
                                        </p:tgtEl>
                                        <p:attrNameLst>
                                          <p:attrName>style.visibility</p:attrName>
                                        </p:attrNameLst>
                                      </p:cBhvr>
                                      <p:to>
                                        <p:strVal val="visible"/>
                                      </p:to>
                                    </p:set>
                                    <p:anim calcmode="lin" valueType="num">
                                      <p:cBhvr>
                                        <p:cTn id="39" dur="1000" fill="hold"/>
                                        <p:tgtEl>
                                          <p:spTgt spid="64517">
                                            <p:txEl>
                                              <p:pRg st="3" end="3"/>
                                            </p:txEl>
                                          </p:spTgt>
                                        </p:tgtEl>
                                        <p:attrNameLst>
                                          <p:attrName>ppt_x</p:attrName>
                                        </p:attrNameLst>
                                      </p:cBhvr>
                                      <p:tavLst>
                                        <p:tav tm="0">
                                          <p:val>
                                            <p:strVal val="#ppt_x-.2"/>
                                          </p:val>
                                        </p:tav>
                                        <p:tav tm="100000">
                                          <p:val>
                                            <p:strVal val="#ppt_x"/>
                                          </p:val>
                                        </p:tav>
                                      </p:tavLst>
                                    </p:anim>
                                    <p:anim calcmode="lin" valueType="num">
                                      <p:cBhvr>
                                        <p:cTn id="40" dur="1000" fill="hold"/>
                                        <p:tgtEl>
                                          <p:spTgt spid="6451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645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uild="p"/>
      <p:bldP spid="64519" grpId="0"/>
      <p:bldP spid="645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5B26D8-534B-BB70-A5AE-6AA938828DCD}"/>
              </a:ext>
            </a:extLst>
          </p:cNvPr>
          <p:cNvSpPr>
            <a:spLocks noGrp="1" noChangeArrowheads="1"/>
          </p:cNvSpPr>
          <p:nvPr>
            <p:ph type="title"/>
          </p:nvPr>
        </p:nvSpPr>
        <p:spPr/>
        <p:txBody>
          <a:bodyPr/>
          <a:lstStyle/>
          <a:p>
            <a:pPr algn="ctr" eaLnBrk="1" hangingPunct="1"/>
            <a:r>
              <a:rPr lang="uk-UA" altLang="ru-CH"/>
              <a:t>Оформлення таблиць</a:t>
            </a:r>
          </a:p>
        </p:txBody>
      </p:sp>
      <p:sp>
        <p:nvSpPr>
          <p:cNvPr id="13315" name="Rectangle 5">
            <a:extLst>
              <a:ext uri="{FF2B5EF4-FFF2-40B4-BE49-F238E27FC236}">
                <a16:creationId xmlns:a16="http://schemas.microsoft.com/office/drawing/2014/main" id="{459DE8DD-E6E5-AC0F-27F3-35716D6E7061}"/>
              </a:ext>
            </a:extLst>
          </p:cNvPr>
          <p:cNvSpPr>
            <a:spLocks noGrp="1" noChangeArrowheads="1"/>
          </p:cNvSpPr>
          <p:nvPr>
            <p:ph type="body" idx="1"/>
          </p:nvPr>
        </p:nvSpPr>
        <p:spPr>
          <a:xfrm>
            <a:off x="914400" y="1600200"/>
            <a:ext cx="7772400" cy="4953000"/>
          </a:xfrm>
        </p:spPr>
        <p:txBody>
          <a:bodyPr/>
          <a:lstStyle/>
          <a:p>
            <a:pPr algn="just" eaLnBrk="1" hangingPunct="1">
              <a:lnSpc>
                <a:spcPct val="80000"/>
              </a:lnSpc>
            </a:pPr>
            <a:r>
              <a:rPr lang="uk-UA" altLang="ru-CH" sz="1800" dirty="0">
                <a:latin typeface="Times New Roman" panose="02020603050405020304" pitchFamily="18" charset="0"/>
              </a:rPr>
              <a:t>Таблиці слід розміщувати безпосередньо після тексту, де вони згадуються вперше, або на наступній сторінці. На всі таблиці мають бути посилання у тексті.</a:t>
            </a:r>
          </a:p>
          <a:p>
            <a:pPr algn="just" eaLnBrk="1" hangingPunct="1">
              <a:lnSpc>
                <a:spcPct val="80000"/>
              </a:lnSpc>
            </a:pPr>
            <a:r>
              <a:rPr lang="uk-UA" altLang="ru-CH" sz="1800" dirty="0">
                <a:latin typeface="Times New Roman" panose="02020603050405020304" pitchFamily="18" charset="0"/>
              </a:rPr>
              <a:t>Таблиці слід нумерувати арабськими цифрами порядковими номерами у межах розділу, крім таблиць у додатках до документа. Номер таблиці складається з номера розділу та порядкового номера таблиці, розділених точкою та без неї після номера таблиці. Слово "Таблиця" починається з абзацного </a:t>
            </a:r>
            <a:r>
              <a:rPr lang="uk-UA" altLang="ru-CH" sz="1800" dirty="0" err="1">
                <a:latin typeface="Times New Roman" panose="02020603050405020304" pitchFamily="18" charset="0"/>
              </a:rPr>
              <a:t>відстаніу</a:t>
            </a:r>
            <a:r>
              <a:rPr lang="uk-UA" altLang="ru-CH" sz="1800" dirty="0">
                <a:latin typeface="Times New Roman" panose="02020603050405020304" pitchFamily="18" charset="0"/>
              </a:rPr>
              <a:t> 1,25. Наприклад:</a:t>
            </a: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endParaRPr lang="ru-RU" altLang="ru-CH" sz="1800" dirty="0">
              <a:latin typeface="Times New Roman" panose="02020603050405020304" pitchFamily="18" charset="0"/>
            </a:endParaRPr>
          </a:p>
          <a:p>
            <a:pPr algn="just" eaLnBrk="1" hangingPunct="1">
              <a:lnSpc>
                <a:spcPct val="80000"/>
              </a:lnSpc>
            </a:pPr>
            <a:r>
              <a:rPr lang="uk-UA" altLang="ru-CH" sz="1800" dirty="0">
                <a:latin typeface="Times New Roman" panose="02020603050405020304" pitchFamily="18" charset="0"/>
              </a:rPr>
              <a:t>Найменування таблиці має бути коротким та відображати її зміст.</a:t>
            </a:r>
          </a:p>
        </p:txBody>
      </p:sp>
      <p:pic>
        <p:nvPicPr>
          <p:cNvPr id="13316" name="Picture 5">
            <a:extLst>
              <a:ext uri="{FF2B5EF4-FFF2-40B4-BE49-F238E27FC236}">
                <a16:creationId xmlns:a16="http://schemas.microsoft.com/office/drawing/2014/main" id="{505BF009-8696-346D-5A26-3AC32CE9A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73914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Слои">
  <a:themeElements>
    <a:clrScheme name="Слои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Слои">
      <a:majorFont>
        <a:latin typeface="Times New Roman"/>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Слои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Слои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Слои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Слои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Слои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Слои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Слои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Слои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Слои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Слои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2263</TotalTime>
  <Words>2004</Words>
  <Application>Microsoft Macintosh PowerPoint</Application>
  <PresentationFormat>Экран (4:3)</PresentationFormat>
  <Paragraphs>175</Paragraphs>
  <Slides>24</Slides>
  <Notes>1</Notes>
  <HiddenSlides>0</HiddenSlides>
  <MMClips>0</MMClips>
  <ScaleCrop>false</ScaleCrop>
  <HeadingPairs>
    <vt:vector size="8" baseType="variant">
      <vt:variant>
        <vt:lpstr>Использованные шрифты</vt:lpstr>
      </vt:variant>
      <vt:variant>
        <vt:i4>3</vt:i4>
      </vt:variant>
      <vt:variant>
        <vt:lpstr>Тема</vt:lpstr>
      </vt:variant>
      <vt:variant>
        <vt:i4>1</vt:i4>
      </vt:variant>
      <vt:variant>
        <vt:lpstr>Внедренные серверы OLE</vt:lpstr>
      </vt:variant>
      <vt:variant>
        <vt:i4>1</vt:i4>
      </vt:variant>
      <vt:variant>
        <vt:lpstr>Заголовки слайдов</vt:lpstr>
      </vt:variant>
      <vt:variant>
        <vt:i4>24</vt:i4>
      </vt:variant>
    </vt:vector>
  </HeadingPairs>
  <TitlesOfParts>
    <vt:vector size="29" baseType="lpstr">
      <vt:lpstr>Arial</vt:lpstr>
      <vt:lpstr>Times New Roman</vt:lpstr>
      <vt:lpstr>Wingdings</vt:lpstr>
      <vt:lpstr>Слои</vt:lpstr>
      <vt:lpstr>Диаграмма</vt:lpstr>
      <vt:lpstr>Методика підготовки та написання звітів з</vt:lpstr>
      <vt:lpstr>Структура  звіту </vt:lpstr>
      <vt:lpstr>Структура  звіту </vt:lpstr>
      <vt:lpstr>Оформлення звіту</vt:lpstr>
      <vt:lpstr>Оформлення звіту</vt:lpstr>
      <vt:lpstr>Оформлення звіту</vt:lpstr>
      <vt:lpstr>Оформлення звіту</vt:lpstr>
      <vt:lpstr>Оформлення ілюстрацій</vt:lpstr>
      <vt:lpstr>Оформлення таблиць</vt:lpstr>
      <vt:lpstr>Оформлення таблиць</vt:lpstr>
      <vt:lpstr>Оформлення діаграм</vt:lpstr>
      <vt:lpstr>Переліки</vt:lpstr>
      <vt:lpstr>Переліки </vt:lpstr>
      <vt:lpstr>Оформлення лістингов</vt:lpstr>
      <vt:lpstr>Оформлення формул</vt:lpstr>
      <vt:lpstr>Оформлення формул</vt:lpstr>
      <vt:lpstr>Оформлення формул</vt:lpstr>
      <vt:lpstr>Використання дефісів,  мінусів та тире</vt:lpstr>
      <vt:lpstr>Оформлення блок-схем</vt:lpstr>
      <vt:lpstr>Оформлення блок-схем</vt:lpstr>
      <vt:lpstr>Оформлення блок-схем</vt:lpstr>
      <vt:lpstr>Правила створення блок-схем</vt:lpstr>
      <vt:lpstr>Оформлення блок-схем</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Светлана С. Ланская</dc:creator>
  <cp:lastModifiedBy>Illia Fransua</cp:lastModifiedBy>
  <cp:revision>52</cp:revision>
  <cp:lastPrinted>1601-01-01T00:00:00Z</cp:lastPrinted>
  <dcterms:created xsi:type="dcterms:W3CDTF">1601-01-01T00:00:00Z</dcterms:created>
  <dcterms:modified xsi:type="dcterms:W3CDTF">2024-12-16T20:12:24Z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