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660"/>
  </p:normalViewPr>
  <p:slideViewPr>
    <p:cSldViewPr snapToGrid="0">
      <p:cViewPr>
        <p:scale>
          <a:sx n="65" d="100"/>
          <a:sy n="65" d="100"/>
        </p:scale>
        <p:origin x="46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46B3-76E6-456B-A66F-AA5B7756B06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33790-DC6F-4B59-BC63-D333DB80EE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30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33790-DC6F-4B59-BC63-D333DB80EE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86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33790-DC6F-4B59-BC63-D333DB80EE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1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31C8-6CEE-158F-70E6-F0EC121B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52356-ECA3-B61B-07AF-7163AB5A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FE14-D6FE-B0DC-AAE3-6102EBF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BD3A-56E7-7BC1-0CC5-142F3866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838D-C4AA-C597-EED4-F04D132C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7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929-A8C1-9704-FE27-21C57158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4694A-8A13-608F-7A1D-1AE32BFC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CA46-65DE-C2FA-7E6F-4450C06C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D46E-DD2B-5CDD-FC62-793BE65F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6002-8459-3DA5-4201-B8508D4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0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BB05-BADA-A89E-482E-8925D15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E8DEB-1DED-DB71-8583-79E858F94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FBD0-A410-62A9-E03E-3EC57014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8548-E004-35EB-5DB5-F78FE905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F016-1AEA-5478-2CC4-54CF79FB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8260-0EEC-02E2-9E9D-46446938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F84E-F971-BE69-F59A-30C8CF24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021B-156A-EAA6-F89C-0CD41594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99EE-0505-31E9-70C8-D3797FCE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4DF4-4E13-2870-5717-96F245F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01B6-BE7B-DA71-8307-D53929C5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1F9E-DCEA-0488-939E-04DDE8B3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6029-CF4E-3D64-D07D-2B05A4B4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CD5D-95FB-BD37-7C58-96D34A07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495B-D43A-683C-9A37-CEDF83B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1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296F-9E2E-86E5-1E96-BC2D97E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F3C0-F9AC-BFD6-0205-5A6B52C2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009E7-5C37-70E9-C252-209B701E5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9CAD-B269-0A07-F625-E91F79AF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ECBB7-BA99-5C95-16DD-07B99FF7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6A404-FB56-1057-F5E5-F592DA32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380D-835E-3E0A-68DA-DA4596E1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60DA-2EFB-2B9A-C5C1-BDBADA25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57DFA-8E4C-2A65-0906-06B07B54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9E0A0-BBE1-6025-557D-7FFC93C1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85993-F7B9-F155-0B2D-6E777708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23D79-34F2-D9F7-3368-2B8D9A33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02E78-3A06-041F-CADA-6D4EA5DC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0F700-3E43-281E-8575-7FE37DF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85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BEBB-680E-B039-2833-07021E43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978A4-8A40-5B93-92AF-44F65B9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6D6EE-FD32-C87E-0CCD-4819F02B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283C-18E7-D865-DCBF-107DCCE5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08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1334-4165-ED4A-539F-5840CF1A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5DE8B-BA65-38C3-6CF5-35A43192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C4C32-6F24-9230-7C42-128A92B7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2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514F-5395-8ECF-8EF0-EDB508D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351-BD2C-FC27-3B61-671AF5F0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81DD-8761-A788-3647-16788403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7A26-6A89-6220-0323-C94121A5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B6A3D-7FF5-E324-E872-B5E77CE9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0CFD-E980-A73A-065A-7D5BF0D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8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E845-ACBF-5A88-9451-50DE56F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26222-EA7E-53F5-5D72-481B8FF7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4C226-9537-C34B-A143-AE82A267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3FF2D-A15C-EB8D-7745-81882DC2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AF92-FAD1-AECA-7005-AD8F65F6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301B-7A99-E819-872B-8E3795F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7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8D27-88F7-B7CE-EE87-03062CCE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D4F4-D4E6-8CF5-4055-1E1F584F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781B-A3CF-1805-01E9-F3627E006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1C5C-E3D1-45FC-8530-CD816C411A3C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38C3-ED2C-C382-7430-ED8ED5B6A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FDBA-B27C-1FF5-910F-ED7AF0220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D815-48BC-4824-85F3-0C2F8050A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4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1ED119-1479-268D-E465-623FA2435D24}"/>
              </a:ext>
            </a:extLst>
          </p:cNvPr>
          <p:cNvSpPr txBox="1"/>
          <p:nvPr/>
        </p:nvSpPr>
        <p:spPr>
          <a:xfrm>
            <a:off x="12192000" y="4191984"/>
            <a:ext cx="33197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Corbel Light" panose="020B0303020204020204" pitchFamily="34" charset="0"/>
              </a:rPr>
              <a:t>Group 6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Alvaro Rodrigo Chavez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Nicholas </a:t>
            </a:r>
            <a:r>
              <a:rPr lang="en-CA" sz="2400" b="1" dirty="0" err="1">
                <a:latin typeface="Corbel Light" panose="020B0303020204020204" pitchFamily="34" charset="0"/>
              </a:rPr>
              <a:t>Dibiase</a:t>
            </a:r>
            <a:endParaRPr lang="en-CA" sz="2400" b="1" dirty="0">
              <a:latin typeface="Corbel Light" panose="020B0303020204020204" pitchFamily="34" charset="0"/>
            </a:endParaRP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Paolo Adrian Quezon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Denis Shwaloff</a:t>
            </a:r>
          </a:p>
          <a:p>
            <a:pPr algn="r"/>
            <a:r>
              <a:rPr lang="en-CA" dirty="0">
                <a:latin typeface="Corbel Light" panose="020B0303020204020204" pitchFamily="34" charset="0"/>
              </a:rPr>
              <a:t>CEN322</a:t>
            </a:r>
            <a:endParaRPr lang="en-CA" sz="2000" dirty="0">
              <a:latin typeface="Corbel Light" panose="020B0303020204020204" pitchFamily="34" charset="0"/>
            </a:endParaRPr>
          </a:p>
          <a:p>
            <a:pPr algn="r"/>
            <a:endParaRPr lang="en-CA" sz="2000" dirty="0">
              <a:latin typeface="Corbel" panose="020B0503020204020204" pitchFamily="34" charset="0"/>
            </a:endParaRPr>
          </a:p>
        </p:txBody>
      </p:sp>
      <p:pic>
        <p:nvPicPr>
          <p:cNvPr id="5" name="Picture 4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0F2F6663-D060-F573-23A0-ADDC1126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3" y="-5853391"/>
            <a:ext cx="8577551" cy="4825810"/>
          </a:xfrm>
          <a:prstGeom prst="rect">
            <a:avLst/>
          </a:prstGeom>
        </p:spPr>
      </p:pic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6" y="-5272592"/>
            <a:ext cx="3610536" cy="36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F965-0662-1F3E-788C-97AEACBF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63" y="-7509750"/>
            <a:ext cx="329711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96404-18D3-2092-0549-8FD6ECA2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62" y="0"/>
            <a:ext cx="33024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35A35-6597-9F5A-FEF0-0A9A3BD6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378" y="0"/>
            <a:ext cx="3245509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5BB3AD-384D-E399-D45C-C9F3B5DC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274" y="0"/>
            <a:ext cx="326871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C6F41-381D-CAF1-6BCD-26B4EFEEA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7152" y="0"/>
            <a:ext cx="32397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2B153-972B-A6E1-4926-1D66D0F132BF}"/>
              </a:ext>
            </a:extLst>
          </p:cNvPr>
          <p:cNvSpPr txBox="1"/>
          <p:nvPr/>
        </p:nvSpPr>
        <p:spPr>
          <a:xfrm rot="16200000">
            <a:off x="-743397" y="2298747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20E18-19B9-C0EC-7B1E-6D8DD43ED8BB}"/>
              </a:ext>
            </a:extLst>
          </p:cNvPr>
          <p:cNvSpPr txBox="1"/>
          <p:nvPr/>
        </p:nvSpPr>
        <p:spPr>
          <a:xfrm>
            <a:off x="970036" y="-1779947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SETTINGS &amp;</a:t>
            </a:r>
          </a:p>
          <a:p>
            <a:r>
              <a:rPr lang="en-CA" sz="4400" b="1" dirty="0">
                <a:latin typeface="Corbel Light" panose="020B0303020204020204" pitchFamily="34" charset="0"/>
              </a:rPr>
              <a:t>FEEDBACK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1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F965-0662-1F3E-788C-97AEACBF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63" y="-7509750"/>
            <a:ext cx="329711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96404-18D3-2092-0549-8FD6ECA2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62" y="-7509750"/>
            <a:ext cx="33024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35A35-6597-9F5A-FEF0-0A9A3BD6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378" y="-7509750"/>
            <a:ext cx="3245509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5BB3AD-384D-E399-D45C-C9F3B5DC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274" y="-7509750"/>
            <a:ext cx="326871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2DA67-D0AB-8A2B-B31D-742005C3F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835" y="0"/>
            <a:ext cx="323977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342A1-B95C-5E1A-27CF-20DBACF74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8000" y="0"/>
            <a:ext cx="326243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423AB-B068-36B8-FB36-C0EB938F31C5}"/>
              </a:ext>
            </a:extLst>
          </p:cNvPr>
          <p:cNvSpPr txBox="1"/>
          <p:nvPr/>
        </p:nvSpPr>
        <p:spPr>
          <a:xfrm rot="16200000">
            <a:off x="-3039125" y="2298748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E68A0-81CD-79C4-3351-24FAE1701ADE}"/>
              </a:ext>
            </a:extLst>
          </p:cNvPr>
          <p:cNvSpPr txBox="1"/>
          <p:nvPr/>
        </p:nvSpPr>
        <p:spPr>
          <a:xfrm>
            <a:off x="970036" y="1079986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SETTINGS &amp;</a:t>
            </a:r>
          </a:p>
          <a:p>
            <a:r>
              <a:rPr lang="en-CA" sz="4400" b="1" dirty="0">
                <a:latin typeface="Corbel Light" panose="020B0303020204020204" pitchFamily="34" charset="0"/>
              </a:rPr>
              <a:t>FEEDBACK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2DA67-D0AB-8A2B-B31D-742005C3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95" y="0"/>
            <a:ext cx="323977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342A1-B95C-5E1A-27CF-20DBACF74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05" y="0"/>
            <a:ext cx="326243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D9F364-2F03-2CB2-6F73-08FF26C8640B}"/>
              </a:ext>
            </a:extLst>
          </p:cNvPr>
          <p:cNvSpPr txBox="1"/>
          <p:nvPr/>
        </p:nvSpPr>
        <p:spPr>
          <a:xfrm>
            <a:off x="970036" y="1079986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SETTINGS &amp;</a:t>
            </a:r>
          </a:p>
          <a:p>
            <a:r>
              <a:rPr lang="en-CA" sz="4400" b="1" dirty="0">
                <a:latin typeface="Corbel Light" panose="020B0303020204020204" pitchFamily="34" charset="0"/>
              </a:rPr>
              <a:t>FEEDBACK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C70B-9B8A-5B12-0785-ABFEAB8AD0A1}"/>
              </a:ext>
            </a:extLst>
          </p:cNvPr>
          <p:cNvSpPr txBox="1"/>
          <p:nvPr/>
        </p:nvSpPr>
        <p:spPr>
          <a:xfrm rot="16200000">
            <a:off x="-2204193" y="-4053099"/>
            <a:ext cx="66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SPRINT DASHBOARD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2306C-1A6E-6903-3C32-C969A415B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82" y="7102979"/>
            <a:ext cx="10096995" cy="5085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141915-E06B-92AB-068E-BE4683C48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182" y="12188744"/>
            <a:ext cx="10091755" cy="4739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73517-365A-4D5B-5944-B8CE66328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0182" y="16928030"/>
            <a:ext cx="10091755" cy="59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2DA67-D0AB-8A2B-B31D-742005C3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95" y="-7315197"/>
            <a:ext cx="323977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342A1-B95C-5E1A-27CF-20DBACF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505" y="-7315197"/>
            <a:ext cx="326243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F0308-C388-9C53-9FFC-B8801A81992E}"/>
              </a:ext>
            </a:extLst>
          </p:cNvPr>
          <p:cNvSpPr txBox="1"/>
          <p:nvPr/>
        </p:nvSpPr>
        <p:spPr>
          <a:xfrm rot="16200000">
            <a:off x="-2204193" y="1160924"/>
            <a:ext cx="66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SPRINT DASHBOARD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4D294-659A-B478-CD18-8763E9F8FEEE}"/>
              </a:ext>
            </a:extLst>
          </p:cNvPr>
          <p:cNvSpPr txBox="1"/>
          <p:nvPr/>
        </p:nvSpPr>
        <p:spPr>
          <a:xfrm>
            <a:off x="13538164" y="1079986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SETTINGS &amp;</a:t>
            </a:r>
          </a:p>
          <a:p>
            <a:r>
              <a:rPr lang="en-CA" sz="4400" b="1" dirty="0">
                <a:latin typeface="Corbel Light" panose="020B0303020204020204" pitchFamily="34" charset="0"/>
              </a:rPr>
              <a:t>FEEDBACK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30179-015F-FD40-9848-E5F2A9418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82" y="1772225"/>
            <a:ext cx="10096995" cy="5085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EC6B6C-1BDC-F0A9-7C39-3955E4305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82" y="6857990"/>
            <a:ext cx="10091755" cy="47392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26325-EFA5-06F6-4C7B-A7D7B37F7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182" y="11597276"/>
            <a:ext cx="10091755" cy="59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1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F0308-C388-9C53-9FFC-B8801A81992E}"/>
              </a:ext>
            </a:extLst>
          </p:cNvPr>
          <p:cNvSpPr txBox="1"/>
          <p:nvPr/>
        </p:nvSpPr>
        <p:spPr>
          <a:xfrm rot="16200000">
            <a:off x="-2204193" y="1160924"/>
            <a:ext cx="66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SPRINT DASHBOARD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BC9AC-63E6-AD8F-5DE0-C52D71FF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82" y="-2974870"/>
            <a:ext cx="10096995" cy="5085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48EEC-36E6-953A-D0EF-FDDFA44BC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82" y="2110895"/>
            <a:ext cx="10091755" cy="4739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BCF0D6-9BD8-EB39-09D2-076F855A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82" y="6850181"/>
            <a:ext cx="10091755" cy="59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F0308-C388-9C53-9FFC-B8801A81992E}"/>
              </a:ext>
            </a:extLst>
          </p:cNvPr>
          <p:cNvSpPr txBox="1"/>
          <p:nvPr/>
        </p:nvSpPr>
        <p:spPr>
          <a:xfrm rot="16200000">
            <a:off x="-2204193" y="1160924"/>
            <a:ext cx="66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SPRINT DASHBOARD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B2E24-9C11-8A63-46F1-B25E632E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82" y="-8869825"/>
            <a:ext cx="10096995" cy="5085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1607D-F203-5558-61B2-735E5B142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82" y="-3784060"/>
            <a:ext cx="10091755" cy="4739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F8F0-794B-BD93-55A9-B9D1034A3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82" y="955226"/>
            <a:ext cx="10091755" cy="592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FF629-48EA-C7E3-87D0-71F48AD64586}"/>
              </a:ext>
            </a:extLst>
          </p:cNvPr>
          <p:cNvSpPr txBox="1"/>
          <p:nvPr/>
        </p:nvSpPr>
        <p:spPr>
          <a:xfrm rot="16200000">
            <a:off x="-3268777" y="1937603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BUSINESS MODEL</a:t>
            </a:r>
          </a:p>
          <a:p>
            <a:r>
              <a:rPr lang="en-CA" sz="3600" b="1" dirty="0">
                <a:latin typeface="Corbel Light" panose="020B0303020204020204" pitchFamily="34" charset="0"/>
              </a:rPr>
              <a:t> CANVAS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7682E91-0B84-F976-D882-BDD2268D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42" y="7460823"/>
            <a:ext cx="7467392" cy="57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4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F0308-C388-9C53-9FFC-B8801A81992E}"/>
              </a:ext>
            </a:extLst>
          </p:cNvPr>
          <p:cNvSpPr txBox="1"/>
          <p:nvPr/>
        </p:nvSpPr>
        <p:spPr>
          <a:xfrm rot="16200000">
            <a:off x="-2204193" y="-4792401"/>
            <a:ext cx="66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SPRINT DASHBOARD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B2E24-9C11-8A63-46F1-B25E632E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82" y="-16963234"/>
            <a:ext cx="10096995" cy="5085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1607D-F203-5558-61B2-735E5B14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82" y="-11877469"/>
            <a:ext cx="10091755" cy="4739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F8F0-794B-BD93-55A9-B9D1034A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82" y="-7138183"/>
            <a:ext cx="10091755" cy="592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1FAE0-A011-5616-DE58-7A8D1A83F9F9}"/>
              </a:ext>
            </a:extLst>
          </p:cNvPr>
          <p:cNvSpPr txBox="1"/>
          <p:nvPr/>
        </p:nvSpPr>
        <p:spPr>
          <a:xfrm rot="16200000">
            <a:off x="-973048" y="1937603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BUSINESS MODEL</a:t>
            </a:r>
          </a:p>
          <a:p>
            <a:r>
              <a:rPr lang="en-CA" sz="3600" b="1" dirty="0">
                <a:latin typeface="Corbel Light" panose="020B0303020204020204" pitchFamily="34" charset="0"/>
              </a:rPr>
              <a:t> CANVAS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6E747-2A92-AD93-41D4-D7EF935C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42" y="262558"/>
            <a:ext cx="7467392" cy="57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37FC1B-500D-7B5C-9111-1E4BAC50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3" y="7445724"/>
            <a:ext cx="6398850" cy="64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1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1FAE0-A011-5616-DE58-7A8D1A83F9F9}"/>
              </a:ext>
            </a:extLst>
          </p:cNvPr>
          <p:cNvSpPr txBox="1"/>
          <p:nvPr/>
        </p:nvSpPr>
        <p:spPr>
          <a:xfrm rot="16200000">
            <a:off x="-973048" y="1937603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BUSINESS MODEL</a:t>
            </a:r>
          </a:p>
          <a:p>
            <a:r>
              <a:rPr lang="en-CA" sz="3600" b="1" dirty="0">
                <a:latin typeface="Corbel Light" panose="020B0303020204020204" pitchFamily="34" charset="0"/>
              </a:rPr>
              <a:t> CANVAS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6E747-2A92-AD93-41D4-D7EF935C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42" y="-6393444"/>
            <a:ext cx="7467392" cy="57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37FC1B-500D-7B5C-9111-1E4BAC50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3" y="151766"/>
            <a:ext cx="6398850" cy="64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CB3F2-3709-A755-A2E3-F80CDA593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4083" y="552520"/>
            <a:ext cx="10213285" cy="5756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3B8F2-B1C3-0EB8-DD96-2FA942F017BE}"/>
              </a:ext>
            </a:extLst>
          </p:cNvPr>
          <p:cNvSpPr txBox="1"/>
          <p:nvPr/>
        </p:nvSpPr>
        <p:spPr>
          <a:xfrm rot="16200000">
            <a:off x="-2711659" y="2666301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GANTT CHART</a:t>
            </a:r>
            <a:endParaRPr lang="en-CA" sz="4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0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1FAE0-A011-5616-DE58-7A8D1A83F9F9}"/>
              </a:ext>
            </a:extLst>
          </p:cNvPr>
          <p:cNvSpPr txBox="1"/>
          <p:nvPr/>
        </p:nvSpPr>
        <p:spPr>
          <a:xfrm rot="16200000">
            <a:off x="-973048" y="-3442487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BUSINESS MODEL</a:t>
            </a:r>
          </a:p>
          <a:p>
            <a:r>
              <a:rPr lang="en-CA" sz="3600" b="1" dirty="0">
                <a:latin typeface="Corbel Light" panose="020B0303020204020204" pitchFamily="34" charset="0"/>
              </a:rPr>
              <a:t> CANVAS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37FC1B-500D-7B5C-9111-1E4BAC50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3" y="-7461170"/>
            <a:ext cx="6398850" cy="64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3A702C-5A2A-2E49-3A7B-28095FA8B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715" y="552520"/>
            <a:ext cx="10213285" cy="575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0AE37-9E7B-3DAB-F448-37B2ED440A21}"/>
              </a:ext>
            </a:extLst>
          </p:cNvPr>
          <p:cNvSpPr txBox="1"/>
          <p:nvPr/>
        </p:nvSpPr>
        <p:spPr>
          <a:xfrm rot="16200000">
            <a:off x="-521349" y="2666301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GANTT CHART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C3DD-CB83-3A44-EC5E-ADD355109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82"/>
          <a:stretch/>
        </p:blipFill>
        <p:spPr>
          <a:xfrm>
            <a:off x="1901867" y="7242993"/>
            <a:ext cx="10058849" cy="56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6506E-6775-E3F3-6664-B928D08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"/>
          <a:stretch/>
        </p:blipFill>
        <p:spPr>
          <a:xfrm>
            <a:off x="1901867" y="544463"/>
            <a:ext cx="10058849" cy="5664951"/>
          </a:xfrm>
          <a:prstGeom prst="rect">
            <a:avLst/>
          </a:prstGeom>
        </p:spPr>
      </p:pic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1FAE0-A011-5616-DE58-7A8D1A83F9F9}"/>
              </a:ext>
            </a:extLst>
          </p:cNvPr>
          <p:cNvSpPr txBox="1"/>
          <p:nvPr/>
        </p:nvSpPr>
        <p:spPr>
          <a:xfrm rot="16200000">
            <a:off x="-973048" y="-3442487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BUSINESS MODEL</a:t>
            </a:r>
          </a:p>
          <a:p>
            <a:r>
              <a:rPr lang="en-CA" sz="3600" b="1" dirty="0">
                <a:latin typeface="Corbel Light" panose="020B0303020204020204" pitchFamily="34" charset="0"/>
              </a:rPr>
              <a:t> CANVAS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A702C-5A2A-2E49-3A7B-28095FA8B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715" y="-6847764"/>
            <a:ext cx="10213285" cy="575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0AE37-9E7B-3DAB-F448-37B2ED440A21}"/>
              </a:ext>
            </a:extLst>
          </p:cNvPr>
          <p:cNvSpPr txBox="1"/>
          <p:nvPr/>
        </p:nvSpPr>
        <p:spPr>
          <a:xfrm rot="16200000">
            <a:off x="-521349" y="2666301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GANTT CHART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9AED1-F9C4-98B2-A615-07BEB9C575A6}"/>
              </a:ext>
            </a:extLst>
          </p:cNvPr>
          <p:cNvSpPr txBox="1"/>
          <p:nvPr/>
        </p:nvSpPr>
        <p:spPr>
          <a:xfrm rot="16200000">
            <a:off x="-829638" y="-2477686"/>
            <a:ext cx="38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GITHUB STRATEGY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DC761-B76F-E4C7-A65C-D461DF079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6443" y="-52062"/>
            <a:ext cx="10021984" cy="69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1ED119-1479-268D-E465-623FA2435D24}"/>
              </a:ext>
            </a:extLst>
          </p:cNvPr>
          <p:cNvSpPr txBox="1"/>
          <p:nvPr/>
        </p:nvSpPr>
        <p:spPr>
          <a:xfrm>
            <a:off x="8349344" y="4191984"/>
            <a:ext cx="33197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Corbel Light" panose="020B0303020204020204" pitchFamily="34" charset="0"/>
              </a:rPr>
              <a:t>Group 6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Alvaro Rodrigo Chavez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Nicholas </a:t>
            </a:r>
            <a:r>
              <a:rPr lang="en-CA" sz="2400" b="1" dirty="0" err="1">
                <a:latin typeface="Corbel Light" panose="020B0303020204020204" pitchFamily="34" charset="0"/>
              </a:rPr>
              <a:t>Dibiase</a:t>
            </a:r>
            <a:endParaRPr lang="en-CA" sz="2400" b="1" dirty="0">
              <a:latin typeface="Corbel Light" panose="020B0303020204020204" pitchFamily="34" charset="0"/>
            </a:endParaRP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Paolo Adrian Quezon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Denis Shwaloff</a:t>
            </a:r>
          </a:p>
          <a:p>
            <a:pPr algn="r"/>
            <a:r>
              <a:rPr lang="en-CA" dirty="0">
                <a:latin typeface="Corbel Light" panose="020B0303020204020204" pitchFamily="34" charset="0"/>
              </a:rPr>
              <a:t>CEN322</a:t>
            </a:r>
            <a:endParaRPr lang="en-CA" sz="2000" dirty="0">
              <a:latin typeface="Corbel Light" panose="020B0303020204020204" pitchFamily="34" charset="0"/>
            </a:endParaRPr>
          </a:p>
          <a:p>
            <a:pPr algn="r"/>
            <a:endParaRPr lang="en-CA" sz="2000" dirty="0">
              <a:latin typeface="Corbel" panose="020B0503020204020204" pitchFamily="34" charset="0"/>
            </a:endParaRPr>
          </a:p>
        </p:txBody>
      </p:sp>
      <p:pic>
        <p:nvPicPr>
          <p:cNvPr id="5" name="Picture 4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0F2F6663-D060-F573-23A0-ADDC1126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3" y="743345"/>
            <a:ext cx="8577551" cy="4825810"/>
          </a:xfrm>
          <a:prstGeom prst="rect">
            <a:avLst/>
          </a:prstGeom>
        </p:spPr>
      </p:pic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6" y="1324144"/>
            <a:ext cx="3610536" cy="3610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3CAE7-BCCC-38B0-670F-D6CC9196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031" y="-7075076"/>
            <a:ext cx="31219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ED6A6-569D-32B1-1FBB-306224C94498}"/>
              </a:ext>
            </a:extLst>
          </p:cNvPr>
          <p:cNvSpPr txBox="1"/>
          <p:nvPr/>
        </p:nvSpPr>
        <p:spPr>
          <a:xfrm>
            <a:off x="970036" y="-1056862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HOME PAGE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8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6506E-6775-E3F3-6664-B928D08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"/>
          <a:stretch/>
        </p:blipFill>
        <p:spPr>
          <a:xfrm>
            <a:off x="1901867" y="7486062"/>
            <a:ext cx="10058849" cy="5664951"/>
          </a:xfrm>
          <a:prstGeom prst="rect">
            <a:avLst/>
          </a:prstGeom>
        </p:spPr>
      </p:pic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0AE37-9E7B-3DAB-F448-37B2ED440A21}"/>
              </a:ext>
            </a:extLst>
          </p:cNvPr>
          <p:cNvSpPr txBox="1"/>
          <p:nvPr/>
        </p:nvSpPr>
        <p:spPr>
          <a:xfrm rot="16200000">
            <a:off x="-2546797" y="2666302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GANTT CHART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407EE-672C-2DC6-8DF7-414530CAF9E2}"/>
              </a:ext>
            </a:extLst>
          </p:cNvPr>
          <p:cNvSpPr txBox="1"/>
          <p:nvPr/>
        </p:nvSpPr>
        <p:spPr>
          <a:xfrm rot="16200000">
            <a:off x="-829638" y="2241814"/>
            <a:ext cx="38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GITHUB STRATEGY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AA463C-CA25-5842-9532-F2B8E404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016" y="-52062"/>
            <a:ext cx="10021984" cy="691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5498C1-F0BD-86D3-BA55-7CD40258D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016" y="6807008"/>
            <a:ext cx="10021984" cy="61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5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407EE-672C-2DC6-8DF7-414530CAF9E2}"/>
              </a:ext>
            </a:extLst>
          </p:cNvPr>
          <p:cNvSpPr txBox="1"/>
          <p:nvPr/>
        </p:nvSpPr>
        <p:spPr>
          <a:xfrm rot="16200000">
            <a:off x="-829638" y="2241814"/>
            <a:ext cx="38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GITHUB STRATEGY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AA463C-CA25-5842-9532-F2B8E404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16" y="-6069426"/>
            <a:ext cx="10021984" cy="691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5498C1-F0BD-86D3-BA55-7CD4025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016" y="789644"/>
            <a:ext cx="10021984" cy="6118789"/>
          </a:xfrm>
          <a:prstGeom prst="rect">
            <a:avLst/>
          </a:prstGeom>
        </p:spPr>
      </p:pic>
      <p:pic>
        <p:nvPicPr>
          <p:cNvPr id="3" name="Picture 2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625A5D60-4A4D-A172-9B73-83AA92F57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25" y="-5109417"/>
            <a:ext cx="8577551" cy="482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B8715-FF98-C2FD-5B3F-293D756B9E56}"/>
              </a:ext>
            </a:extLst>
          </p:cNvPr>
          <p:cNvSpPr txBox="1"/>
          <p:nvPr/>
        </p:nvSpPr>
        <p:spPr>
          <a:xfrm>
            <a:off x="4577838" y="8398260"/>
            <a:ext cx="303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THANK YOU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F2F3C0C0-6A5D-665C-C41E-389726F4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25" y="662132"/>
            <a:ext cx="8577551" cy="4825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6506E-6775-E3F3-6664-B928D08F6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2"/>
          <a:stretch/>
        </p:blipFill>
        <p:spPr>
          <a:xfrm>
            <a:off x="1901867" y="7486062"/>
            <a:ext cx="10058849" cy="5664951"/>
          </a:xfrm>
          <a:prstGeom prst="rect">
            <a:avLst/>
          </a:prstGeom>
        </p:spPr>
      </p:pic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90" y="1252107"/>
            <a:ext cx="3645859" cy="3645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407EE-672C-2DC6-8DF7-414530CAF9E2}"/>
              </a:ext>
            </a:extLst>
          </p:cNvPr>
          <p:cNvSpPr txBox="1"/>
          <p:nvPr/>
        </p:nvSpPr>
        <p:spPr>
          <a:xfrm rot="16200000">
            <a:off x="-2560118" y="2241814"/>
            <a:ext cx="38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Corbel Light" panose="020B0303020204020204" pitchFamily="34" charset="0"/>
              </a:rPr>
              <a:t>GITHUB STRATEGY</a:t>
            </a:r>
            <a:endParaRPr lang="en-CA" sz="4000" b="1" dirty="0">
              <a:latin typeface="Corbel" panose="020B05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AA463C-CA25-5842-9532-F2B8E404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1408" y="-6069426"/>
            <a:ext cx="10021984" cy="691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5498C1-F0BD-86D3-BA55-7CD40258D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1408" y="789644"/>
            <a:ext cx="10021984" cy="611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CFA8E-D663-23D7-44D4-F368EFD6E6A0}"/>
              </a:ext>
            </a:extLst>
          </p:cNvPr>
          <p:cNvSpPr txBox="1"/>
          <p:nvPr/>
        </p:nvSpPr>
        <p:spPr>
          <a:xfrm>
            <a:off x="4577838" y="4897966"/>
            <a:ext cx="303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THANK YOU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52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6A109-16D9-14C1-F6DA-EE7F1FBA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031" y="0"/>
            <a:ext cx="312196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2FB1A-EB40-3D24-57C5-D5233EC1F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573" y="-36951"/>
            <a:ext cx="5095154" cy="11078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6AC83-3D00-4269-471F-1ABB2E368A91}"/>
              </a:ext>
            </a:extLst>
          </p:cNvPr>
          <p:cNvSpPr txBox="1"/>
          <p:nvPr/>
        </p:nvSpPr>
        <p:spPr>
          <a:xfrm>
            <a:off x="8349344" y="7572499"/>
            <a:ext cx="33197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Corbel Light" panose="020B0303020204020204" pitchFamily="34" charset="0"/>
              </a:rPr>
              <a:t>Group 6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Alvaro Rodrigo Chavez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Nicholas </a:t>
            </a:r>
            <a:r>
              <a:rPr lang="en-CA" sz="2400" b="1" dirty="0" err="1">
                <a:latin typeface="Corbel Light" panose="020B0303020204020204" pitchFamily="34" charset="0"/>
              </a:rPr>
              <a:t>Dibiase</a:t>
            </a:r>
            <a:endParaRPr lang="en-CA" sz="2400" b="1" dirty="0">
              <a:latin typeface="Corbel Light" panose="020B0303020204020204" pitchFamily="34" charset="0"/>
            </a:endParaRP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Paolo Adrian Quezon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Denis Shwaloff</a:t>
            </a:r>
          </a:p>
          <a:p>
            <a:pPr algn="r"/>
            <a:r>
              <a:rPr lang="en-CA" dirty="0">
                <a:latin typeface="Corbel Light" panose="020B0303020204020204" pitchFamily="34" charset="0"/>
              </a:rPr>
              <a:t>CEN322</a:t>
            </a:r>
            <a:endParaRPr lang="en-CA" sz="2000" dirty="0">
              <a:latin typeface="Corbel Light" panose="020B0303020204020204" pitchFamily="34" charset="0"/>
            </a:endParaRPr>
          </a:p>
          <a:p>
            <a:pPr algn="r"/>
            <a:endParaRPr lang="en-CA" sz="2000" dirty="0"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DE5B1-F1F6-5E85-8AD0-33EC8C2D2ECA}"/>
              </a:ext>
            </a:extLst>
          </p:cNvPr>
          <p:cNvSpPr txBox="1"/>
          <p:nvPr/>
        </p:nvSpPr>
        <p:spPr>
          <a:xfrm>
            <a:off x="970036" y="-1056862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MENU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57002-B17E-3459-D2E3-F58B2EB6B5FA}"/>
              </a:ext>
            </a:extLst>
          </p:cNvPr>
          <p:cNvSpPr txBox="1"/>
          <p:nvPr/>
        </p:nvSpPr>
        <p:spPr>
          <a:xfrm>
            <a:off x="1122436" y="2616951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HOME PAGE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75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1ED119-1479-268D-E465-623FA2435D24}"/>
              </a:ext>
            </a:extLst>
          </p:cNvPr>
          <p:cNvSpPr txBox="1"/>
          <p:nvPr/>
        </p:nvSpPr>
        <p:spPr>
          <a:xfrm>
            <a:off x="8349344" y="7098468"/>
            <a:ext cx="33197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Corbel Light" panose="020B0303020204020204" pitchFamily="34" charset="0"/>
              </a:rPr>
              <a:t>Group 6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Alvaro Rodrigo Chavez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Nicholas </a:t>
            </a:r>
            <a:r>
              <a:rPr lang="en-CA" sz="2400" b="1" dirty="0" err="1">
                <a:latin typeface="Corbel Light" panose="020B0303020204020204" pitchFamily="34" charset="0"/>
              </a:rPr>
              <a:t>Dibiase</a:t>
            </a:r>
            <a:endParaRPr lang="en-CA" sz="2400" b="1" dirty="0">
              <a:latin typeface="Corbel Light" panose="020B0303020204020204" pitchFamily="34" charset="0"/>
            </a:endParaRP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Paolo Adrian Quezon</a:t>
            </a:r>
          </a:p>
          <a:p>
            <a:pPr algn="r"/>
            <a:r>
              <a:rPr lang="en-CA" sz="2400" b="1" dirty="0">
                <a:latin typeface="Corbel Light" panose="020B0303020204020204" pitchFamily="34" charset="0"/>
              </a:rPr>
              <a:t>Denis Shwaloff</a:t>
            </a:r>
          </a:p>
          <a:p>
            <a:pPr algn="r"/>
            <a:r>
              <a:rPr lang="en-CA" dirty="0">
                <a:latin typeface="Corbel Light" panose="020B0303020204020204" pitchFamily="34" charset="0"/>
              </a:rPr>
              <a:t>CEN322</a:t>
            </a:r>
            <a:endParaRPr lang="en-CA" sz="2000" dirty="0">
              <a:latin typeface="Corbel Light" panose="020B0303020204020204" pitchFamily="34" charset="0"/>
            </a:endParaRPr>
          </a:p>
          <a:p>
            <a:pPr algn="r"/>
            <a:endParaRPr lang="en-CA" sz="2000" dirty="0">
              <a:latin typeface="Corbel" panose="020B0503020204020204" pitchFamily="34" charset="0"/>
            </a:endParaRPr>
          </a:p>
        </p:txBody>
      </p:sp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6A109-16D9-14C1-F6DA-EE7F1FBA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0"/>
            <a:ext cx="5043055" cy="11078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76A91-4290-FE2B-B5E6-8322DC3B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46" y="-1"/>
            <a:ext cx="5095154" cy="11078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80BB0-AA91-2468-D294-1A8C50B6B99B}"/>
              </a:ext>
            </a:extLst>
          </p:cNvPr>
          <p:cNvSpPr txBox="1"/>
          <p:nvPr/>
        </p:nvSpPr>
        <p:spPr>
          <a:xfrm>
            <a:off x="970036" y="2600740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MENU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2C492-E5AA-4EB3-DDCB-79B8F3A89DE0}"/>
              </a:ext>
            </a:extLst>
          </p:cNvPr>
          <p:cNvSpPr txBox="1"/>
          <p:nvPr/>
        </p:nvSpPr>
        <p:spPr>
          <a:xfrm>
            <a:off x="-3858125" y="2616951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HOME PAGE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3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6A109-16D9-14C1-F6DA-EE7F1FBA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36" y="0"/>
            <a:ext cx="3140364" cy="6898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76A91-4290-FE2B-B5E6-8322DC3B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6462" y="-1"/>
            <a:ext cx="5095154" cy="11078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E2410-DC7C-1311-CE47-1833B26A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55" y="-7242048"/>
            <a:ext cx="31865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714AD-6BDC-0988-F463-824374CA710E}"/>
              </a:ext>
            </a:extLst>
          </p:cNvPr>
          <p:cNvSpPr txBox="1"/>
          <p:nvPr/>
        </p:nvSpPr>
        <p:spPr>
          <a:xfrm>
            <a:off x="-3815972" y="2600740"/>
            <a:ext cx="331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MENU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9943F-754D-7DB2-2227-FE96225C7FC1}"/>
              </a:ext>
            </a:extLst>
          </p:cNvPr>
          <p:cNvSpPr txBox="1"/>
          <p:nvPr/>
        </p:nvSpPr>
        <p:spPr>
          <a:xfrm>
            <a:off x="970036" y="-1682673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NAVIGATION DRAWER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6A109-16D9-14C1-F6DA-EE7F1FBA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64" y="-1"/>
            <a:ext cx="4821936" cy="10592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E2410-DC7C-1311-CE47-1833B26A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21" y="-1"/>
            <a:ext cx="5072980" cy="10917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48DB4-40BF-5B9F-21B3-2982C5034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-1"/>
            <a:ext cx="329711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AE131-D36D-48C2-182A-C8A8C758B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146" y="-1"/>
            <a:ext cx="33024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C3703-7BD6-EF7A-20EA-E15CD700F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3262" y="-1"/>
            <a:ext cx="324550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36BE92-D346-E614-A585-795CA7977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23158" y="-1"/>
            <a:ext cx="326871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50B1D4-8DE0-1F09-5DA6-6FD395D02D81}"/>
              </a:ext>
            </a:extLst>
          </p:cNvPr>
          <p:cNvSpPr txBox="1"/>
          <p:nvPr/>
        </p:nvSpPr>
        <p:spPr>
          <a:xfrm>
            <a:off x="970036" y="2305669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NAVIGATION DRAWER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1B792-70AB-E234-B833-15B5A9FB1A1C}"/>
              </a:ext>
            </a:extLst>
          </p:cNvPr>
          <p:cNvSpPr txBox="1"/>
          <p:nvPr/>
        </p:nvSpPr>
        <p:spPr>
          <a:xfrm rot="16200000">
            <a:off x="-743397" y="-2098155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9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6A109-16D9-14C1-F6DA-EE7F1FBA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64" y="7735823"/>
            <a:ext cx="4821936" cy="10592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E2410-DC7C-1311-CE47-1833B26A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20" y="7735823"/>
            <a:ext cx="5072980" cy="10917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F965-0662-1F3E-788C-97AEACBF4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227" y="0"/>
            <a:ext cx="329711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96404-18D3-2092-0549-8FD6ECA2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5373" y="0"/>
            <a:ext cx="33024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35A35-6597-9F5A-FEF0-0A9A3BD68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489" y="0"/>
            <a:ext cx="3245509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5BB3AD-384D-E399-D45C-C9F3B5DC2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22385" y="0"/>
            <a:ext cx="3268713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EEDD91-DDE3-94A2-6F96-A0960223D70E}"/>
              </a:ext>
            </a:extLst>
          </p:cNvPr>
          <p:cNvSpPr txBox="1"/>
          <p:nvPr/>
        </p:nvSpPr>
        <p:spPr>
          <a:xfrm rot="16200000">
            <a:off x="-743397" y="2298747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72721-71C2-2572-BE76-0099F7CF3A05}"/>
              </a:ext>
            </a:extLst>
          </p:cNvPr>
          <p:cNvSpPr txBox="1"/>
          <p:nvPr/>
        </p:nvSpPr>
        <p:spPr>
          <a:xfrm>
            <a:off x="-4205078" y="2305669"/>
            <a:ext cx="3426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NAVIGATION DRAWER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5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F965-0662-1F3E-788C-97AEACBF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75" y="0"/>
            <a:ext cx="329711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96404-18D3-2092-0549-8FD6ECA2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21" y="0"/>
            <a:ext cx="33024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35A35-6597-9F5A-FEF0-0A9A3BD6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4537" y="0"/>
            <a:ext cx="3245509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5BB3AD-384D-E399-D45C-C9F3B5DC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4433" y="0"/>
            <a:ext cx="32687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0BBC0-101F-5CA8-2E0C-FE8EE4039741}"/>
              </a:ext>
            </a:extLst>
          </p:cNvPr>
          <p:cNvSpPr txBox="1"/>
          <p:nvPr/>
        </p:nvSpPr>
        <p:spPr>
          <a:xfrm rot="16200000">
            <a:off x="-743397" y="2298747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9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s, symbol, font, graphic design">
            <a:extLst>
              <a:ext uri="{FF2B5EF4-FFF2-40B4-BE49-F238E27FC236}">
                <a16:creationId xmlns:a16="http://schemas.microsoft.com/office/drawing/2014/main" id="{AF9F55CD-0B45-B82D-9538-A8FF1207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5012086"/>
            <a:ext cx="1370393" cy="137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F965-0662-1F3E-788C-97AEACBF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32" y="0"/>
            <a:ext cx="329711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96404-18D3-2092-0549-8FD6ECA2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78" y="0"/>
            <a:ext cx="33024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35A35-6597-9F5A-FEF0-0A9A3BD6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594" y="0"/>
            <a:ext cx="3245509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5BB3AD-384D-E399-D45C-C9F3B5DC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6490" y="0"/>
            <a:ext cx="32687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59290-B1BD-A144-9788-F0D8F17C590E}"/>
              </a:ext>
            </a:extLst>
          </p:cNvPr>
          <p:cNvSpPr txBox="1"/>
          <p:nvPr/>
        </p:nvSpPr>
        <p:spPr>
          <a:xfrm rot="16200000">
            <a:off x="-743397" y="2298747"/>
            <a:ext cx="34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rbel Light" panose="020B0303020204020204" pitchFamily="34" charset="0"/>
              </a:rPr>
              <a:t>SENSORS</a:t>
            </a:r>
            <a:endParaRPr lang="en-CA" sz="4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9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137</Words>
  <Application>Microsoft Office PowerPoint</Application>
  <PresentationFormat>Widescreen</PresentationFormat>
  <Paragraphs>74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Corbel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Chavez</dc:creator>
  <cp:lastModifiedBy>Rodrigo Chavez</cp:lastModifiedBy>
  <cp:revision>5</cp:revision>
  <dcterms:created xsi:type="dcterms:W3CDTF">2023-06-12T04:31:02Z</dcterms:created>
  <dcterms:modified xsi:type="dcterms:W3CDTF">2023-06-13T02:13:40Z</dcterms:modified>
</cp:coreProperties>
</file>