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30" r:id="rId4"/>
    <p:sldId id="331" r:id="rId5"/>
    <p:sldId id="332" r:id="rId6"/>
    <p:sldId id="333" r:id="rId7"/>
    <p:sldId id="334" r:id="rId8"/>
    <p:sldId id="335" r:id="rId9"/>
    <p:sldId id="281" r:id="rId10"/>
    <p:sldId id="336" r:id="rId11"/>
    <p:sldId id="338" r:id="rId12"/>
    <p:sldId id="337" r:id="rId13"/>
    <p:sldId id="339" r:id="rId14"/>
    <p:sldId id="34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FF33CC"/>
    <a:srgbClr val="5DE937"/>
    <a:srgbClr val="F6FF81"/>
    <a:srgbClr val="8BE1FF"/>
    <a:srgbClr val="BDEEFF"/>
    <a:srgbClr val="69D8FF"/>
    <a:srgbClr val="47C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8702" autoAdjust="0"/>
  </p:normalViewPr>
  <p:slideViewPr>
    <p:cSldViewPr>
      <p:cViewPr>
        <p:scale>
          <a:sx n="110" d="100"/>
          <a:sy n="110" d="100"/>
        </p:scale>
        <p:origin x="-205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6111-9FCA-4982-B258-DBECC50EDEF1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https://www.uts.edu.au/current-students/support/helps/self-help-resources/presentation-skills/conference-presentations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9AD78-7BFB-4EE4-9180-8DFFADC43E1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39FDB-E91F-4778-B9E6-5F43EDB4F64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https://www.uts.edu.au/current-students/support/helps/self-help-resources/presentation-skills/conference-presentations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DAB5-BA69-4A78-9A55-5610985EC55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C7-FC95-4E34-B420-057A521D9073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5C7-27B4-45C4-A501-F1D0831C097D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8D4-D375-49BA-9603-32930771D982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5ED-4DB4-4175-A6A0-5CC06357E666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B630-DEB5-4AFA-A2CE-46AE072D86A5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D72-321A-407F-9005-983F98CB50D6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03D-8B7B-4071-9B47-8227E06AF50A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E077-5528-4102-8732-63B9FCBB409B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7E57-BEF4-4DC1-A6AD-1D3FD51268CA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8829-0A0D-4012-B9ED-36BCF56B983D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846-3CA6-4031-A9AC-06DC630B5D9B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97FC-6908-4D69-92CE-801C4A6FCEA7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403-3F3D-4BBC-934C-64FFE742405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 Integration von </a:t>
            </a:r>
            <a:b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Conways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“Spiel des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Lebens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Martin </a:t>
            </a:r>
            <a:r>
              <a:rPr lang="en-US" dirty="0" err="1" smtClean="0"/>
              <a:t>Junghans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&amp; Max </a:t>
            </a:r>
            <a:r>
              <a:rPr lang="en-US" dirty="0" err="1" smtClean="0"/>
              <a:t>Hohlfeld</a:t>
            </a:r>
            <a:endParaRPr lang="en-US" dirty="0" smtClean="0"/>
          </a:p>
          <a:p>
            <a:r>
              <a:rPr lang="en-US" dirty="0" smtClean="0"/>
              <a:t>©12/2021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10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856984" cy="365125"/>
          </a:xfrm>
        </p:spPr>
        <p:txBody>
          <a:bodyPr/>
          <a:lstStyle/>
          <a:p>
            <a:pPr algn="l"/>
            <a:r>
              <a:rPr lang="en-US" dirty="0" smtClean="0"/>
              <a:t>_________________________________________________________________________________________________________________</a:t>
            </a:r>
          </a:p>
          <a:p>
            <a:pPr algn="l"/>
            <a:r>
              <a:rPr lang="en-US" baseline="30000" dirty="0" smtClean="0"/>
              <a:t>1</a:t>
            </a:r>
            <a:r>
              <a:rPr lang="en-US" dirty="0" smtClean="0"/>
              <a:t> https</a:t>
            </a:r>
            <a:r>
              <a:rPr lang="en-US" dirty="0" smtClean="0"/>
              <a:t>://digilent.com/reference/_</a:t>
            </a:r>
            <a:r>
              <a:rPr lang="en-US" dirty="0" smtClean="0"/>
              <a:t>media/reference/programmable-logic/nexys-a7/nexys-a7_rm.pdf (S.21)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VGA Controller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Umgesetzt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640x480px Display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Timings </a:t>
            </a:r>
            <a:r>
              <a:rPr lang="en-US" sz="3200" dirty="0" err="1" smtClean="0"/>
              <a:t>aus</a:t>
            </a:r>
            <a:r>
              <a:rPr lang="en-US" sz="3200" dirty="0" smtClean="0"/>
              <a:t> </a:t>
            </a:r>
            <a:r>
              <a:rPr lang="en-US" sz="3200" dirty="0" err="1" smtClean="0"/>
              <a:t>Nexys</a:t>
            </a:r>
            <a:r>
              <a:rPr lang="en-US" sz="3200" dirty="0" smtClean="0"/>
              <a:t> A7 FPGA Board Reference Manual </a:t>
            </a:r>
            <a:br>
              <a:rPr lang="en-US" sz="3200" dirty="0" smtClean="0"/>
            </a:br>
            <a:r>
              <a:rPr lang="en-US" sz="3200" dirty="0" smtClean="0"/>
              <a:t>entnommen</a:t>
            </a:r>
            <a:r>
              <a:rPr lang="en-US" sz="3200" baseline="30000" dirty="0" smtClean="0"/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501008"/>
            <a:ext cx="38889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11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856984" cy="365125"/>
          </a:xfrm>
        </p:spPr>
        <p:txBody>
          <a:bodyPr/>
          <a:lstStyle/>
          <a:p>
            <a:pPr algn="l"/>
            <a:r>
              <a:rPr lang="en-US" dirty="0" smtClean="0"/>
              <a:t>_________________________________________________________________________________________________________________</a:t>
            </a:r>
          </a:p>
          <a:p>
            <a:pPr algn="l"/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https://allaboutfpga.com/vhdl-code-for-clock-divider/</a:t>
            </a:r>
            <a:endParaRPr lang="en-US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Frequenzabstimmung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Clock / VGA </a:t>
            </a:r>
            <a:endParaRPr lang="en-US" sz="3200" baseline="300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Problem: 100 MHz Input </a:t>
            </a:r>
            <a:r>
              <a:rPr lang="en-US" sz="3200" dirty="0" err="1" smtClean="0"/>
              <a:t>Frequenz</a:t>
            </a:r>
            <a:r>
              <a:rPr lang="en-US" sz="3200" dirty="0" smtClean="0"/>
              <a:t> auf 25 MHz </a:t>
            </a:r>
            <a:r>
              <a:rPr lang="en-US" sz="3200" dirty="0" err="1" smtClean="0"/>
              <a:t>runterregeln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Mittels</a:t>
            </a:r>
            <a:r>
              <a:rPr lang="en-US" sz="3200" dirty="0" smtClean="0"/>
              <a:t> Clock Divider</a:t>
            </a:r>
            <a:r>
              <a:rPr lang="en-US" sz="3200" baseline="30000" dirty="0" smtClean="0"/>
              <a:t>1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79" y="4077072"/>
            <a:ext cx="516153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12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Simulationsumgebung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Anfertigung</a:t>
            </a:r>
            <a:r>
              <a:rPr lang="en-US" sz="3200" dirty="0" smtClean="0"/>
              <a:t> von </a:t>
            </a:r>
            <a:r>
              <a:rPr lang="en-US" sz="3200" dirty="0" err="1" smtClean="0"/>
              <a:t>vordefinierten</a:t>
            </a:r>
            <a:r>
              <a:rPr lang="en-US" sz="3200" dirty="0" smtClean="0"/>
              <a:t> </a:t>
            </a:r>
            <a:r>
              <a:rPr lang="en-US" sz="3200" dirty="0" err="1" smtClean="0"/>
              <a:t>Zellkonstellationen</a:t>
            </a:r>
            <a:r>
              <a:rPr lang="en-US" sz="3200" dirty="0" smtClean="0"/>
              <a:t> (Presets)</a:t>
            </a:r>
            <a:br>
              <a:rPr lang="en-US" sz="3200" dirty="0" smtClean="0"/>
            </a:br>
            <a:r>
              <a:rPr lang="en-US" sz="3200" dirty="0" smtClean="0"/>
              <a:t>(s. conwaylife.com/wiki)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Möglichkeit</a:t>
            </a:r>
            <a:r>
              <a:rPr lang="en-US" sz="3200" dirty="0" smtClean="0"/>
              <a:t> </a:t>
            </a:r>
            <a:r>
              <a:rPr lang="en-US" sz="3200" dirty="0" err="1" smtClean="0"/>
              <a:t>zur</a:t>
            </a:r>
            <a:r>
              <a:rPr lang="en-US" sz="3200" dirty="0" smtClean="0"/>
              <a:t> </a:t>
            </a:r>
            <a:r>
              <a:rPr lang="en-US" sz="3200" dirty="0" err="1" smtClean="0"/>
              <a:t>manuellen</a:t>
            </a:r>
            <a:r>
              <a:rPr lang="en-US" sz="3200" dirty="0" smtClean="0"/>
              <a:t> </a:t>
            </a:r>
            <a:r>
              <a:rPr lang="en-US" sz="3200" dirty="0" err="1" smtClean="0"/>
              <a:t>Eingabe</a:t>
            </a:r>
            <a:r>
              <a:rPr lang="en-US" sz="3200" dirty="0" smtClean="0"/>
              <a:t> von </a:t>
            </a:r>
            <a:r>
              <a:rPr lang="en-US" sz="3200" dirty="0" err="1" smtClean="0"/>
              <a:t>Konstellationen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Demo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13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72816"/>
            <a:ext cx="3587080" cy="36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14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11560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</a:t>
            </a: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Dank!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11560" y="52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Martin </a:t>
            </a:r>
            <a:r>
              <a:rPr lang="en-US" sz="4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Junghans</a:t>
            </a: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Max </a:t>
            </a:r>
            <a:r>
              <a:rPr lang="en-US" sz="4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Hohlfeld</a:t>
            </a:r>
            <a:endParaRPr lang="en-US" sz="4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3000" b="1" dirty="0" smtClean="0"/>
              <a:t>1.		</a:t>
            </a:r>
            <a:r>
              <a:rPr lang="en-US" sz="3000" b="1" dirty="0" err="1" smtClean="0"/>
              <a:t>Conways</a:t>
            </a:r>
            <a:r>
              <a:rPr lang="en-US" sz="3000" b="1" dirty="0" smtClean="0"/>
              <a:t> </a:t>
            </a:r>
            <a:r>
              <a:rPr lang="en-US" sz="3000" b="1" dirty="0" smtClean="0"/>
              <a:t>“Spiel des </a:t>
            </a:r>
            <a:r>
              <a:rPr lang="en-US" sz="3000" b="1" dirty="0" err="1" smtClean="0"/>
              <a:t>Lebens</a:t>
            </a:r>
            <a:r>
              <a:rPr lang="en-US" sz="3000" b="1" dirty="0" smtClean="0"/>
              <a:t>”</a:t>
            </a:r>
            <a:endParaRPr lang="en-US" sz="3000" b="1" dirty="0" smtClean="0"/>
          </a:p>
          <a:p>
            <a:pPr marL="514350" indent="-514350">
              <a:buNone/>
            </a:pPr>
            <a:endParaRPr lang="en-US" sz="3000" b="1" dirty="0" smtClean="0"/>
          </a:p>
          <a:p>
            <a:pPr marL="514350" indent="-514350">
              <a:buNone/>
            </a:pPr>
            <a:r>
              <a:rPr lang="en-US" sz="3000" b="1" dirty="0" smtClean="0"/>
              <a:t>2.		FPGA </a:t>
            </a:r>
            <a:r>
              <a:rPr lang="en-US" sz="3000" b="1" dirty="0" err="1" smtClean="0"/>
              <a:t>Implementierung</a:t>
            </a:r>
            <a:endParaRPr lang="en-US" sz="3000" b="1" dirty="0" smtClean="0"/>
          </a:p>
          <a:p>
            <a:pPr marL="514350" indent="-514350">
              <a:buNone/>
            </a:pPr>
            <a:endParaRPr lang="en-US" sz="3000" b="1" dirty="0" smtClean="0"/>
          </a:p>
          <a:p>
            <a:pPr marL="514350" indent="-514350">
              <a:buNone/>
            </a:pPr>
            <a:r>
              <a:rPr lang="en-US" sz="3000" b="1" dirty="0" smtClean="0"/>
              <a:t>3.		Demo</a:t>
            </a:r>
          </a:p>
          <a:p>
            <a:pPr marL="514350" indent="-514350">
              <a:buNone/>
            </a:pPr>
            <a:endParaRPr lang="en-US" sz="3000" b="1" dirty="0" smtClean="0"/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2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3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856984" cy="365125"/>
          </a:xfrm>
        </p:spPr>
        <p:txBody>
          <a:bodyPr/>
          <a:lstStyle/>
          <a:p>
            <a:pPr algn="l"/>
            <a:r>
              <a:rPr lang="en-US" dirty="0" smtClean="0"/>
              <a:t>_________________________________________________________________________________________________________________</a:t>
            </a:r>
          </a:p>
          <a:p>
            <a:pPr algn="l"/>
            <a:r>
              <a:rPr lang="en-US" baseline="30000" dirty="0" smtClean="0"/>
              <a:t>1</a:t>
            </a:r>
            <a:r>
              <a:rPr lang="en-US" dirty="0" smtClean="0"/>
              <a:t> http</a:t>
            </a:r>
            <a:r>
              <a:rPr lang="en-US" dirty="0" smtClean="0"/>
              <a:t>://web.stanford.edu/class/sts145/Library/life.pdf</a:t>
            </a:r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Horton Conway 			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b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(1970,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brit</a:t>
            </a:r>
            <a:r>
              <a:rPr lang="en-US" sz="3200" dirty="0" smtClean="0"/>
              <a:t>. </a:t>
            </a:r>
            <a:r>
              <a:rPr lang="en-US" sz="3200" dirty="0" err="1" smtClean="0"/>
              <a:t>Mathematiker</a:t>
            </a:r>
            <a:r>
              <a:rPr lang="en-US" sz="3200" dirty="0" smtClean="0"/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“Life” in “Scientific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American” veröffentlicht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 realer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Lebensprozesse</a:t>
            </a: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Analogien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</a:t>
            </a:r>
            <a:r>
              <a:rPr lang="en-US" sz="3200" dirty="0" smtClean="0"/>
              <a:t>m </a:t>
            </a:r>
            <a:r>
              <a:rPr lang="en-US" sz="3200" dirty="0" err="1" smtClean="0"/>
              <a:t>Entstehen</a:t>
            </a:r>
            <a:r>
              <a:rPr lang="en-US" sz="3200" dirty="0" smtClean="0"/>
              <a:t>, </a:t>
            </a:r>
            <a:r>
              <a:rPr lang="en-US" sz="3200" dirty="0" err="1" smtClean="0"/>
              <a:t>Verschwinden</a:t>
            </a:r>
            <a:r>
              <a:rPr lang="en-US" sz="3200" dirty="0" smtClean="0"/>
              <a:t> und </a:t>
            </a:r>
            <a:r>
              <a:rPr lang="en-US" sz="3200" dirty="0" err="1" smtClean="0"/>
              <a:t>Mutieren</a:t>
            </a:r>
            <a:r>
              <a:rPr lang="en-US" sz="3200" dirty="0" smtClean="0"/>
              <a:t> von </a:t>
            </a:r>
            <a:r>
              <a:rPr lang="en-US" sz="3200" dirty="0" err="1" smtClean="0"/>
              <a:t>lebenden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Organismen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Turing-</a:t>
            </a:r>
            <a:r>
              <a:rPr lang="en-US" sz="3200" dirty="0" err="1" smtClean="0"/>
              <a:t>v</a:t>
            </a:r>
            <a:r>
              <a:rPr lang="en-US" sz="3200" dirty="0" err="1" smtClean="0"/>
              <a:t>ollständig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Grundidee</a:t>
            </a:r>
            <a:r>
              <a:rPr lang="en-US" sz="3200" dirty="0" smtClean="0"/>
              <a:t>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noProof="0" dirty="0" smtClean="0"/>
              <a:t>Simulation </a:t>
            </a:r>
            <a:r>
              <a:rPr lang="en-US" sz="3200" noProof="0" dirty="0" err="1" smtClean="0"/>
              <a:t>beginnt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mit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einfacher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Konfiguration</a:t>
            </a:r>
            <a:r>
              <a:rPr lang="en-US" sz="3200" noProof="0" dirty="0" smtClean="0"/>
              <a:t> von </a:t>
            </a:r>
            <a:r>
              <a:rPr lang="en-US" sz="3200" noProof="0" dirty="0" err="1" smtClean="0"/>
              <a:t>Zellen</a:t>
            </a:r>
            <a:r>
              <a:rPr lang="en-US" sz="3200" noProof="0" dirty="0" smtClean="0"/>
              <a:t> in </a:t>
            </a:r>
            <a:r>
              <a:rPr lang="en-US" sz="3200" noProof="0" dirty="0" err="1" smtClean="0"/>
              <a:t>zweidimensionalem</a:t>
            </a:r>
            <a:r>
              <a:rPr lang="en-US" sz="3200" noProof="0" dirty="0" smtClean="0"/>
              <a:t> Raster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a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uf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diese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Startkonfiguration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werden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Conways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Genetische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Regeln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angewendet</a:t>
            </a: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nach</a:t>
            </a:r>
            <a:r>
              <a:rPr lang="en-US" sz="3200" dirty="0" smtClean="0"/>
              <a:t> </a:t>
            </a:r>
            <a:r>
              <a:rPr lang="en-US" sz="3200" dirty="0" err="1" smtClean="0"/>
              <a:t>Anwendung</a:t>
            </a:r>
            <a:r>
              <a:rPr lang="en-US" sz="3200" dirty="0" smtClean="0"/>
              <a:t> </a:t>
            </a:r>
            <a:r>
              <a:rPr lang="en-US" sz="3200" dirty="0" err="1" smtClean="0"/>
              <a:t>der</a:t>
            </a:r>
            <a:r>
              <a:rPr lang="en-US" sz="3200" dirty="0" smtClean="0"/>
              <a:t> </a:t>
            </a:r>
            <a:r>
              <a:rPr lang="en-US" sz="3200" dirty="0" err="1" smtClean="0"/>
              <a:t>Regeln</a:t>
            </a:r>
            <a:r>
              <a:rPr lang="en-US" sz="3200" dirty="0" smtClean="0"/>
              <a:t> auf die Generation t </a:t>
            </a:r>
            <a:r>
              <a:rPr lang="en-US" sz="3200" dirty="0" err="1" smtClean="0"/>
              <a:t>ergibt</a:t>
            </a:r>
            <a:r>
              <a:rPr lang="en-US" sz="3200" dirty="0" smtClean="0"/>
              <a:t> </a:t>
            </a:r>
            <a:r>
              <a:rPr lang="en-US" sz="3200" dirty="0" err="1" smtClean="0"/>
              <a:t>sich</a:t>
            </a:r>
            <a:r>
              <a:rPr lang="en-US" sz="3200" dirty="0" smtClean="0"/>
              <a:t> </a:t>
            </a:r>
            <a:r>
              <a:rPr lang="en-US" sz="3200" dirty="0" err="1" smtClean="0"/>
              <a:t>eine</a:t>
            </a:r>
            <a:r>
              <a:rPr lang="en-US" sz="3200" dirty="0" smtClean="0"/>
              <a:t> </a:t>
            </a:r>
            <a:r>
              <a:rPr lang="en-US" sz="3200" dirty="0" err="1" smtClean="0"/>
              <a:t>neue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Generation t+1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5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Regeln</a:t>
            </a:r>
            <a:r>
              <a:rPr lang="en-US" sz="3200" dirty="0" smtClean="0"/>
              <a:t>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Überleben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428750" lvl="2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Jede</a:t>
            </a:r>
            <a:r>
              <a:rPr lang="en-US" sz="3200" dirty="0" smtClean="0"/>
              <a:t> </a:t>
            </a:r>
            <a:r>
              <a:rPr lang="en-US" sz="3200" dirty="0" err="1" smtClean="0"/>
              <a:t>Zelle</a:t>
            </a:r>
            <a:r>
              <a:rPr lang="en-US" sz="3200" dirty="0" smtClean="0"/>
              <a:t> </a:t>
            </a:r>
            <a:r>
              <a:rPr lang="en-US" sz="3200" dirty="0" err="1" smtClean="0"/>
              <a:t>mit</a:t>
            </a:r>
            <a:r>
              <a:rPr lang="en-US" sz="3200" dirty="0" smtClean="0"/>
              <a:t> 2 </a:t>
            </a:r>
            <a:r>
              <a:rPr lang="en-US" sz="3200" dirty="0" err="1" smtClean="0"/>
              <a:t>oder</a:t>
            </a:r>
            <a:r>
              <a:rPr lang="en-US" sz="3200" dirty="0" smtClean="0"/>
              <a:t> 3 </a:t>
            </a:r>
            <a:r>
              <a:rPr lang="en-US" sz="3200" dirty="0" err="1" smtClean="0"/>
              <a:t>Nachbarzellen</a:t>
            </a:r>
            <a:r>
              <a:rPr lang="en-US" sz="3200" dirty="0" smtClean="0"/>
              <a:t> </a:t>
            </a:r>
            <a:r>
              <a:rPr lang="en-US" sz="3200" dirty="0" err="1" smtClean="0"/>
              <a:t>überlebt</a:t>
            </a:r>
            <a:r>
              <a:rPr lang="en-US" sz="3200" dirty="0" smtClean="0"/>
              <a:t> </a:t>
            </a:r>
            <a:r>
              <a:rPr lang="en-US" sz="3200" dirty="0" err="1" smtClean="0"/>
              <a:t>bis</a:t>
            </a:r>
            <a:r>
              <a:rPr lang="en-US" sz="3200" dirty="0" smtClean="0"/>
              <a:t> </a:t>
            </a:r>
            <a:r>
              <a:rPr lang="en-US" sz="3200" dirty="0" err="1" smtClean="0"/>
              <a:t>zur</a:t>
            </a:r>
            <a:r>
              <a:rPr lang="en-US" sz="3200" dirty="0" smtClean="0"/>
              <a:t> </a:t>
            </a:r>
            <a:r>
              <a:rPr lang="en-US" sz="3200" dirty="0" err="1" smtClean="0"/>
              <a:t>nächsten</a:t>
            </a:r>
            <a:r>
              <a:rPr lang="en-US" sz="3200" dirty="0" smtClean="0"/>
              <a:t> Generation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Tod</a:t>
            </a:r>
            <a:r>
              <a:rPr lang="en-US" sz="3200" dirty="0" smtClean="0"/>
              <a:t>:</a:t>
            </a:r>
          </a:p>
          <a:p>
            <a:pPr marL="1428750" lvl="2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Jede</a:t>
            </a:r>
            <a:r>
              <a:rPr lang="en-US" sz="3200" dirty="0" smtClean="0"/>
              <a:t> </a:t>
            </a:r>
            <a:r>
              <a:rPr lang="en-US" sz="3200" dirty="0" err="1" smtClean="0"/>
              <a:t>Zelle</a:t>
            </a:r>
            <a:r>
              <a:rPr lang="en-US" sz="3200" dirty="0" smtClean="0"/>
              <a:t> </a:t>
            </a:r>
            <a:r>
              <a:rPr lang="en-US" sz="3200" dirty="0" err="1" smtClean="0"/>
              <a:t>mit</a:t>
            </a:r>
            <a:r>
              <a:rPr lang="en-US" sz="3200" dirty="0" smtClean="0"/>
              <a:t> 4 </a:t>
            </a:r>
            <a:r>
              <a:rPr lang="en-US" sz="3200" dirty="0" err="1" smtClean="0"/>
              <a:t>oder</a:t>
            </a:r>
            <a:r>
              <a:rPr lang="en-US" sz="3200" dirty="0" smtClean="0"/>
              <a:t> </a:t>
            </a:r>
            <a:r>
              <a:rPr lang="en-US" sz="3200" dirty="0" err="1" smtClean="0"/>
              <a:t>mehr</a:t>
            </a:r>
            <a:r>
              <a:rPr lang="en-US" sz="3200" dirty="0" smtClean="0"/>
              <a:t> </a:t>
            </a:r>
            <a:r>
              <a:rPr lang="en-US" sz="3200" dirty="0" err="1" smtClean="0"/>
              <a:t>Nachbarzellen</a:t>
            </a:r>
            <a:r>
              <a:rPr lang="en-US" sz="3200" dirty="0" smtClean="0"/>
              <a:t> </a:t>
            </a:r>
            <a:r>
              <a:rPr lang="en-US" sz="3200" dirty="0" err="1" smtClean="0"/>
              <a:t>stirbt</a:t>
            </a:r>
            <a:r>
              <a:rPr lang="en-US" sz="3200" dirty="0" smtClean="0"/>
              <a:t> an </a:t>
            </a:r>
            <a:r>
              <a:rPr lang="en-US" sz="3200" dirty="0" err="1" smtClean="0"/>
              <a:t>Überpopulation</a:t>
            </a:r>
            <a:endParaRPr lang="en-US" sz="3200" dirty="0" smtClean="0"/>
          </a:p>
          <a:p>
            <a:pPr marL="1428750" lvl="2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Jede</a:t>
            </a:r>
            <a:r>
              <a:rPr lang="en-US" sz="3200" dirty="0" smtClean="0"/>
              <a:t> </a:t>
            </a:r>
            <a:r>
              <a:rPr lang="en-US" sz="3200" dirty="0" err="1" smtClean="0"/>
              <a:t>Zelle</a:t>
            </a:r>
            <a:r>
              <a:rPr lang="en-US" sz="3200" dirty="0" smtClean="0"/>
              <a:t> </a:t>
            </a:r>
            <a:r>
              <a:rPr lang="en-US" sz="3200" dirty="0" err="1" smtClean="0"/>
              <a:t>mit</a:t>
            </a:r>
            <a:r>
              <a:rPr lang="en-US" sz="3200" dirty="0" smtClean="0"/>
              <a:t> 1 </a:t>
            </a:r>
            <a:r>
              <a:rPr lang="en-US" sz="3200" dirty="0" err="1" smtClean="0"/>
              <a:t>oder</a:t>
            </a:r>
            <a:r>
              <a:rPr lang="en-US" sz="3200" dirty="0" smtClean="0"/>
              <a:t> </a:t>
            </a:r>
            <a:r>
              <a:rPr lang="en-US" sz="3200" dirty="0" err="1" smtClean="0"/>
              <a:t>weniger</a:t>
            </a:r>
            <a:r>
              <a:rPr lang="en-US" sz="3200" dirty="0" smtClean="0"/>
              <a:t> </a:t>
            </a:r>
            <a:r>
              <a:rPr lang="en-US" sz="3200" dirty="0" err="1" smtClean="0"/>
              <a:t>Nachbarzellen</a:t>
            </a:r>
            <a:r>
              <a:rPr lang="en-US" sz="3200" dirty="0" smtClean="0"/>
              <a:t> </a:t>
            </a:r>
            <a:r>
              <a:rPr lang="en-US" sz="3200" dirty="0" err="1" smtClean="0"/>
              <a:t>stirbt</a:t>
            </a:r>
            <a:r>
              <a:rPr lang="en-US" sz="3200" dirty="0" smtClean="0"/>
              <a:t> an Isolation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Geburt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428750" lvl="2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Jede</a:t>
            </a:r>
            <a:r>
              <a:rPr lang="en-US" sz="3200" dirty="0" smtClean="0"/>
              <a:t> </a:t>
            </a:r>
            <a:r>
              <a:rPr lang="en-US" sz="3200" dirty="0" err="1" smtClean="0"/>
              <a:t>leere</a:t>
            </a:r>
            <a:r>
              <a:rPr lang="en-US" sz="3200" dirty="0" smtClean="0"/>
              <a:t> </a:t>
            </a:r>
            <a:r>
              <a:rPr lang="en-US" sz="3200" dirty="0" err="1" smtClean="0"/>
              <a:t>Zelle</a:t>
            </a:r>
            <a:r>
              <a:rPr lang="en-US" sz="3200" dirty="0" smtClean="0"/>
              <a:t> </a:t>
            </a:r>
            <a:r>
              <a:rPr lang="en-US" sz="3200" dirty="0" err="1" smtClean="0"/>
              <a:t>mit</a:t>
            </a:r>
            <a:r>
              <a:rPr lang="en-US" sz="3200" dirty="0" smtClean="0"/>
              <a:t> </a:t>
            </a:r>
            <a:r>
              <a:rPr lang="en-US" sz="3200" dirty="0" err="1" smtClean="0"/>
              <a:t>ganau</a:t>
            </a:r>
            <a:r>
              <a:rPr lang="en-US" sz="3200" dirty="0" smtClean="0"/>
              <a:t> 3 </a:t>
            </a:r>
            <a:r>
              <a:rPr lang="en-US" sz="3200" dirty="0" err="1" smtClean="0"/>
              <a:t>Nachbarzellen</a:t>
            </a:r>
            <a:r>
              <a:rPr lang="en-US" sz="3200" dirty="0" smtClean="0"/>
              <a:t> </a:t>
            </a:r>
            <a:r>
              <a:rPr lang="en-US" sz="3200" dirty="0" err="1" smtClean="0"/>
              <a:t>wird</a:t>
            </a:r>
            <a:r>
              <a:rPr lang="en-US" sz="3200" dirty="0" smtClean="0"/>
              <a:t> </a:t>
            </a:r>
            <a:r>
              <a:rPr lang="en-US" sz="3200" dirty="0" err="1" smtClean="0"/>
              <a:t>zur</a:t>
            </a:r>
            <a:r>
              <a:rPr lang="en-US" sz="3200" dirty="0" smtClean="0"/>
              <a:t> </a:t>
            </a:r>
            <a:r>
              <a:rPr lang="en-US" sz="3200" dirty="0" err="1" smtClean="0"/>
              <a:t>nächsten</a:t>
            </a:r>
            <a:r>
              <a:rPr lang="en-US" sz="3200" dirty="0" smtClean="0"/>
              <a:t> Generation </a:t>
            </a:r>
            <a:r>
              <a:rPr lang="en-US" sz="3200" dirty="0" err="1" smtClean="0"/>
              <a:t>geboren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6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Beispiel</a:t>
            </a:r>
            <a:r>
              <a:rPr lang="en-US" sz="3200" dirty="0" smtClean="0"/>
              <a:t> 1: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1428750" lvl="2" indent="-514350">
              <a:spcBef>
                <a:spcPct val="20000"/>
              </a:spcBef>
              <a:defRPr/>
            </a:pPr>
            <a:endParaRPr lang="en-US" sz="1000" dirty="0" smtClean="0"/>
          </a:p>
          <a:p>
            <a:pPr marL="1428750" lvl="2" indent="-514350">
              <a:spcBef>
                <a:spcPct val="20000"/>
              </a:spcBef>
              <a:defRPr/>
            </a:pPr>
            <a:r>
              <a:rPr lang="en-US" sz="1000" dirty="0" smtClean="0"/>
              <a:t> </a:t>
            </a:r>
            <a:r>
              <a:rPr lang="en-US" sz="1000" dirty="0" smtClean="0"/>
              <a:t>        </a:t>
            </a:r>
            <a:r>
              <a:rPr lang="en-US" sz="3200" dirty="0" smtClean="0"/>
              <a:t>(0)			(1)		        (2)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125963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377991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630019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>
            <a:off x="2987824" y="378904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 nach rechts 16"/>
          <p:cNvSpPr/>
          <p:nvPr/>
        </p:nvSpPr>
        <p:spPr>
          <a:xfrm>
            <a:off x="5508104" y="378904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7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Beispiel</a:t>
            </a:r>
            <a:r>
              <a:rPr lang="en-US" sz="3200" dirty="0" smtClean="0"/>
              <a:t> 2: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Der</a:t>
            </a:r>
            <a:r>
              <a:rPr lang="en-US" sz="3200" dirty="0" smtClean="0"/>
              <a:t> “Block”</a:t>
            </a: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1428750" lvl="2" indent="-514350">
              <a:spcBef>
                <a:spcPct val="20000"/>
              </a:spcBef>
              <a:defRPr/>
            </a:pPr>
            <a:endParaRPr lang="en-US" sz="1000" dirty="0" smtClean="0"/>
          </a:p>
          <a:p>
            <a:pPr marL="1428750" lvl="2" indent="-514350">
              <a:spcBef>
                <a:spcPct val="20000"/>
              </a:spcBef>
              <a:defRPr/>
            </a:pPr>
            <a:r>
              <a:rPr lang="en-US" sz="1000" dirty="0" smtClean="0"/>
              <a:t> </a:t>
            </a:r>
            <a:r>
              <a:rPr lang="en-US" sz="1000" dirty="0" smtClean="0"/>
              <a:t>        </a:t>
            </a:r>
            <a:r>
              <a:rPr lang="en-US" sz="3200" dirty="0" smtClean="0"/>
              <a:t>(0)			(1)		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125963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377991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>
            <a:off x="2987824" y="378904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Conways</a:t>
            </a:r>
            <a:r>
              <a:rPr lang="en-US" dirty="0" smtClean="0"/>
              <a:t> “Spiel des </a:t>
            </a:r>
            <a:r>
              <a:rPr lang="en-US" dirty="0" err="1" smtClean="0"/>
              <a:t>Lebens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8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Beispiel</a:t>
            </a:r>
            <a:r>
              <a:rPr lang="en-US" sz="3200" dirty="0" smtClean="0"/>
              <a:t> 3: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Der</a:t>
            </a:r>
            <a:r>
              <a:rPr lang="en-US" sz="3200" dirty="0" smtClean="0"/>
              <a:t> “Blinker”</a:t>
            </a: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1428750" lvl="2" indent="-514350">
              <a:spcBef>
                <a:spcPct val="20000"/>
              </a:spcBef>
              <a:defRPr/>
            </a:pPr>
            <a:endParaRPr lang="en-US" sz="1000" dirty="0" smtClean="0"/>
          </a:p>
          <a:p>
            <a:pPr marL="1428750" lvl="2" indent="-514350">
              <a:spcBef>
                <a:spcPct val="20000"/>
              </a:spcBef>
              <a:defRPr/>
            </a:pPr>
            <a:r>
              <a:rPr lang="en-US" sz="1000" dirty="0" smtClean="0"/>
              <a:t> </a:t>
            </a:r>
            <a:r>
              <a:rPr lang="en-US" sz="1000" dirty="0" smtClean="0"/>
              <a:t>        </a:t>
            </a:r>
            <a:r>
              <a:rPr lang="en-US" sz="3200" dirty="0" smtClean="0"/>
              <a:t>(0)			(1)		        (2)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125963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377991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6300192" y="3068960"/>
          <a:ext cx="16561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>
            <a:off x="2987824" y="378904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 nach rechts 16"/>
          <p:cNvSpPr/>
          <p:nvPr/>
        </p:nvSpPr>
        <p:spPr>
          <a:xfrm>
            <a:off x="5508104" y="378904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56376" y="0"/>
            <a:ext cx="720080" cy="83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740352" y="116632"/>
            <a:ext cx="1125488" cy="720080"/>
          </a:xfrm>
        </p:spPr>
        <p:txBody>
          <a:bodyPr/>
          <a:lstStyle/>
          <a:p>
            <a:pPr algn="ctr"/>
            <a:fld id="{67FDE403-3F3D-4BBC-934C-64FFE742405A}" type="slidenum"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9</a:t>
            </a:fld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AutoShape 2" descr="Datenbank-Flussdiagram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Aufbau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err="1" smtClean="0"/>
              <a:t>Kernthemen</a:t>
            </a:r>
            <a:r>
              <a:rPr lang="en-US" sz="3200" baseline="0" dirty="0" smtClean="0"/>
              <a:t>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VGA Controller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aseline="0" dirty="0" err="1" smtClean="0"/>
              <a:t>Koordination</a:t>
            </a:r>
            <a:r>
              <a:rPr lang="en-US" sz="3200" baseline="0" dirty="0" smtClean="0"/>
              <a:t> Horizontal Sync. Timings &amp; Vertical Sync. Timings </a:t>
            </a:r>
            <a:r>
              <a:rPr lang="en-US" sz="3200" baseline="0" dirty="0" err="1" smtClean="0"/>
              <a:t>basierend</a:t>
            </a:r>
            <a:r>
              <a:rPr lang="en-US" sz="3200" dirty="0" smtClean="0"/>
              <a:t> auf </a:t>
            </a:r>
            <a:r>
              <a:rPr lang="en-US" sz="3200" dirty="0" err="1" smtClean="0"/>
              <a:t>eingebauter</a:t>
            </a:r>
            <a:r>
              <a:rPr lang="en-US" sz="3200" dirty="0" smtClean="0"/>
              <a:t> Clock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 &amp; Switch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Steuerung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noProof="0" dirty="0" err="1" smtClean="0"/>
              <a:t>Logische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Umsetzung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der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Simulationsumgebung</a:t>
            </a:r>
            <a:r>
              <a:rPr lang="en-US" sz="3200" noProof="0" dirty="0" smtClean="0"/>
              <a:t> und </a:t>
            </a:r>
            <a:r>
              <a:rPr lang="en-US" sz="3200" noProof="0" dirty="0" err="1" smtClean="0"/>
              <a:t>der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Regeln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96</Paragraphs>
  <Slides>14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FPGA Integration von  Conways “Spiel des Lebens”</vt:lpstr>
      <vt:lpstr>Agenda</vt:lpstr>
      <vt:lpstr>1. Conways “Spiel des Lebens”</vt:lpstr>
      <vt:lpstr>1. Conways “Spiel des Lebens”</vt:lpstr>
      <vt:lpstr>1. Conways “Spiel des Lebens”</vt:lpstr>
      <vt:lpstr>1. Conways “Spiel des Lebens”</vt:lpstr>
      <vt:lpstr>1. Conways “Spiel des Lebens”</vt:lpstr>
      <vt:lpstr>1. Conways “Spiel des Lebens”</vt:lpstr>
      <vt:lpstr>2. Implementierung</vt:lpstr>
      <vt:lpstr>2. Implementierung</vt:lpstr>
      <vt:lpstr>2. Implementierung</vt:lpstr>
      <vt:lpstr>2. Implementierung</vt:lpstr>
      <vt:lpstr>3. Demo</vt:lpstr>
      <vt:lpstr>Haben Sie noch 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 in Java</dc:title>
  <dc:creator>IlleTheFirst</dc:creator>
  <cp:lastModifiedBy>IlleTheFirst</cp:lastModifiedBy>
  <cp:revision>379</cp:revision>
  <dcterms:created xsi:type="dcterms:W3CDTF">2019-10-31T12:23:23Z</dcterms:created>
  <dcterms:modified xsi:type="dcterms:W3CDTF">2021-11-18T12:43:52Z</dcterms:modified>
</cp:coreProperties>
</file>