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Matrices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Por: Efrén Jimenez Delgado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8287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Que es una matriz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/>
              <a:t>Una matriz es una estructura de datos que permite almacenar un CONJUNTO de datos del MISMO tipo.</a:t>
            </a:r>
            <a:r>
              <a:rPr lang="es-CR" sz="2800" dirty="0"/>
              <a:t/>
            </a:r>
            <a:br>
              <a:rPr lang="es-CR" sz="2800" dirty="0"/>
            </a:br>
            <a:r>
              <a:rPr lang="es-CR" sz="2800" dirty="0"/>
              <a:t>Con un único nombre se define la matriz y por medio de DOS subíndices hacemos referencia a cada elemento de la misma (componente)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182238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Representación grafica</a:t>
            </a:r>
            <a:endParaRPr lang="es-CR" dirty="0"/>
          </a:p>
        </p:txBody>
      </p:sp>
      <p:pic>
        <p:nvPicPr>
          <p:cNvPr id="1026" name="Picture 2" descr="matriz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117" y="2356174"/>
            <a:ext cx="6598791" cy="355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5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6105" y="3208867"/>
            <a:ext cx="10131425" cy="3649133"/>
          </a:xfrm>
        </p:spPr>
        <p:txBody>
          <a:bodyPr/>
          <a:lstStyle/>
          <a:p>
            <a:r>
              <a:rPr lang="es-CR" dirty="0"/>
              <a:t>Hemos graficado una matriz de 3 filas y 5 columnas. Para hacer referencia a cada elemento debemos indicar primero la fila y luego la columna, por ejemplo en la componente 1,4 se almacena el valor 97.</a:t>
            </a:r>
            <a:r>
              <a:rPr lang="es-CR" dirty="0"/>
              <a:t/>
            </a:r>
            <a:br>
              <a:rPr lang="es-CR" dirty="0"/>
            </a:br>
            <a:r>
              <a:rPr lang="es-CR" dirty="0"/>
              <a:t>En este ejemplo almacenamos valores enteros. Todos los elementos de la matriz deben ser del mismo tipo (</a:t>
            </a:r>
            <a:r>
              <a:rPr lang="es-CR" dirty="0" err="1"/>
              <a:t>int</a:t>
            </a:r>
            <a:r>
              <a:rPr lang="es-CR" dirty="0"/>
              <a:t>, </a:t>
            </a:r>
            <a:r>
              <a:rPr lang="es-CR" dirty="0" err="1"/>
              <a:t>float</a:t>
            </a:r>
            <a:r>
              <a:rPr lang="es-CR" dirty="0"/>
              <a:t>, </a:t>
            </a:r>
            <a:r>
              <a:rPr lang="es-CR" dirty="0" err="1"/>
              <a:t>String</a:t>
            </a:r>
            <a:r>
              <a:rPr lang="es-CR" dirty="0"/>
              <a:t> etc.)</a:t>
            </a:r>
            <a:r>
              <a:rPr lang="es-CR" dirty="0"/>
              <a:t/>
            </a:r>
            <a:br>
              <a:rPr lang="es-CR" dirty="0"/>
            </a:br>
            <a:r>
              <a:rPr lang="es-CR" dirty="0"/>
              <a:t>Las filas y columnas comienzan a numerarse a partir de cero, similar a los vectores.</a:t>
            </a:r>
            <a:r>
              <a:rPr lang="es-CR" dirty="0"/>
              <a:t/>
            </a:r>
            <a:br>
              <a:rPr lang="es-CR" dirty="0"/>
            </a:br>
            <a:r>
              <a:rPr lang="es-CR" dirty="0"/>
              <a:t>Una matriz se la puede representar por un conjunto de vectores</a:t>
            </a:r>
            <a:endParaRPr lang="es-CR" dirty="0"/>
          </a:p>
        </p:txBody>
      </p:sp>
      <p:pic>
        <p:nvPicPr>
          <p:cNvPr id="4" name="Picture 2" descr="matri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786" y="609600"/>
            <a:ext cx="6055848" cy="325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46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Definiciones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/>
              <a:t>Para definir una matriz debemos antecederle los corchetes abiertos y cerrados dos </a:t>
            </a:r>
            <a:r>
              <a:rPr lang="es-CR" dirty="0" smtClean="0"/>
              <a:t>veces: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 err="1" smtClean="0"/>
              <a:t>private</a:t>
            </a:r>
            <a:r>
              <a:rPr lang="es-CR" dirty="0" smtClean="0"/>
              <a:t> </a:t>
            </a:r>
            <a:r>
              <a:rPr lang="es-CR" dirty="0" err="1"/>
              <a:t>int</a:t>
            </a:r>
            <a:r>
              <a:rPr lang="es-CR" dirty="0"/>
              <a:t>[][] </a:t>
            </a:r>
            <a:r>
              <a:rPr lang="es-CR" dirty="0" err="1"/>
              <a:t>mat</a:t>
            </a:r>
            <a:r>
              <a:rPr lang="es-CR" dirty="0" smtClean="0"/>
              <a:t>;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dirty="0"/>
              <a:t>De esta forma el compilador de Java puede diferenciar los vectores de las matrices.</a:t>
            </a:r>
          </a:p>
          <a:p>
            <a:pPr marL="0" indent="0">
              <a:buNone/>
            </a:pPr>
            <a:r>
              <a:rPr lang="es-CR" dirty="0"/>
              <a:t>Para crear la matriz, es decir hacer la reserva de espacio de todas sus componentes debemos utilizar el operador new y mediante dos subíndices indicamos la cantidad de filas y columnas que tendrá la </a:t>
            </a:r>
            <a:r>
              <a:rPr lang="es-CR" dirty="0" smtClean="0"/>
              <a:t>matriz: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 err="1" smtClean="0"/>
              <a:t>mat</a:t>
            </a:r>
            <a:r>
              <a:rPr lang="es-CR" dirty="0" smtClean="0"/>
              <a:t>=new </a:t>
            </a:r>
            <a:r>
              <a:rPr lang="es-CR" dirty="0" err="1"/>
              <a:t>int</a:t>
            </a:r>
            <a:r>
              <a:rPr lang="es-CR" dirty="0"/>
              <a:t>[3][5];</a:t>
            </a:r>
            <a:endParaRPr lang="es-CR" dirty="0" smtClean="0"/>
          </a:p>
          <a:p>
            <a:pPr marL="0" indent="0">
              <a:buNone/>
            </a:pPr>
            <a:endParaRPr lang="es-CR" dirty="0" smtClean="0"/>
          </a:p>
          <a:p>
            <a:r>
              <a:rPr lang="es-CR" dirty="0"/>
              <a:t>Siempre que accedemos a una posición de la matriz debemos disponer dos subíndices que hagan referencia a la fila y columna </a:t>
            </a:r>
            <a:r>
              <a:rPr lang="es-CR" dirty="0" err="1"/>
              <a:t>mat</a:t>
            </a:r>
            <a:r>
              <a:rPr lang="es-CR" dirty="0"/>
              <a:t>[f][c]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8961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Como ingresar datos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/>
              <a:t> </a:t>
            </a:r>
            <a:r>
              <a:rPr lang="es-CR" dirty="0" smtClean="0"/>
              <a:t>     </a:t>
            </a:r>
            <a:r>
              <a:rPr lang="es-CR" dirty="0" err="1" smtClean="0"/>
              <a:t>for</a:t>
            </a:r>
            <a:r>
              <a:rPr lang="es-CR" dirty="0" smtClean="0"/>
              <a:t>(</a:t>
            </a:r>
            <a:r>
              <a:rPr lang="es-CR" dirty="0" err="1" smtClean="0"/>
              <a:t>int</a:t>
            </a:r>
            <a:r>
              <a:rPr lang="es-CR" dirty="0" smtClean="0"/>
              <a:t> </a:t>
            </a:r>
            <a:r>
              <a:rPr lang="es-CR" dirty="0"/>
              <a:t>f=0;f&lt;3;f++) {</a:t>
            </a:r>
          </a:p>
          <a:p>
            <a:pPr marL="0" indent="0">
              <a:buNone/>
            </a:pPr>
            <a:r>
              <a:rPr lang="es-CR" dirty="0"/>
              <a:t>            </a:t>
            </a:r>
            <a:r>
              <a:rPr lang="es-CR" dirty="0" err="1"/>
              <a:t>for</a:t>
            </a:r>
            <a:r>
              <a:rPr lang="es-CR" dirty="0"/>
              <a:t>(</a:t>
            </a:r>
            <a:r>
              <a:rPr lang="es-CR" dirty="0" err="1"/>
              <a:t>int</a:t>
            </a:r>
            <a:r>
              <a:rPr lang="es-CR" dirty="0"/>
              <a:t> c=0;c&lt;5;c++) {</a:t>
            </a:r>
          </a:p>
          <a:p>
            <a:pPr marL="0" indent="0">
              <a:buNone/>
            </a:pPr>
            <a:r>
              <a:rPr lang="es-CR" dirty="0"/>
              <a:t>                </a:t>
            </a:r>
            <a:r>
              <a:rPr lang="es-CR" dirty="0" err="1"/>
              <a:t>System.out.print</a:t>
            </a:r>
            <a:r>
              <a:rPr lang="es-CR" dirty="0"/>
              <a:t>("Ingrese componente:");</a:t>
            </a:r>
          </a:p>
          <a:p>
            <a:pPr marL="0" indent="0">
              <a:buNone/>
            </a:pPr>
            <a:r>
              <a:rPr lang="es-CR" dirty="0"/>
              <a:t>                </a:t>
            </a:r>
            <a:r>
              <a:rPr lang="es-CR" dirty="0" err="1"/>
              <a:t>mat</a:t>
            </a:r>
            <a:r>
              <a:rPr lang="es-CR" dirty="0"/>
              <a:t>[f][c]=</a:t>
            </a:r>
            <a:r>
              <a:rPr lang="es-CR" dirty="0" err="1"/>
              <a:t>teclado.nextInt</a:t>
            </a:r>
            <a:r>
              <a:rPr lang="es-CR" dirty="0"/>
              <a:t>();</a:t>
            </a:r>
          </a:p>
          <a:p>
            <a:pPr marL="0" indent="0">
              <a:buNone/>
            </a:pPr>
            <a:r>
              <a:rPr lang="es-CR" dirty="0"/>
              <a:t>            }</a:t>
            </a:r>
          </a:p>
          <a:p>
            <a:pPr marL="0" indent="0">
              <a:buNone/>
            </a:pPr>
            <a:r>
              <a:rPr lang="es-CR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24600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R" dirty="0"/>
              <a:t>Para imprimir la </a:t>
            </a:r>
            <a:r>
              <a:rPr lang="es-CR" dirty="0" smtClean="0"/>
              <a:t>matriz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 smtClean="0"/>
              <a:t>	</a:t>
            </a:r>
            <a:r>
              <a:rPr lang="es-CR" dirty="0" err="1" smtClean="0"/>
              <a:t>for</a:t>
            </a:r>
            <a:r>
              <a:rPr lang="es-CR" dirty="0" smtClean="0"/>
              <a:t>(</a:t>
            </a:r>
            <a:r>
              <a:rPr lang="es-CR" dirty="0" err="1" smtClean="0"/>
              <a:t>int</a:t>
            </a:r>
            <a:r>
              <a:rPr lang="es-CR" dirty="0" smtClean="0"/>
              <a:t> </a:t>
            </a:r>
            <a:r>
              <a:rPr lang="es-CR" dirty="0"/>
              <a:t>f=0;f&lt;3;f++) </a:t>
            </a:r>
            <a:r>
              <a:rPr lang="es-CR" dirty="0" smtClean="0"/>
              <a:t>{</a:t>
            </a:r>
          </a:p>
          <a:p>
            <a:pPr marL="0" indent="0">
              <a:buNone/>
            </a:pPr>
            <a:r>
              <a:rPr lang="es-CR" dirty="0"/>
              <a:t>	</a:t>
            </a:r>
            <a:r>
              <a:rPr lang="es-CR" dirty="0" smtClean="0"/>
              <a:t>         </a:t>
            </a:r>
            <a:r>
              <a:rPr lang="es-CR" dirty="0" err="1"/>
              <a:t>for</a:t>
            </a:r>
            <a:r>
              <a:rPr lang="es-CR" dirty="0"/>
              <a:t>(</a:t>
            </a:r>
            <a:r>
              <a:rPr lang="es-CR" dirty="0" err="1"/>
              <a:t>int</a:t>
            </a:r>
            <a:r>
              <a:rPr lang="es-CR" dirty="0"/>
              <a:t> c=0;c&lt;5;c++) {</a:t>
            </a:r>
          </a:p>
          <a:p>
            <a:pPr marL="0" indent="0">
              <a:buNone/>
            </a:pPr>
            <a:r>
              <a:rPr lang="es-CR" dirty="0"/>
              <a:t>                </a:t>
            </a:r>
            <a:r>
              <a:rPr lang="es-CR" dirty="0" err="1"/>
              <a:t>System.out.print</a:t>
            </a:r>
            <a:r>
              <a:rPr lang="es-CR" dirty="0"/>
              <a:t>(</a:t>
            </a:r>
            <a:r>
              <a:rPr lang="es-CR" dirty="0" err="1"/>
              <a:t>mat</a:t>
            </a:r>
            <a:r>
              <a:rPr lang="es-CR" dirty="0"/>
              <a:t>[f][c]+" ");</a:t>
            </a:r>
          </a:p>
          <a:p>
            <a:pPr marL="0" indent="0">
              <a:buNone/>
            </a:pPr>
            <a:r>
              <a:rPr lang="es-CR" dirty="0"/>
              <a:t>            }</a:t>
            </a:r>
          </a:p>
          <a:p>
            <a:pPr marL="0" indent="0">
              <a:buNone/>
            </a:pPr>
            <a:r>
              <a:rPr lang="es-CR" dirty="0"/>
              <a:t>            </a:t>
            </a:r>
            <a:r>
              <a:rPr lang="es-CR" dirty="0" err="1"/>
              <a:t>System.out.println</a:t>
            </a:r>
            <a:r>
              <a:rPr lang="es-CR" dirty="0"/>
              <a:t>();</a:t>
            </a:r>
          </a:p>
          <a:p>
            <a:pPr marL="0" indent="0">
              <a:buNone/>
            </a:pPr>
            <a:r>
              <a:rPr lang="es-CR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87855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Ejercicios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CR" dirty="0"/>
              <a:t>Crear una matriz de 3 filas por 5 columnas con elementos de tipo </a:t>
            </a:r>
            <a:r>
              <a:rPr lang="es-CR" dirty="0" err="1"/>
              <a:t>int</a:t>
            </a:r>
            <a:r>
              <a:rPr lang="es-CR" dirty="0"/>
              <a:t>, cargar sus componentes y luego imprimirlas</a:t>
            </a:r>
            <a:r>
              <a:rPr lang="es-C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Crear y cargar una matriz de 4 filas por 4 columnas. Imprimir la diagonal principal.</a:t>
            </a:r>
          </a:p>
          <a:p>
            <a:pPr marL="0" indent="0">
              <a:buNone/>
            </a:pPr>
            <a:r>
              <a:rPr lang="es-CR" dirty="0"/>
              <a:t>              x    -    -    -</a:t>
            </a:r>
          </a:p>
          <a:p>
            <a:pPr marL="0" indent="0">
              <a:buNone/>
            </a:pPr>
            <a:r>
              <a:rPr lang="es-CR" dirty="0"/>
              <a:t>              -    x    -    -</a:t>
            </a:r>
          </a:p>
          <a:p>
            <a:pPr marL="0" indent="0">
              <a:buNone/>
            </a:pPr>
            <a:r>
              <a:rPr lang="es-CR" dirty="0"/>
              <a:t>              -    -    x    -</a:t>
            </a:r>
          </a:p>
          <a:p>
            <a:pPr marL="0" indent="0">
              <a:buNone/>
            </a:pPr>
            <a:r>
              <a:rPr lang="es-CR" dirty="0"/>
              <a:t>              -    -    -    x</a:t>
            </a:r>
          </a:p>
        </p:txBody>
      </p:sp>
    </p:spTree>
    <p:extLst>
      <p:ext uri="{BB962C8B-B14F-4D97-AF65-F5344CB8AC3E}">
        <p14:creationId xmlns:p14="http://schemas.microsoft.com/office/powerpoint/2010/main" val="2864111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25</TotalTime>
  <Words>265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Matrices</vt:lpstr>
      <vt:lpstr>Que es una matriz</vt:lpstr>
      <vt:lpstr>Representación grafica</vt:lpstr>
      <vt:lpstr>Presentación de PowerPoint</vt:lpstr>
      <vt:lpstr>Definiciones</vt:lpstr>
      <vt:lpstr>Como ingresar datos</vt:lpstr>
      <vt:lpstr>Para imprimir la matriz</vt:lpstr>
      <vt:lpstr>Ejercicios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</dc:title>
  <dc:creator>Jimenez</dc:creator>
  <cp:lastModifiedBy>Jimenez</cp:lastModifiedBy>
  <cp:revision>3</cp:revision>
  <dcterms:created xsi:type="dcterms:W3CDTF">2014-06-10T22:24:15Z</dcterms:created>
  <dcterms:modified xsi:type="dcterms:W3CDTF">2014-06-10T22:49:52Z</dcterms:modified>
</cp:coreProperties>
</file>