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13" r:id="rId5"/>
    <p:sldId id="415" r:id="rId6"/>
    <p:sldId id="416" r:id="rId7"/>
    <p:sldId id="417" r:id="rId8"/>
    <p:sldId id="418" r:id="rId9"/>
    <p:sldId id="421" r:id="rId10"/>
    <p:sldId id="4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023620" y="2168525"/>
            <a:ext cx="132080" cy="26365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 userDrawn="1">
            <p:custDataLst>
              <p:tags r:id="rId3"/>
            </p:custDataLst>
          </p:nvPr>
        </p:nvGrpSpPr>
        <p:grpSpPr>
          <a:xfrm>
            <a:off x="-1560749" y="-1815604"/>
            <a:ext cx="14195222" cy="11669964"/>
            <a:chOff x="-1560749" y="-1815604"/>
            <a:chExt cx="14195222" cy="11669964"/>
          </a:xfrm>
        </p:grpSpPr>
        <p:sp>
          <p:nvSpPr>
            <p:cNvPr id="7" name="任意多边形 4"/>
            <p:cNvSpPr/>
            <p:nvPr userDrawn="1">
              <p:custDataLst>
                <p:tags r:id="rId4"/>
              </p:custDataLst>
            </p:nvPr>
          </p:nvSpPr>
          <p:spPr>
            <a:xfrm rot="3000000">
              <a:off x="8144879" y="5923549"/>
              <a:ext cx="3983578" cy="387804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6273" h="6107">
                  <a:moveTo>
                    <a:pt x="6273" y="3861"/>
                  </a:moveTo>
                  <a:lnTo>
                    <a:pt x="6267" y="3891"/>
                  </a:lnTo>
                  <a:cubicBezTo>
                    <a:pt x="6036" y="4889"/>
                    <a:pt x="5335" y="5707"/>
                    <a:pt x="4409" y="6099"/>
                  </a:cubicBezTo>
                  <a:lnTo>
                    <a:pt x="4389" y="6107"/>
                  </a:lnTo>
                  <a:lnTo>
                    <a:pt x="6273" y="3861"/>
                  </a:lnTo>
                  <a:close/>
                  <a:moveTo>
                    <a:pt x="3174" y="0"/>
                  </a:moveTo>
                  <a:cubicBezTo>
                    <a:pt x="3325" y="0"/>
                    <a:pt x="3473" y="10"/>
                    <a:pt x="3618" y="31"/>
                  </a:cubicBezTo>
                  <a:lnTo>
                    <a:pt x="3643" y="34"/>
                  </a:lnTo>
                  <a:lnTo>
                    <a:pt x="163" y="4181"/>
                  </a:lnTo>
                  <a:lnTo>
                    <a:pt x="155" y="4155"/>
                  </a:lnTo>
                  <a:cubicBezTo>
                    <a:pt x="54" y="3846"/>
                    <a:pt x="0" y="3516"/>
                    <a:pt x="0" y="3174"/>
                  </a:cubicBezTo>
                  <a:cubicBezTo>
                    <a:pt x="0" y="1421"/>
                    <a:pt x="1421" y="0"/>
                    <a:pt x="317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椭圆 7"/>
            <p:cNvSpPr/>
            <p:nvPr userDrawn="1">
              <p:custDataLst>
                <p:tags r:id="rId5"/>
              </p:custDataLst>
            </p:nvPr>
          </p:nvSpPr>
          <p:spPr>
            <a:xfrm rot="3000000">
              <a:off x="4459605" y="744855"/>
              <a:ext cx="865505" cy="86550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6"/>
              </p:custDataLst>
            </p:nvPr>
          </p:nvSpPr>
          <p:spPr>
            <a:xfrm rot="3000000">
              <a:off x="9803765" y="2783840"/>
              <a:ext cx="1543685" cy="15436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任意多边形 3"/>
            <p:cNvSpPr/>
            <p:nvPr userDrawn="1">
              <p:custDataLst>
                <p:tags r:id="rId7"/>
              </p:custDataLst>
            </p:nvPr>
          </p:nvSpPr>
          <p:spPr>
            <a:xfrm rot="18060000">
              <a:off x="10017332" y="-1040987"/>
              <a:ext cx="2089871" cy="314441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291" h="4952">
                  <a:moveTo>
                    <a:pt x="1139" y="0"/>
                  </a:moveTo>
                  <a:lnTo>
                    <a:pt x="3291" y="3583"/>
                  </a:lnTo>
                  <a:lnTo>
                    <a:pt x="1012" y="4952"/>
                  </a:lnTo>
                  <a:lnTo>
                    <a:pt x="993" y="4933"/>
                  </a:lnTo>
                  <a:cubicBezTo>
                    <a:pt x="380" y="4320"/>
                    <a:pt x="0" y="3472"/>
                    <a:pt x="0" y="2535"/>
                  </a:cubicBezTo>
                  <a:cubicBezTo>
                    <a:pt x="0" y="1540"/>
                    <a:pt x="429" y="645"/>
                    <a:pt x="1111" y="24"/>
                  </a:cubicBezTo>
                  <a:lnTo>
                    <a:pt x="113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8100000">
              <a:off x="-1403952" y="-1460385"/>
              <a:ext cx="9775448" cy="9777499"/>
            </a:xfrm>
            <a:custGeom>
              <a:avLst/>
              <a:gdLst>
                <a:gd name="connsiteX0" fmla="*/ 4929472 w 9775448"/>
                <a:gd name="connsiteY0" fmla="*/ 9777499 h 9777499"/>
                <a:gd name="connsiteX1" fmla="*/ 0 w 9775448"/>
                <a:gd name="connsiteY1" fmla="*/ 4848026 h 9777499"/>
                <a:gd name="connsiteX2" fmla="*/ 19097 w 9775448"/>
                <a:gd name="connsiteY2" fmla="*/ 4697741 h 9777499"/>
                <a:gd name="connsiteX3" fmla="*/ 4775928 w 9775448"/>
                <a:gd name="connsiteY3" fmla="*/ 7826 h 9777499"/>
                <a:gd name="connsiteX4" fmla="*/ 4843925 w 9775448"/>
                <a:gd name="connsiteY4" fmla="*/ 0 h 9777499"/>
                <a:gd name="connsiteX5" fmla="*/ 9775448 w 9775448"/>
                <a:gd name="connsiteY5" fmla="*/ 4931523 h 977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5448" h="9777499">
                  <a:moveTo>
                    <a:pt x="4929472" y="9777499"/>
                  </a:moveTo>
                  <a:lnTo>
                    <a:pt x="0" y="4848026"/>
                  </a:lnTo>
                  <a:lnTo>
                    <a:pt x="19097" y="4697741"/>
                  </a:lnTo>
                  <a:cubicBezTo>
                    <a:pt x="390986" y="2263860"/>
                    <a:pt x="2331125" y="346028"/>
                    <a:pt x="4775928" y="7826"/>
                  </a:cubicBezTo>
                  <a:lnTo>
                    <a:pt x="4843925" y="0"/>
                  </a:lnTo>
                  <a:lnTo>
                    <a:pt x="9775448" y="4931523"/>
                  </a:ln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8100000">
              <a:off x="-1481037" y="-1274595"/>
              <a:ext cx="9404003" cy="9405607"/>
            </a:xfrm>
            <a:custGeom>
              <a:avLst/>
              <a:gdLst>
                <a:gd name="connsiteX0" fmla="*/ 4558028 w 9404003"/>
                <a:gd name="connsiteY0" fmla="*/ 9405607 h 9405607"/>
                <a:gd name="connsiteX1" fmla="*/ 0 w 9404003"/>
                <a:gd name="connsiteY1" fmla="*/ 4847579 h 9405607"/>
                <a:gd name="connsiteX2" fmla="*/ 15229 w 9404003"/>
                <a:gd name="connsiteY2" fmla="*/ 4647295 h 9405607"/>
                <a:gd name="connsiteX3" fmla="*/ 4680355 w 9404003"/>
                <a:gd name="connsiteY3" fmla="*/ 11691 h 9405607"/>
                <a:gd name="connsiteX4" fmla="*/ 4844370 w 9404003"/>
                <a:gd name="connsiteY4" fmla="*/ 0 h 9405607"/>
                <a:gd name="connsiteX5" fmla="*/ 9404003 w 9404003"/>
                <a:gd name="connsiteY5" fmla="*/ 4559632 h 940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04003" h="9405607">
                  <a:moveTo>
                    <a:pt x="4558028" y="9405607"/>
                  </a:moveTo>
                  <a:lnTo>
                    <a:pt x="0" y="4847579"/>
                  </a:lnTo>
                  <a:lnTo>
                    <a:pt x="15229" y="4647295"/>
                  </a:lnTo>
                  <a:cubicBezTo>
                    <a:pt x="264388" y="2193866"/>
                    <a:pt x="2222460" y="245636"/>
                    <a:pt x="4680355" y="11691"/>
                  </a:cubicBezTo>
                  <a:lnTo>
                    <a:pt x="4844370" y="0"/>
                  </a:lnTo>
                  <a:lnTo>
                    <a:pt x="9404003" y="4559632"/>
                  </a:ln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0"/>
              </p:custDataLst>
            </p:nvPr>
          </p:nvSpPr>
          <p:spPr>
            <a:xfrm rot="8100000">
              <a:off x="-1560749" y="-1081928"/>
              <a:ext cx="9018576" cy="9020499"/>
            </a:xfrm>
            <a:custGeom>
              <a:avLst/>
              <a:gdLst>
                <a:gd name="connsiteX0" fmla="*/ 1429 w 9018576"/>
                <a:gd name="connsiteY0" fmla="*/ 4849328 h 9020499"/>
                <a:gd name="connsiteX1" fmla="*/ 0 w 9018576"/>
                <a:gd name="connsiteY1" fmla="*/ 4792813 h 9020499"/>
                <a:gd name="connsiteX2" fmla="*/ 4792813 w 9018576"/>
                <a:gd name="connsiteY2" fmla="*/ 0 h 9020499"/>
                <a:gd name="connsiteX3" fmla="*/ 4846333 w 9018576"/>
                <a:gd name="connsiteY3" fmla="*/ 2281 h 9020499"/>
                <a:gd name="connsiteX4" fmla="*/ 9018576 w 9018576"/>
                <a:gd name="connsiteY4" fmla="*/ 4174524 h 9020499"/>
                <a:gd name="connsiteX5" fmla="*/ 4172601 w 9018576"/>
                <a:gd name="connsiteY5" fmla="*/ 9020499 h 902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76" h="9020499">
                  <a:moveTo>
                    <a:pt x="1429" y="4849328"/>
                  </a:moveTo>
                  <a:lnTo>
                    <a:pt x="0" y="4792813"/>
                  </a:lnTo>
                  <a:cubicBezTo>
                    <a:pt x="0" y="2145815"/>
                    <a:pt x="2145815" y="0"/>
                    <a:pt x="4792813" y="0"/>
                  </a:cubicBezTo>
                  <a:lnTo>
                    <a:pt x="4846333" y="2281"/>
                  </a:lnTo>
                  <a:lnTo>
                    <a:pt x="9018576" y="4174524"/>
                  </a:lnTo>
                  <a:lnTo>
                    <a:pt x="4172601" y="9020499"/>
                  </a:ln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8100000">
              <a:off x="-1327990" y="-1643227"/>
              <a:ext cx="10140911" cy="10143726"/>
            </a:xfrm>
            <a:custGeom>
              <a:avLst/>
              <a:gdLst>
                <a:gd name="connsiteX0" fmla="*/ 0 w 10140911"/>
                <a:gd name="connsiteY0" fmla="*/ 4848791 h 10143726"/>
                <a:gd name="connsiteX1" fmla="*/ 25766 w 10140911"/>
                <a:gd name="connsiteY1" fmla="*/ 4704511 h 10143726"/>
                <a:gd name="connsiteX2" fmla="*/ 4593923 w 10140911"/>
                <a:gd name="connsiteY2" fmla="*/ 50180 h 10143726"/>
                <a:gd name="connsiteX3" fmla="*/ 4843160 w 10140911"/>
                <a:gd name="connsiteY3" fmla="*/ 0 h 10143726"/>
                <a:gd name="connsiteX4" fmla="*/ 10140911 w 10140911"/>
                <a:gd name="connsiteY4" fmla="*/ 5297751 h 10143726"/>
                <a:gd name="connsiteX5" fmla="*/ 5294936 w 10140911"/>
                <a:gd name="connsiteY5" fmla="*/ 10143726 h 1014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0911" h="10143726">
                  <a:moveTo>
                    <a:pt x="0" y="4848791"/>
                  </a:moveTo>
                  <a:lnTo>
                    <a:pt x="25766" y="4704511"/>
                  </a:lnTo>
                  <a:cubicBezTo>
                    <a:pt x="498731" y="2393188"/>
                    <a:pt x="2298148" y="565045"/>
                    <a:pt x="4593923" y="50180"/>
                  </a:cubicBezTo>
                  <a:lnTo>
                    <a:pt x="4843160" y="0"/>
                  </a:lnTo>
                  <a:lnTo>
                    <a:pt x="10140911" y="5297751"/>
                  </a:lnTo>
                  <a:lnTo>
                    <a:pt x="5294936" y="10143726"/>
                  </a:ln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12"/>
              </p:custDataLst>
            </p:nvPr>
          </p:nvSpPr>
          <p:spPr>
            <a:xfrm rot="8100000">
              <a:off x="-1256826" y="-1815604"/>
              <a:ext cx="10485900" cy="10487911"/>
            </a:xfrm>
            <a:custGeom>
              <a:avLst/>
              <a:gdLst>
                <a:gd name="connsiteX0" fmla="*/ 5639925 w 10485900"/>
                <a:gd name="connsiteY0" fmla="*/ 10487911 h 10487911"/>
                <a:gd name="connsiteX1" fmla="*/ 0 w 10485900"/>
                <a:gd name="connsiteY1" fmla="*/ 4847986 h 10487911"/>
                <a:gd name="connsiteX2" fmla="*/ 44246 w 10485900"/>
                <a:gd name="connsiteY2" fmla="*/ 4656281 h 10487911"/>
                <a:gd name="connsiteX3" fmla="*/ 4636979 w 10485900"/>
                <a:gd name="connsiteY3" fmla="*/ 49309 h 10487911"/>
                <a:gd name="connsiteX4" fmla="*/ 4843965 w 10485900"/>
                <a:gd name="connsiteY4" fmla="*/ 0 h 10487911"/>
                <a:gd name="connsiteX5" fmla="*/ 10485900 w 10485900"/>
                <a:gd name="connsiteY5" fmla="*/ 5641935 h 1048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85900" h="10487911">
                  <a:moveTo>
                    <a:pt x="5639925" y="10487911"/>
                  </a:moveTo>
                  <a:lnTo>
                    <a:pt x="0" y="4847986"/>
                  </a:lnTo>
                  <a:lnTo>
                    <a:pt x="44246" y="4656281"/>
                  </a:lnTo>
                  <a:cubicBezTo>
                    <a:pt x="622968" y="2406974"/>
                    <a:pt x="2390397" y="634798"/>
                    <a:pt x="4636979" y="49309"/>
                  </a:cubicBezTo>
                  <a:lnTo>
                    <a:pt x="4843965" y="0"/>
                  </a:lnTo>
                  <a:lnTo>
                    <a:pt x="10485900" y="5641935"/>
                  </a:lnTo>
                  <a:close/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任意多边形 11"/>
            <p:cNvSpPr/>
            <p:nvPr userDrawn="1">
              <p:custDataLst>
                <p:tags r:id="rId13"/>
              </p:custDataLst>
            </p:nvPr>
          </p:nvSpPr>
          <p:spPr>
            <a:xfrm rot="7500000">
              <a:off x="4553904" y="6029771"/>
              <a:ext cx="1169030" cy="137137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841" h="2160">
                  <a:moveTo>
                    <a:pt x="450" y="0"/>
                  </a:moveTo>
                  <a:lnTo>
                    <a:pt x="1841" y="1986"/>
                  </a:lnTo>
                  <a:lnTo>
                    <a:pt x="1821" y="1999"/>
                  </a:lnTo>
                  <a:cubicBezTo>
                    <a:pt x="1642" y="2101"/>
                    <a:pt x="1436" y="2160"/>
                    <a:pt x="1216" y="2160"/>
                  </a:cubicBezTo>
                  <a:cubicBezTo>
                    <a:pt x="544" y="2160"/>
                    <a:pt x="0" y="1615"/>
                    <a:pt x="0" y="944"/>
                  </a:cubicBezTo>
                  <a:cubicBezTo>
                    <a:pt x="0" y="567"/>
                    <a:pt x="172" y="229"/>
                    <a:pt x="442" y="6"/>
                  </a:cubicBezTo>
                  <a:lnTo>
                    <a:pt x="450" y="0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任意多边形: 形状 14"/>
            <p:cNvSpPr/>
            <p:nvPr userDrawn="1">
              <p:custDataLst>
                <p:tags r:id="rId14"/>
              </p:custDataLst>
            </p:nvPr>
          </p:nvSpPr>
          <p:spPr>
            <a:xfrm>
              <a:off x="559077" y="6244958"/>
              <a:ext cx="295372" cy="255807"/>
            </a:xfrm>
            <a:custGeom>
              <a:avLst/>
              <a:gdLst>
                <a:gd name="connsiteX0" fmla="*/ 361475 w 724624"/>
                <a:gd name="connsiteY0" fmla="*/ 627561 h 627561"/>
                <a:gd name="connsiteX1" fmla="*/ 724624 w 724624"/>
                <a:gd name="connsiteY1" fmla="*/ 0 h 627561"/>
                <a:gd name="connsiteX2" fmla="*/ 0 w 724624"/>
                <a:gd name="connsiteY2" fmla="*/ 0 h 62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624" h="627561">
                  <a:moveTo>
                    <a:pt x="361475" y="627561"/>
                  </a:moveTo>
                  <a:lnTo>
                    <a:pt x="724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67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任意多边形: 形状 104"/>
            <p:cNvSpPr/>
            <p:nvPr userDrawn="1">
              <p:custDataLst>
                <p:tags r:id="rId15"/>
              </p:custDataLst>
            </p:nvPr>
          </p:nvSpPr>
          <p:spPr>
            <a:xfrm>
              <a:off x="558902" y="5989502"/>
              <a:ext cx="295372" cy="255807"/>
            </a:xfrm>
            <a:custGeom>
              <a:avLst/>
              <a:gdLst>
                <a:gd name="connsiteX0" fmla="*/ 361475 w 724624"/>
                <a:gd name="connsiteY0" fmla="*/ 627561 h 627561"/>
                <a:gd name="connsiteX1" fmla="*/ 724624 w 724624"/>
                <a:gd name="connsiteY1" fmla="*/ 0 h 627561"/>
                <a:gd name="connsiteX2" fmla="*/ 0 w 724624"/>
                <a:gd name="connsiteY2" fmla="*/ 0 h 62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624" h="627561">
                  <a:moveTo>
                    <a:pt x="361475" y="627561"/>
                  </a:moveTo>
                  <a:lnTo>
                    <a:pt x="724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67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3" name="直接连接符 22"/>
          <p:cNvCxnSpPr/>
          <p:nvPr userDrawn="1">
            <p:custDataLst>
              <p:tags r:id="rId19"/>
            </p:custDataLst>
          </p:nvPr>
        </p:nvCxnSpPr>
        <p:spPr>
          <a:xfrm>
            <a:off x="1399393" y="4257575"/>
            <a:ext cx="36461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20"/>
            </p:custDataLst>
          </p:nvPr>
        </p:nvSpPr>
        <p:spPr>
          <a:xfrm>
            <a:off x="1457450" y="4321869"/>
            <a:ext cx="4319236" cy="470149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21"/>
            </p:custDataLst>
          </p:nvPr>
        </p:nvSpPr>
        <p:spPr>
          <a:xfrm>
            <a:off x="1399393" y="3056987"/>
            <a:ext cx="5814207" cy="1128613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6600" b="0" spc="600" baseline="0"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0" scaled="0"/>
                </a:gra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: 形状 64"/>
          <p:cNvSpPr/>
          <p:nvPr userDrawn="1">
            <p:custDataLst>
              <p:tags r:id="rId2"/>
            </p:custDataLst>
          </p:nvPr>
        </p:nvSpPr>
        <p:spPr>
          <a:xfrm rot="8100000">
            <a:off x="-1401688" y="-1460174"/>
            <a:ext cx="9772620" cy="9775860"/>
          </a:xfrm>
          <a:custGeom>
            <a:avLst/>
            <a:gdLst>
              <a:gd name="connsiteX0" fmla="*/ 0 w 9772620"/>
              <a:gd name="connsiteY0" fmla="*/ 4844365 h 9775860"/>
              <a:gd name="connsiteX1" fmla="*/ 18715 w 9772620"/>
              <a:gd name="connsiteY1" fmla="*/ 4697090 h 9775860"/>
              <a:gd name="connsiteX2" fmla="*/ 4775546 w 9772620"/>
              <a:gd name="connsiteY2" fmla="*/ 7174 h 9775860"/>
              <a:gd name="connsiteX3" fmla="*/ 4837884 w 9772620"/>
              <a:gd name="connsiteY3" fmla="*/ 0 h 9775860"/>
              <a:gd name="connsiteX4" fmla="*/ 9772620 w 9772620"/>
              <a:gd name="connsiteY4" fmla="*/ 4934736 h 9775860"/>
              <a:gd name="connsiteX5" fmla="*/ 4931496 w 9772620"/>
              <a:gd name="connsiteY5" fmla="*/ 9775860 h 97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2620" h="9775860">
                <a:moveTo>
                  <a:pt x="0" y="4844365"/>
                </a:moveTo>
                <a:lnTo>
                  <a:pt x="18715" y="4697090"/>
                </a:lnTo>
                <a:cubicBezTo>
                  <a:pt x="390604" y="2263209"/>
                  <a:pt x="2330742" y="345377"/>
                  <a:pt x="4775546" y="7174"/>
                </a:cubicBezTo>
                <a:lnTo>
                  <a:pt x="4837884" y="0"/>
                </a:lnTo>
                <a:lnTo>
                  <a:pt x="9772620" y="4934736"/>
                </a:lnTo>
                <a:lnTo>
                  <a:pt x="4931496" y="9775860"/>
                </a:lnTo>
                <a:close/>
              </a:path>
            </a:pathLst>
          </a:custGeom>
          <a:noFill/>
          <a:ln w="25400">
            <a:gradFill>
              <a:gsLst>
                <a:gs pos="0">
                  <a:schemeClr val="accent1">
                    <a:alpha val="19000"/>
                  </a:schemeClr>
                </a:gs>
                <a:gs pos="100000">
                  <a:schemeClr val="accent6">
                    <a:alpha val="22000"/>
                  </a:scheme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任意多边形: 形状 62"/>
          <p:cNvSpPr/>
          <p:nvPr userDrawn="1">
            <p:custDataLst>
              <p:tags r:id="rId3"/>
            </p:custDataLst>
          </p:nvPr>
        </p:nvSpPr>
        <p:spPr>
          <a:xfrm rot="8100000">
            <a:off x="-1478009" y="-1272777"/>
            <a:ext cx="9396523" cy="9404201"/>
          </a:xfrm>
          <a:custGeom>
            <a:avLst/>
            <a:gdLst>
              <a:gd name="connsiteX0" fmla="*/ 4555399 w 9396523"/>
              <a:gd name="connsiteY0" fmla="*/ 9404201 h 9404201"/>
              <a:gd name="connsiteX1" fmla="*/ 0 w 9396523"/>
              <a:gd name="connsiteY1" fmla="*/ 4848801 h 9404201"/>
              <a:gd name="connsiteX2" fmla="*/ 10196 w 9396523"/>
              <a:gd name="connsiteY2" fmla="*/ 4646876 h 9404201"/>
              <a:gd name="connsiteX3" fmla="*/ 4675322 w 9396523"/>
              <a:gd name="connsiteY3" fmla="*/ 11271 h 9404201"/>
              <a:gd name="connsiteX4" fmla="*/ 4833447 w 9396523"/>
              <a:gd name="connsiteY4" fmla="*/ 0 h 9404201"/>
              <a:gd name="connsiteX5" fmla="*/ 9396523 w 9396523"/>
              <a:gd name="connsiteY5" fmla="*/ 4563077 h 940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6523" h="9404201">
                <a:moveTo>
                  <a:pt x="4555399" y="9404201"/>
                </a:moveTo>
                <a:lnTo>
                  <a:pt x="0" y="4848801"/>
                </a:lnTo>
                <a:lnTo>
                  <a:pt x="10196" y="4646876"/>
                </a:lnTo>
                <a:cubicBezTo>
                  <a:pt x="259355" y="2193446"/>
                  <a:pt x="2217427" y="245216"/>
                  <a:pt x="4675322" y="11271"/>
                </a:cubicBezTo>
                <a:lnTo>
                  <a:pt x="4833447" y="0"/>
                </a:lnTo>
                <a:lnTo>
                  <a:pt x="9396523" y="4563077"/>
                </a:lnTo>
                <a:close/>
              </a:path>
            </a:pathLst>
          </a:custGeom>
          <a:noFill/>
          <a:ln w="25400">
            <a:gradFill>
              <a:gsLst>
                <a:gs pos="0">
                  <a:schemeClr val="accent1">
                    <a:alpha val="19000"/>
                  </a:schemeClr>
                </a:gs>
                <a:gs pos="100000">
                  <a:schemeClr val="accent6">
                    <a:alpha val="22000"/>
                  </a:scheme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任意多边形: 形状 60"/>
          <p:cNvSpPr/>
          <p:nvPr userDrawn="1">
            <p:custDataLst>
              <p:tags r:id="rId4"/>
            </p:custDataLst>
          </p:nvPr>
        </p:nvSpPr>
        <p:spPr>
          <a:xfrm rot="8100000">
            <a:off x="-1532928" y="-1071436"/>
            <a:ext cx="8995101" cy="8998483"/>
          </a:xfrm>
          <a:custGeom>
            <a:avLst/>
            <a:gdLst>
              <a:gd name="connsiteX0" fmla="*/ 4153977 w 8995101"/>
              <a:gd name="connsiteY0" fmla="*/ 8998483 h 8998483"/>
              <a:gd name="connsiteX1" fmla="*/ 1341 w 8995101"/>
              <a:gd name="connsiteY1" fmla="*/ 4845847 h 8998483"/>
              <a:gd name="connsiteX2" fmla="*/ 0 w 8995101"/>
              <a:gd name="connsiteY2" fmla="*/ 4792813 h 8998483"/>
              <a:gd name="connsiteX3" fmla="*/ 4792813 w 8995101"/>
              <a:gd name="connsiteY3" fmla="*/ 0 h 8998483"/>
              <a:gd name="connsiteX4" fmla="*/ 4839743 w 8995101"/>
              <a:gd name="connsiteY4" fmla="*/ 2000 h 8998483"/>
              <a:gd name="connsiteX5" fmla="*/ 8995101 w 8995101"/>
              <a:gd name="connsiteY5" fmla="*/ 4157359 h 899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5101" h="8998483">
                <a:moveTo>
                  <a:pt x="4153977" y="8998483"/>
                </a:moveTo>
                <a:lnTo>
                  <a:pt x="1341" y="4845847"/>
                </a:lnTo>
                <a:lnTo>
                  <a:pt x="0" y="4792813"/>
                </a:lnTo>
                <a:cubicBezTo>
                  <a:pt x="0" y="2145815"/>
                  <a:pt x="2145815" y="0"/>
                  <a:pt x="4792813" y="0"/>
                </a:cubicBezTo>
                <a:lnTo>
                  <a:pt x="4839743" y="2000"/>
                </a:lnTo>
                <a:lnTo>
                  <a:pt x="8995101" y="4157359"/>
                </a:lnTo>
                <a:close/>
              </a:path>
            </a:pathLst>
          </a:custGeom>
          <a:noFill/>
          <a:ln w="25400">
            <a:gradFill>
              <a:gsLst>
                <a:gs pos="0">
                  <a:schemeClr val="accent1">
                    <a:alpha val="19000"/>
                  </a:schemeClr>
                </a:gs>
                <a:gs pos="100000">
                  <a:schemeClr val="accent6">
                    <a:alpha val="22000"/>
                  </a:scheme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5"/>
            </p:custDataLst>
          </p:nvPr>
        </p:nvSpPr>
        <p:spPr>
          <a:xfrm rot="8100000">
            <a:off x="-1325852" y="-1642914"/>
            <a:ext cx="10137951" cy="10141683"/>
          </a:xfrm>
          <a:custGeom>
            <a:avLst/>
            <a:gdLst>
              <a:gd name="connsiteX0" fmla="*/ 5296826 w 10137951"/>
              <a:gd name="connsiteY0" fmla="*/ 10141683 h 10141683"/>
              <a:gd name="connsiteX1" fmla="*/ 0 w 10137951"/>
              <a:gd name="connsiteY1" fmla="*/ 4844856 h 10141683"/>
              <a:gd name="connsiteX2" fmla="*/ 25252 w 10137951"/>
              <a:gd name="connsiteY2" fmla="*/ 4703454 h 10141683"/>
              <a:gd name="connsiteX3" fmla="*/ 4593410 w 10137951"/>
              <a:gd name="connsiteY3" fmla="*/ 49123 h 10141683"/>
              <a:gd name="connsiteX4" fmla="*/ 4837394 w 10137951"/>
              <a:gd name="connsiteY4" fmla="*/ 0 h 10141683"/>
              <a:gd name="connsiteX5" fmla="*/ 10137951 w 10137951"/>
              <a:gd name="connsiteY5" fmla="*/ 5300557 h 1014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37951" h="10141683">
                <a:moveTo>
                  <a:pt x="5296826" y="10141683"/>
                </a:moveTo>
                <a:lnTo>
                  <a:pt x="0" y="4844856"/>
                </a:lnTo>
                <a:lnTo>
                  <a:pt x="25252" y="4703454"/>
                </a:lnTo>
                <a:cubicBezTo>
                  <a:pt x="498217" y="2392131"/>
                  <a:pt x="2297635" y="563989"/>
                  <a:pt x="4593410" y="49123"/>
                </a:cubicBezTo>
                <a:lnTo>
                  <a:pt x="4837394" y="0"/>
                </a:lnTo>
                <a:lnTo>
                  <a:pt x="10137951" y="5300557"/>
                </a:lnTo>
                <a:close/>
              </a:path>
            </a:pathLst>
          </a:custGeom>
          <a:noFill/>
          <a:ln w="25400">
            <a:gradFill>
              <a:gsLst>
                <a:gs pos="0">
                  <a:schemeClr val="accent1">
                    <a:alpha val="19000"/>
                  </a:schemeClr>
                </a:gs>
                <a:gs pos="100000">
                  <a:schemeClr val="accent6">
                    <a:alpha val="22000"/>
                  </a:scheme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任意多边形: 形状 68"/>
          <p:cNvSpPr/>
          <p:nvPr userDrawn="1">
            <p:custDataLst>
              <p:tags r:id="rId6"/>
            </p:custDataLst>
          </p:nvPr>
        </p:nvSpPr>
        <p:spPr>
          <a:xfrm rot="8100000">
            <a:off x="-1637128" y="-2738428"/>
            <a:ext cx="10482816" cy="11567312"/>
          </a:xfrm>
          <a:custGeom>
            <a:avLst/>
            <a:gdLst>
              <a:gd name="connsiteX0" fmla="*/ 0 w 10482816"/>
              <a:gd name="connsiteY0" fmla="*/ 4844016 h 11567312"/>
              <a:gd name="connsiteX1" fmla="*/ 43609 w 10482816"/>
              <a:gd name="connsiteY1" fmla="*/ 4655066 h 11567312"/>
              <a:gd name="connsiteX2" fmla="*/ 4636343 w 10482816"/>
              <a:gd name="connsiteY2" fmla="*/ 48095 h 11567312"/>
              <a:gd name="connsiteX3" fmla="*/ 4838232 w 10482816"/>
              <a:gd name="connsiteY3" fmla="*/ 0 h 11567312"/>
              <a:gd name="connsiteX4" fmla="*/ 10482816 w 10482816"/>
              <a:gd name="connsiteY4" fmla="*/ 5644585 h 11567312"/>
              <a:gd name="connsiteX5" fmla="*/ 5641693 w 10482816"/>
              <a:gd name="connsiteY5" fmla="*/ 10485708 h 11567312"/>
              <a:gd name="connsiteX6" fmla="*/ 1721328 w 10482816"/>
              <a:gd name="connsiteY6" fmla="*/ 10797183 h 11567312"/>
              <a:gd name="connsiteX7" fmla="*/ 1116574 w 10482816"/>
              <a:gd name="connsiteY7" fmla="*/ 10098970 h 11567312"/>
              <a:gd name="connsiteX8" fmla="*/ 951199 w 10482816"/>
              <a:gd name="connsiteY8" fmla="*/ 9866412 h 11567312"/>
              <a:gd name="connsiteX9" fmla="*/ 2652099 w 10482816"/>
              <a:gd name="connsiteY9" fmla="*/ 11567312 h 11567312"/>
              <a:gd name="connsiteX10" fmla="*/ 2419541 w 10482816"/>
              <a:gd name="connsiteY10" fmla="*/ 11401937 h 11567312"/>
              <a:gd name="connsiteX11" fmla="*/ 1721328 w 10482816"/>
              <a:gd name="connsiteY11" fmla="*/ 10797183 h 115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82816" h="11567312">
                <a:moveTo>
                  <a:pt x="0" y="4844016"/>
                </a:moveTo>
                <a:lnTo>
                  <a:pt x="43609" y="4655066"/>
                </a:lnTo>
                <a:cubicBezTo>
                  <a:pt x="622330" y="2405759"/>
                  <a:pt x="2389759" y="633584"/>
                  <a:pt x="4636343" y="48095"/>
                </a:cubicBezTo>
                <a:lnTo>
                  <a:pt x="4838232" y="0"/>
                </a:lnTo>
                <a:lnTo>
                  <a:pt x="10482816" y="5644585"/>
                </a:lnTo>
                <a:lnTo>
                  <a:pt x="5641693" y="10485708"/>
                </a:lnTo>
                <a:close/>
                <a:moveTo>
                  <a:pt x="1721328" y="10797183"/>
                </a:moveTo>
                <a:cubicBezTo>
                  <a:pt x="1503561" y="10579417"/>
                  <a:pt x="1301372" y="10346074"/>
                  <a:pt x="1116574" y="10098970"/>
                </a:cubicBezTo>
                <a:lnTo>
                  <a:pt x="951199" y="9866412"/>
                </a:lnTo>
                <a:lnTo>
                  <a:pt x="2652099" y="11567312"/>
                </a:lnTo>
                <a:lnTo>
                  <a:pt x="2419541" y="11401937"/>
                </a:lnTo>
                <a:cubicBezTo>
                  <a:pt x="2172437" y="11217139"/>
                  <a:pt x="1939094" y="11014949"/>
                  <a:pt x="1721328" y="10797183"/>
                </a:cubicBezTo>
                <a:close/>
              </a:path>
            </a:pathLst>
          </a:custGeom>
          <a:noFill/>
          <a:ln w="25400">
            <a:gradFill>
              <a:gsLst>
                <a:gs pos="0">
                  <a:schemeClr val="accent1">
                    <a:alpha val="19000"/>
                  </a:schemeClr>
                </a:gs>
                <a:gs pos="100000">
                  <a:schemeClr val="accent6">
                    <a:alpha val="22000"/>
                  </a:scheme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0" name="组合 69"/>
          <p:cNvGrpSpPr/>
          <p:nvPr userDrawn="1">
            <p:custDataLst>
              <p:tags r:id="rId7"/>
            </p:custDataLst>
          </p:nvPr>
        </p:nvGrpSpPr>
        <p:grpSpPr>
          <a:xfrm>
            <a:off x="558902" y="-551817"/>
            <a:ext cx="12075571" cy="10406177"/>
            <a:chOff x="558902" y="-551817"/>
            <a:chExt cx="12075571" cy="10406177"/>
          </a:xfrm>
        </p:grpSpPr>
        <p:sp>
          <p:nvSpPr>
            <p:cNvPr id="13" name="任意多边形 11"/>
            <p:cNvSpPr/>
            <p:nvPr>
              <p:custDataLst>
                <p:tags r:id="rId8"/>
              </p:custDataLst>
            </p:nvPr>
          </p:nvSpPr>
          <p:spPr>
            <a:xfrm rot="7500000">
              <a:off x="4809534" y="6032068"/>
              <a:ext cx="1169030" cy="137137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841" h="2160">
                  <a:moveTo>
                    <a:pt x="450" y="0"/>
                  </a:moveTo>
                  <a:lnTo>
                    <a:pt x="1841" y="1986"/>
                  </a:lnTo>
                  <a:lnTo>
                    <a:pt x="1821" y="1999"/>
                  </a:lnTo>
                  <a:cubicBezTo>
                    <a:pt x="1642" y="2101"/>
                    <a:pt x="1436" y="2160"/>
                    <a:pt x="1216" y="2160"/>
                  </a:cubicBezTo>
                  <a:cubicBezTo>
                    <a:pt x="544" y="2160"/>
                    <a:pt x="0" y="1615"/>
                    <a:pt x="0" y="944"/>
                  </a:cubicBezTo>
                  <a:cubicBezTo>
                    <a:pt x="0" y="567"/>
                    <a:pt x="172" y="229"/>
                    <a:pt x="442" y="6"/>
                  </a:cubicBezTo>
                  <a:lnTo>
                    <a:pt x="450" y="0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9"/>
              </p:custDataLst>
            </p:nvPr>
          </p:nvSpPr>
          <p:spPr>
            <a:xfrm>
              <a:off x="934720" y="2809875"/>
              <a:ext cx="170180" cy="123952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任意多边形: 形状 14"/>
            <p:cNvSpPr/>
            <p:nvPr>
              <p:custDataLst>
                <p:tags r:id="rId10"/>
              </p:custDataLst>
            </p:nvPr>
          </p:nvSpPr>
          <p:spPr>
            <a:xfrm>
              <a:off x="559077" y="6244958"/>
              <a:ext cx="295372" cy="255807"/>
            </a:xfrm>
            <a:custGeom>
              <a:avLst/>
              <a:gdLst>
                <a:gd name="connsiteX0" fmla="*/ 361475 w 724624"/>
                <a:gd name="connsiteY0" fmla="*/ 627561 h 627561"/>
                <a:gd name="connsiteX1" fmla="*/ 724624 w 724624"/>
                <a:gd name="connsiteY1" fmla="*/ 0 h 627561"/>
                <a:gd name="connsiteX2" fmla="*/ 0 w 724624"/>
                <a:gd name="connsiteY2" fmla="*/ 0 h 62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624" h="627561">
                  <a:moveTo>
                    <a:pt x="361475" y="627561"/>
                  </a:moveTo>
                  <a:lnTo>
                    <a:pt x="724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67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任意多边形: 形状 104"/>
            <p:cNvSpPr/>
            <p:nvPr>
              <p:custDataLst>
                <p:tags r:id="rId11"/>
              </p:custDataLst>
            </p:nvPr>
          </p:nvSpPr>
          <p:spPr>
            <a:xfrm>
              <a:off x="558902" y="5989502"/>
              <a:ext cx="295372" cy="255807"/>
            </a:xfrm>
            <a:custGeom>
              <a:avLst/>
              <a:gdLst>
                <a:gd name="connsiteX0" fmla="*/ 361475 w 724624"/>
                <a:gd name="connsiteY0" fmla="*/ 627561 h 627561"/>
                <a:gd name="connsiteX1" fmla="*/ 724624 w 724624"/>
                <a:gd name="connsiteY1" fmla="*/ 0 h 627561"/>
                <a:gd name="connsiteX2" fmla="*/ 0 w 724624"/>
                <a:gd name="connsiteY2" fmla="*/ 0 h 62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624" h="627561">
                  <a:moveTo>
                    <a:pt x="361475" y="627561"/>
                  </a:moveTo>
                  <a:lnTo>
                    <a:pt x="724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67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任意多边形 4"/>
            <p:cNvSpPr/>
            <p:nvPr>
              <p:custDataLst>
                <p:tags r:id="rId12"/>
              </p:custDataLst>
            </p:nvPr>
          </p:nvSpPr>
          <p:spPr>
            <a:xfrm rot="3000000">
              <a:off x="8144879" y="5923549"/>
              <a:ext cx="3983578" cy="387804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6273" h="6107">
                  <a:moveTo>
                    <a:pt x="6273" y="3861"/>
                  </a:moveTo>
                  <a:lnTo>
                    <a:pt x="6267" y="3891"/>
                  </a:lnTo>
                  <a:cubicBezTo>
                    <a:pt x="6036" y="4889"/>
                    <a:pt x="5335" y="5707"/>
                    <a:pt x="4409" y="6099"/>
                  </a:cubicBezTo>
                  <a:lnTo>
                    <a:pt x="4389" y="6107"/>
                  </a:lnTo>
                  <a:lnTo>
                    <a:pt x="6273" y="3861"/>
                  </a:lnTo>
                  <a:close/>
                  <a:moveTo>
                    <a:pt x="3174" y="0"/>
                  </a:moveTo>
                  <a:cubicBezTo>
                    <a:pt x="3325" y="0"/>
                    <a:pt x="3473" y="10"/>
                    <a:pt x="3618" y="31"/>
                  </a:cubicBezTo>
                  <a:lnTo>
                    <a:pt x="3643" y="34"/>
                  </a:lnTo>
                  <a:lnTo>
                    <a:pt x="163" y="4181"/>
                  </a:lnTo>
                  <a:lnTo>
                    <a:pt x="155" y="4155"/>
                  </a:lnTo>
                  <a:cubicBezTo>
                    <a:pt x="54" y="3846"/>
                    <a:pt x="0" y="3516"/>
                    <a:pt x="0" y="3174"/>
                  </a:cubicBezTo>
                  <a:cubicBezTo>
                    <a:pt x="0" y="1421"/>
                    <a:pt x="1421" y="0"/>
                    <a:pt x="317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3"/>
              </p:custDataLst>
            </p:nvPr>
          </p:nvSpPr>
          <p:spPr>
            <a:xfrm rot="3000000">
              <a:off x="4459605" y="744855"/>
              <a:ext cx="865505" cy="86550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4"/>
              </p:custDataLst>
            </p:nvPr>
          </p:nvSpPr>
          <p:spPr>
            <a:xfrm rot="3000000">
              <a:off x="9803765" y="2783840"/>
              <a:ext cx="1543685" cy="154368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任意多边形 3"/>
            <p:cNvSpPr/>
            <p:nvPr>
              <p:custDataLst>
                <p:tags r:id="rId15"/>
              </p:custDataLst>
            </p:nvPr>
          </p:nvSpPr>
          <p:spPr>
            <a:xfrm rot="18060000">
              <a:off x="10017332" y="-1079087"/>
              <a:ext cx="2089871" cy="314441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291" h="4952">
                  <a:moveTo>
                    <a:pt x="1139" y="0"/>
                  </a:moveTo>
                  <a:lnTo>
                    <a:pt x="3291" y="3583"/>
                  </a:lnTo>
                  <a:lnTo>
                    <a:pt x="1012" y="4952"/>
                  </a:lnTo>
                  <a:lnTo>
                    <a:pt x="993" y="4933"/>
                  </a:lnTo>
                  <a:cubicBezTo>
                    <a:pt x="380" y="4320"/>
                    <a:pt x="0" y="3472"/>
                    <a:pt x="0" y="2535"/>
                  </a:cubicBezTo>
                  <a:cubicBezTo>
                    <a:pt x="0" y="1540"/>
                    <a:pt x="429" y="645"/>
                    <a:pt x="1111" y="24"/>
                  </a:cubicBezTo>
                  <a:lnTo>
                    <a:pt x="113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9"/>
            </p:custDataLst>
          </p:nvPr>
        </p:nvSpPr>
        <p:spPr>
          <a:xfrm>
            <a:off x="1266795" y="2711792"/>
            <a:ext cx="5839490" cy="148272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0" i="0" u="none" strike="noStrike" kern="1200" cap="none" spc="600" normalizeH="0" baseline="0" noProof="1" dirty="0">
                <a:gradFill>
                  <a:gsLst>
                    <a:gs pos="100000">
                      <a:schemeClr val="accent6"/>
                    </a:gs>
                    <a:gs pos="0">
                      <a:schemeClr val="accent1"/>
                    </a:gs>
                  </a:gsLst>
                  <a:lin ang="0" scaled="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4"/>
          <p:cNvSpPr/>
          <p:nvPr userDrawn="1">
            <p:custDataLst>
              <p:tags r:id="rId2"/>
            </p:custDataLst>
          </p:nvPr>
        </p:nvSpPr>
        <p:spPr>
          <a:xfrm>
            <a:off x="9783261" y="6274094"/>
            <a:ext cx="2225254" cy="622759"/>
          </a:xfrm>
          <a:custGeom>
            <a:avLst/>
            <a:gdLst>
              <a:gd name="connsiteX0" fmla="*/ 1101227 w 2225254"/>
              <a:gd name="connsiteY0" fmla="*/ 44 h 622759"/>
              <a:gd name="connsiteX1" fmla="*/ 2112041 w 2225254"/>
              <a:gd name="connsiteY1" fmla="*/ 466095 h 622759"/>
              <a:gd name="connsiteX2" fmla="*/ 2219592 w 2225254"/>
              <a:gd name="connsiteY2" fmla="*/ 614095 h 622759"/>
              <a:gd name="connsiteX3" fmla="*/ 2225254 w 2225254"/>
              <a:gd name="connsiteY3" fmla="*/ 622759 h 622759"/>
              <a:gd name="connsiteX4" fmla="*/ 0 w 2225254"/>
              <a:gd name="connsiteY4" fmla="*/ 622646 h 622759"/>
              <a:gd name="connsiteX5" fmla="*/ 6073 w 2225254"/>
              <a:gd name="connsiteY5" fmla="*/ 613257 h 622759"/>
              <a:gd name="connsiteX6" fmla="*/ 274008 w 2225254"/>
              <a:gd name="connsiteY6" fmla="*/ 305261 h 622759"/>
              <a:gd name="connsiteX7" fmla="*/ 1101227 w 2225254"/>
              <a:gd name="connsiteY7" fmla="*/ 44 h 62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254" h="622759">
                <a:moveTo>
                  <a:pt x="1101227" y="44"/>
                </a:moveTo>
                <a:cubicBezTo>
                  <a:pt x="1477156" y="-3021"/>
                  <a:pt x="1851508" y="155603"/>
                  <a:pt x="2112041" y="466095"/>
                </a:cubicBezTo>
                <a:cubicBezTo>
                  <a:pt x="2151938" y="513642"/>
                  <a:pt x="2187894" y="562888"/>
                  <a:pt x="2219592" y="614095"/>
                </a:cubicBezTo>
                <a:lnTo>
                  <a:pt x="2225254" y="622759"/>
                </a:lnTo>
                <a:lnTo>
                  <a:pt x="0" y="622646"/>
                </a:lnTo>
                <a:lnTo>
                  <a:pt x="6073" y="613257"/>
                </a:lnTo>
                <a:cubicBezTo>
                  <a:pt x="76682" y="499814"/>
                  <a:pt x="166322" y="395622"/>
                  <a:pt x="274008" y="305261"/>
                </a:cubicBezTo>
                <a:cubicBezTo>
                  <a:pt x="515495" y="102628"/>
                  <a:pt x="808840" y="2431"/>
                  <a:pt x="1101227" y="44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3"/>
          <p:cNvSpPr/>
          <p:nvPr userDrawn="1">
            <p:custDataLst>
              <p:tags r:id="rId3"/>
            </p:custDataLst>
          </p:nvPr>
        </p:nvSpPr>
        <p:spPr>
          <a:xfrm>
            <a:off x="597" y="-18492"/>
            <a:ext cx="1830138" cy="1211577"/>
          </a:xfrm>
          <a:custGeom>
            <a:avLst/>
            <a:gdLst>
              <a:gd name="connsiteX0" fmla="*/ 1830138 w 1830138"/>
              <a:gd name="connsiteY0" fmla="*/ 0 h 1211577"/>
              <a:gd name="connsiteX1" fmla="*/ 1827446 w 1830138"/>
              <a:gd name="connsiteY1" fmla="*/ 15921 h 1211577"/>
              <a:gd name="connsiteX2" fmla="*/ 1135574 w 1830138"/>
              <a:gd name="connsiteY2" fmla="*/ 999214 h 1211577"/>
              <a:gd name="connsiteX3" fmla="*/ 11591 w 1830138"/>
              <a:gd name="connsiteY3" fmla="*/ 1167278 h 1211577"/>
              <a:gd name="connsiteX4" fmla="*/ 175 w 1830138"/>
              <a:gd name="connsiteY4" fmla="*/ 1164432 h 1211577"/>
              <a:gd name="connsiteX5" fmla="*/ 0 w 1830138"/>
              <a:gd name="connsiteY5" fmla="*/ 270 h 121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0138" h="1211577">
                <a:moveTo>
                  <a:pt x="1830138" y="0"/>
                </a:moveTo>
                <a:lnTo>
                  <a:pt x="1827446" y="15921"/>
                </a:lnTo>
                <a:cubicBezTo>
                  <a:pt x="1748183" y="411958"/>
                  <a:pt x="1509023" y="774822"/>
                  <a:pt x="1135574" y="999214"/>
                </a:cubicBezTo>
                <a:cubicBezTo>
                  <a:pt x="783897" y="1210523"/>
                  <a:pt x="379918" y="1259128"/>
                  <a:pt x="11591" y="1167278"/>
                </a:cubicBezTo>
                <a:lnTo>
                  <a:pt x="175" y="1164432"/>
                </a:lnTo>
                <a:lnTo>
                  <a:pt x="0" y="27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任意多边形 3"/>
          <p:cNvSpPr/>
          <p:nvPr userDrawn="1">
            <p:custDataLst>
              <p:tags r:id="rId4"/>
            </p:custDataLst>
          </p:nvPr>
        </p:nvSpPr>
        <p:spPr>
          <a:xfrm>
            <a:off x="10359922" y="5664923"/>
            <a:ext cx="1830137" cy="1211579"/>
          </a:xfrm>
          <a:custGeom>
            <a:avLst/>
            <a:gdLst>
              <a:gd name="connsiteX0" fmla="*/ 1501266 w 1830137"/>
              <a:gd name="connsiteY0" fmla="*/ 627 h 1211579"/>
              <a:gd name="connsiteX1" fmla="*/ 1818544 w 1830137"/>
              <a:gd name="connsiteY1" fmla="*/ 44300 h 1211579"/>
              <a:gd name="connsiteX2" fmla="*/ 1829960 w 1830137"/>
              <a:gd name="connsiteY2" fmla="*/ 47147 h 1211579"/>
              <a:gd name="connsiteX3" fmla="*/ 1830137 w 1830137"/>
              <a:gd name="connsiteY3" fmla="*/ 1211309 h 1211579"/>
              <a:gd name="connsiteX4" fmla="*/ 0 w 1830137"/>
              <a:gd name="connsiteY4" fmla="*/ 1211579 h 1211579"/>
              <a:gd name="connsiteX5" fmla="*/ 2691 w 1830137"/>
              <a:gd name="connsiteY5" fmla="*/ 1195657 h 1211579"/>
              <a:gd name="connsiteX6" fmla="*/ 694562 w 1830137"/>
              <a:gd name="connsiteY6" fmla="*/ 212365 h 1211579"/>
              <a:gd name="connsiteX7" fmla="*/ 1393776 w 1830137"/>
              <a:gd name="connsiteY7" fmla="*/ 1397 h 1211579"/>
              <a:gd name="connsiteX8" fmla="*/ 1501266 w 1830137"/>
              <a:gd name="connsiteY8" fmla="*/ 627 h 121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0137" h="1211579">
                <a:moveTo>
                  <a:pt x="1501266" y="627"/>
                </a:moveTo>
                <a:cubicBezTo>
                  <a:pt x="1608541" y="3745"/>
                  <a:pt x="1714953" y="18468"/>
                  <a:pt x="1818544" y="44300"/>
                </a:cubicBezTo>
                <a:lnTo>
                  <a:pt x="1829960" y="47147"/>
                </a:lnTo>
                <a:lnTo>
                  <a:pt x="1830137" y="1211309"/>
                </a:lnTo>
                <a:lnTo>
                  <a:pt x="0" y="1211579"/>
                </a:lnTo>
                <a:lnTo>
                  <a:pt x="2691" y="1195657"/>
                </a:lnTo>
                <a:cubicBezTo>
                  <a:pt x="81953" y="799619"/>
                  <a:pt x="321114" y="436756"/>
                  <a:pt x="694562" y="212365"/>
                </a:cubicBezTo>
                <a:cubicBezTo>
                  <a:pt x="914360" y="80298"/>
                  <a:pt x="1154589" y="11784"/>
                  <a:pt x="1393776" y="1397"/>
                </a:cubicBezTo>
                <a:cubicBezTo>
                  <a:pt x="1429653" y="-162"/>
                  <a:pt x="1465508" y="-412"/>
                  <a:pt x="1501266" y="627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0" name="任意多边形 3"/>
          <p:cNvSpPr/>
          <p:nvPr userDrawn="1">
            <p:custDataLst>
              <p:tags r:id="rId3"/>
            </p:custDataLst>
          </p:nvPr>
        </p:nvSpPr>
        <p:spPr>
          <a:xfrm rot="18060000" flipH="1" flipV="1">
            <a:off x="42022" y="5724810"/>
            <a:ext cx="1142662" cy="171924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291" h="4952">
                <a:moveTo>
                  <a:pt x="1139" y="0"/>
                </a:moveTo>
                <a:lnTo>
                  <a:pt x="3291" y="3583"/>
                </a:lnTo>
                <a:lnTo>
                  <a:pt x="1012" y="4952"/>
                </a:lnTo>
                <a:lnTo>
                  <a:pt x="993" y="4933"/>
                </a:lnTo>
                <a:cubicBezTo>
                  <a:pt x="380" y="4320"/>
                  <a:pt x="0" y="3472"/>
                  <a:pt x="0" y="2535"/>
                </a:cubicBezTo>
                <a:cubicBezTo>
                  <a:pt x="0" y="1540"/>
                  <a:pt x="429" y="645"/>
                  <a:pt x="1111" y="24"/>
                </a:cubicBez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1" name="任意多边形 3"/>
          <p:cNvSpPr/>
          <p:nvPr userDrawn="1">
            <p:custDataLst>
              <p:tags r:id="rId3"/>
            </p:custDataLst>
          </p:nvPr>
        </p:nvSpPr>
        <p:spPr>
          <a:xfrm rot="3540000" flipH="1">
            <a:off x="52468" y="-625438"/>
            <a:ext cx="1248093" cy="187787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291" h="4952">
                <a:moveTo>
                  <a:pt x="1139" y="0"/>
                </a:moveTo>
                <a:lnTo>
                  <a:pt x="3291" y="3583"/>
                </a:lnTo>
                <a:lnTo>
                  <a:pt x="1012" y="4952"/>
                </a:lnTo>
                <a:lnTo>
                  <a:pt x="993" y="4933"/>
                </a:lnTo>
                <a:cubicBezTo>
                  <a:pt x="380" y="4320"/>
                  <a:pt x="0" y="3472"/>
                  <a:pt x="0" y="2535"/>
                </a:cubicBezTo>
                <a:cubicBezTo>
                  <a:pt x="0" y="1540"/>
                  <a:pt x="429" y="645"/>
                  <a:pt x="1111" y="24"/>
                </a:cubicBez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3"/>
          <p:cNvSpPr/>
          <p:nvPr userDrawn="1">
            <p:custDataLst>
              <p:tags r:id="rId2"/>
            </p:custDataLst>
          </p:nvPr>
        </p:nvSpPr>
        <p:spPr>
          <a:xfrm rot="3540000" flipH="1">
            <a:off x="52468" y="-625438"/>
            <a:ext cx="1248093" cy="187787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291" h="4952">
                <a:moveTo>
                  <a:pt x="1139" y="0"/>
                </a:moveTo>
                <a:lnTo>
                  <a:pt x="3291" y="3583"/>
                </a:lnTo>
                <a:lnTo>
                  <a:pt x="1012" y="4952"/>
                </a:lnTo>
                <a:lnTo>
                  <a:pt x="993" y="4933"/>
                </a:lnTo>
                <a:cubicBezTo>
                  <a:pt x="380" y="4320"/>
                  <a:pt x="0" y="3472"/>
                  <a:pt x="0" y="2535"/>
                </a:cubicBezTo>
                <a:cubicBezTo>
                  <a:pt x="0" y="1540"/>
                  <a:pt x="429" y="645"/>
                  <a:pt x="1111" y="24"/>
                </a:cubicBez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  <p:sp>
        <p:nvSpPr>
          <p:cNvPr id="15" name="任意多边形: 形状 14"/>
          <p:cNvSpPr/>
          <p:nvPr userDrawn="1">
            <p:custDataLst>
              <p:tags r:id="rId11"/>
            </p:custDataLst>
          </p:nvPr>
        </p:nvSpPr>
        <p:spPr>
          <a:xfrm rot="3000000">
            <a:off x="10130980" y="5998727"/>
            <a:ext cx="1497454" cy="1718546"/>
          </a:xfrm>
          <a:custGeom>
            <a:avLst/>
            <a:gdLst>
              <a:gd name="connsiteX0" fmla="*/ 396956 w 1995264"/>
              <a:gd name="connsiteY0" fmla="*/ 632584 h 2289855"/>
              <a:gd name="connsiteX1" fmla="*/ 1738393 w 1995264"/>
              <a:gd name="connsiteY1" fmla="*/ 0 h 2289855"/>
              <a:gd name="connsiteX2" fmla="*/ 1981571 w 1995264"/>
              <a:gd name="connsiteY2" fmla="*/ 16978 h 2289855"/>
              <a:gd name="connsiteX3" fmla="*/ 1995264 w 1995264"/>
              <a:gd name="connsiteY3" fmla="*/ 18621 h 2289855"/>
              <a:gd name="connsiteX4" fmla="*/ 89275 w 1995264"/>
              <a:gd name="connsiteY4" fmla="*/ 2289855 h 2289855"/>
              <a:gd name="connsiteX5" fmla="*/ 84893 w 1995264"/>
              <a:gd name="connsiteY5" fmla="*/ 2275615 h 2289855"/>
              <a:gd name="connsiteX6" fmla="*/ 0 w 1995264"/>
              <a:gd name="connsiteY6" fmla="*/ 1738341 h 2289855"/>
              <a:gd name="connsiteX7" fmla="*/ 396956 w 1995264"/>
              <a:gd name="connsiteY7" fmla="*/ 632584 h 22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5264" h="2289855">
                <a:moveTo>
                  <a:pt x="396956" y="632584"/>
                </a:moveTo>
                <a:cubicBezTo>
                  <a:pt x="715799" y="246245"/>
                  <a:pt x="1198329" y="0"/>
                  <a:pt x="1738393" y="0"/>
                </a:cubicBezTo>
                <a:cubicBezTo>
                  <a:pt x="1821096" y="0"/>
                  <a:pt x="1902155" y="5477"/>
                  <a:pt x="1981571" y="16978"/>
                </a:cubicBezTo>
                <a:lnTo>
                  <a:pt x="1995264" y="18621"/>
                </a:lnTo>
                <a:lnTo>
                  <a:pt x="89275" y="2289855"/>
                </a:lnTo>
                <a:lnTo>
                  <a:pt x="84893" y="2275615"/>
                </a:lnTo>
                <a:cubicBezTo>
                  <a:pt x="29576" y="2106382"/>
                  <a:pt x="0" y="1925647"/>
                  <a:pt x="0" y="1738341"/>
                </a:cubicBezTo>
                <a:cubicBezTo>
                  <a:pt x="0" y="1318304"/>
                  <a:pt x="148968" y="933069"/>
                  <a:pt x="396956" y="632584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椭圆 15"/>
          <p:cNvSpPr/>
          <p:nvPr userDrawn="1">
            <p:custDataLst>
              <p:tags r:id="rId12"/>
            </p:custDataLst>
          </p:nvPr>
        </p:nvSpPr>
        <p:spPr>
          <a:xfrm rot="3000000">
            <a:off x="11270319" y="6141849"/>
            <a:ext cx="466766" cy="46676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9" name="任意多边形 3"/>
          <p:cNvSpPr/>
          <p:nvPr userDrawn="1">
            <p:custDataLst>
              <p:tags r:id="rId3"/>
            </p:custDataLst>
          </p:nvPr>
        </p:nvSpPr>
        <p:spPr>
          <a:xfrm rot="14400000" flipH="1">
            <a:off x="9739346" y="4522725"/>
            <a:ext cx="2351100" cy="353745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291" h="4952">
                <a:moveTo>
                  <a:pt x="1139" y="0"/>
                </a:moveTo>
                <a:lnTo>
                  <a:pt x="3291" y="3583"/>
                </a:lnTo>
                <a:lnTo>
                  <a:pt x="1012" y="4952"/>
                </a:lnTo>
                <a:lnTo>
                  <a:pt x="993" y="4933"/>
                </a:lnTo>
                <a:cubicBezTo>
                  <a:pt x="380" y="4320"/>
                  <a:pt x="0" y="3472"/>
                  <a:pt x="0" y="2535"/>
                </a:cubicBezTo>
                <a:cubicBezTo>
                  <a:pt x="0" y="1540"/>
                  <a:pt x="429" y="645"/>
                  <a:pt x="1111" y="24"/>
                </a:cubicBez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 3"/>
          <p:cNvSpPr/>
          <p:nvPr userDrawn="1">
            <p:custDataLst>
              <p:tags r:id="rId4"/>
            </p:custDataLst>
          </p:nvPr>
        </p:nvSpPr>
        <p:spPr>
          <a:xfrm rot="3540000" flipH="1">
            <a:off x="102578" y="-1180134"/>
            <a:ext cx="2351100" cy="353745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291" h="4952">
                <a:moveTo>
                  <a:pt x="1139" y="0"/>
                </a:moveTo>
                <a:lnTo>
                  <a:pt x="3291" y="3583"/>
                </a:lnTo>
                <a:lnTo>
                  <a:pt x="1012" y="4952"/>
                </a:lnTo>
                <a:lnTo>
                  <a:pt x="993" y="4933"/>
                </a:lnTo>
                <a:cubicBezTo>
                  <a:pt x="380" y="4320"/>
                  <a:pt x="0" y="3472"/>
                  <a:pt x="0" y="2535"/>
                </a:cubicBezTo>
                <a:cubicBezTo>
                  <a:pt x="0" y="1540"/>
                  <a:pt x="429" y="645"/>
                  <a:pt x="1111" y="24"/>
                </a:cubicBez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>
            <p:custDataLst>
              <p:tags r:id="rId2"/>
            </p:custDataLst>
          </p:nvPr>
        </p:nvSpPr>
        <p:spPr>
          <a:xfrm rot="8100000">
            <a:off x="2138008" y="-529627"/>
            <a:ext cx="7917888" cy="7917888"/>
          </a:xfrm>
          <a:custGeom>
            <a:avLst/>
            <a:gdLst>
              <a:gd name="connsiteX0" fmla="*/ 2935482 w 7917888"/>
              <a:gd name="connsiteY0" fmla="*/ 7783578 h 7917888"/>
              <a:gd name="connsiteX1" fmla="*/ 134310 w 7917888"/>
              <a:gd name="connsiteY1" fmla="*/ 4982406 h 7917888"/>
              <a:gd name="connsiteX2" fmla="*/ 124638 w 7917888"/>
              <a:gd name="connsiteY2" fmla="*/ 4948346 h 7917888"/>
              <a:gd name="connsiteX3" fmla="*/ 0 w 7917888"/>
              <a:gd name="connsiteY3" fmla="*/ 3958944 h 7917888"/>
              <a:gd name="connsiteX4" fmla="*/ 3958944 w 7917888"/>
              <a:gd name="connsiteY4" fmla="*/ 0 h 7917888"/>
              <a:gd name="connsiteX5" fmla="*/ 4948345 w 7917888"/>
              <a:gd name="connsiteY5" fmla="*/ 124638 h 7917888"/>
              <a:gd name="connsiteX6" fmla="*/ 4983515 w 7917888"/>
              <a:gd name="connsiteY6" fmla="*/ 134625 h 7917888"/>
              <a:gd name="connsiteX7" fmla="*/ 7783262 w 7917888"/>
              <a:gd name="connsiteY7" fmla="*/ 2934372 h 7917888"/>
              <a:gd name="connsiteX8" fmla="*/ 7793250 w 7917888"/>
              <a:gd name="connsiteY8" fmla="*/ 2969543 h 7917888"/>
              <a:gd name="connsiteX9" fmla="*/ 7917888 w 7917888"/>
              <a:gd name="connsiteY9" fmla="*/ 3958944 h 7917888"/>
              <a:gd name="connsiteX10" fmla="*/ 3958944 w 7917888"/>
              <a:gd name="connsiteY10" fmla="*/ 7917888 h 7917888"/>
              <a:gd name="connsiteX11" fmla="*/ 2969542 w 7917888"/>
              <a:gd name="connsiteY11" fmla="*/ 7793250 h 79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17888" h="7917888">
                <a:moveTo>
                  <a:pt x="2935482" y="7783578"/>
                </a:moveTo>
                <a:lnTo>
                  <a:pt x="134310" y="4982406"/>
                </a:lnTo>
                <a:lnTo>
                  <a:pt x="124638" y="4948346"/>
                </a:lnTo>
                <a:cubicBezTo>
                  <a:pt x="43273" y="4632107"/>
                  <a:pt x="0" y="4300579"/>
                  <a:pt x="0" y="3958944"/>
                </a:cubicBezTo>
                <a:cubicBezTo>
                  <a:pt x="0" y="1772480"/>
                  <a:pt x="1772480" y="0"/>
                  <a:pt x="3958944" y="0"/>
                </a:cubicBezTo>
                <a:cubicBezTo>
                  <a:pt x="4300579" y="0"/>
                  <a:pt x="4632107" y="43274"/>
                  <a:pt x="4948345" y="124638"/>
                </a:cubicBezTo>
                <a:lnTo>
                  <a:pt x="4983515" y="134625"/>
                </a:lnTo>
                <a:lnTo>
                  <a:pt x="7783262" y="2934372"/>
                </a:lnTo>
                <a:lnTo>
                  <a:pt x="7793250" y="2969543"/>
                </a:lnTo>
                <a:cubicBezTo>
                  <a:pt x="7874614" y="3285781"/>
                  <a:pt x="7917888" y="3617309"/>
                  <a:pt x="7917888" y="3958944"/>
                </a:cubicBezTo>
                <a:cubicBezTo>
                  <a:pt x="7917888" y="6145408"/>
                  <a:pt x="6145408" y="7917888"/>
                  <a:pt x="3958944" y="7917888"/>
                </a:cubicBezTo>
                <a:cubicBezTo>
                  <a:pt x="3617309" y="7917888"/>
                  <a:pt x="3285781" y="7874614"/>
                  <a:pt x="2969542" y="7793250"/>
                </a:cubicBezTo>
                <a:close/>
              </a:path>
            </a:pathLst>
          </a:custGeom>
          <a:noFill/>
          <a:ln w="25400">
            <a:gradFill>
              <a:gsLst>
                <a:gs pos="0">
                  <a:srgbClr val="4748FD">
                    <a:alpha val="19000"/>
                  </a:srgbClr>
                </a:gs>
                <a:gs pos="100000">
                  <a:srgbClr val="8BFFD8">
                    <a:alpha val="22000"/>
                  </a:srgb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任意多边形: 形状 33"/>
          <p:cNvSpPr/>
          <p:nvPr>
            <p:custDataLst>
              <p:tags r:id="rId3"/>
            </p:custDataLst>
          </p:nvPr>
        </p:nvSpPr>
        <p:spPr>
          <a:xfrm rot="8100000">
            <a:off x="2424755" y="-242880"/>
            <a:ext cx="7344394" cy="7344394"/>
          </a:xfrm>
          <a:custGeom>
            <a:avLst/>
            <a:gdLst>
              <a:gd name="connsiteX0" fmla="*/ 2178762 w 7344394"/>
              <a:gd name="connsiteY0" fmla="*/ 7026858 h 7344394"/>
              <a:gd name="connsiteX1" fmla="*/ 317536 w 7344394"/>
              <a:gd name="connsiteY1" fmla="*/ 5165632 h 7344394"/>
              <a:gd name="connsiteX2" fmla="*/ 288580 w 7344394"/>
              <a:gd name="connsiteY2" fmla="*/ 5101582 h 7344394"/>
              <a:gd name="connsiteX3" fmla="*/ 0 w 7344394"/>
              <a:gd name="connsiteY3" fmla="*/ 3672197 h 7344394"/>
              <a:gd name="connsiteX4" fmla="*/ 3672197 w 7344394"/>
              <a:gd name="connsiteY4" fmla="*/ 0 h 7344394"/>
              <a:gd name="connsiteX5" fmla="*/ 5101582 w 7344394"/>
              <a:gd name="connsiteY5" fmla="*/ 288580 h 7344394"/>
              <a:gd name="connsiteX6" fmla="*/ 5167082 w 7344394"/>
              <a:gd name="connsiteY6" fmla="*/ 318192 h 7344394"/>
              <a:gd name="connsiteX7" fmla="*/ 7026202 w 7344394"/>
              <a:gd name="connsiteY7" fmla="*/ 2177312 h 7344394"/>
              <a:gd name="connsiteX8" fmla="*/ 7055814 w 7344394"/>
              <a:gd name="connsiteY8" fmla="*/ 2242812 h 7344394"/>
              <a:gd name="connsiteX9" fmla="*/ 7344394 w 7344394"/>
              <a:gd name="connsiteY9" fmla="*/ 3672197 h 7344394"/>
              <a:gd name="connsiteX10" fmla="*/ 3672197 w 7344394"/>
              <a:gd name="connsiteY10" fmla="*/ 7344394 h 7344394"/>
              <a:gd name="connsiteX11" fmla="*/ 2242812 w 7344394"/>
              <a:gd name="connsiteY11" fmla="*/ 7055814 h 734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4394" h="7344394">
                <a:moveTo>
                  <a:pt x="2178762" y="7026858"/>
                </a:moveTo>
                <a:lnTo>
                  <a:pt x="317536" y="5165632"/>
                </a:lnTo>
                <a:lnTo>
                  <a:pt x="288580" y="5101582"/>
                </a:lnTo>
                <a:cubicBezTo>
                  <a:pt x="102756" y="4662246"/>
                  <a:pt x="0" y="4179222"/>
                  <a:pt x="0" y="3672197"/>
                </a:cubicBezTo>
                <a:cubicBezTo>
                  <a:pt x="0" y="1644099"/>
                  <a:pt x="1644099" y="0"/>
                  <a:pt x="3672197" y="0"/>
                </a:cubicBezTo>
                <a:cubicBezTo>
                  <a:pt x="4179222" y="0"/>
                  <a:pt x="4662246" y="102757"/>
                  <a:pt x="5101582" y="288580"/>
                </a:cubicBezTo>
                <a:lnTo>
                  <a:pt x="5167082" y="318192"/>
                </a:lnTo>
                <a:lnTo>
                  <a:pt x="7026202" y="2177312"/>
                </a:lnTo>
                <a:lnTo>
                  <a:pt x="7055814" y="2242812"/>
                </a:lnTo>
                <a:cubicBezTo>
                  <a:pt x="7241638" y="2682148"/>
                  <a:pt x="7344394" y="3165172"/>
                  <a:pt x="7344394" y="3672197"/>
                </a:cubicBezTo>
                <a:cubicBezTo>
                  <a:pt x="7344394" y="5700295"/>
                  <a:pt x="5700295" y="7344394"/>
                  <a:pt x="3672197" y="7344394"/>
                </a:cubicBezTo>
                <a:cubicBezTo>
                  <a:pt x="3165172" y="7344394"/>
                  <a:pt x="2682148" y="7241638"/>
                  <a:pt x="2242812" y="7055814"/>
                </a:cubicBezTo>
                <a:close/>
              </a:path>
            </a:pathLst>
          </a:custGeom>
          <a:noFill/>
          <a:ln w="25400">
            <a:gradFill>
              <a:gsLst>
                <a:gs pos="0">
                  <a:srgbClr val="4748FD">
                    <a:alpha val="19000"/>
                  </a:srgbClr>
                </a:gs>
                <a:gs pos="100000">
                  <a:srgbClr val="8BFFD8">
                    <a:alpha val="22000"/>
                  </a:srgb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4"/>
            </p:custDataLst>
          </p:nvPr>
        </p:nvSpPr>
        <p:spPr>
          <a:xfrm rot="8100000">
            <a:off x="2705659" y="38024"/>
            <a:ext cx="6782586" cy="6782586"/>
          </a:xfrm>
          <a:custGeom>
            <a:avLst/>
            <a:gdLst>
              <a:gd name="connsiteX0" fmla="*/ 993287 w 6782586"/>
              <a:gd name="connsiteY0" fmla="*/ 5789299 h 6782586"/>
              <a:gd name="connsiteX1" fmla="*/ 0 w 6782586"/>
              <a:gd name="connsiteY1" fmla="*/ 3391293 h 6782586"/>
              <a:gd name="connsiteX2" fmla="*/ 3391293 w 6782586"/>
              <a:gd name="connsiteY2" fmla="*/ 0 h 6782586"/>
              <a:gd name="connsiteX3" fmla="*/ 6782586 w 6782586"/>
              <a:gd name="connsiteY3" fmla="*/ 3391293 h 6782586"/>
              <a:gd name="connsiteX4" fmla="*/ 3391293 w 6782586"/>
              <a:gd name="connsiteY4" fmla="*/ 6782586 h 6782586"/>
              <a:gd name="connsiteX5" fmla="*/ 993287 w 6782586"/>
              <a:gd name="connsiteY5" fmla="*/ 5789299 h 678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2586" h="6782586">
                <a:moveTo>
                  <a:pt x="993287" y="5789299"/>
                </a:moveTo>
                <a:cubicBezTo>
                  <a:pt x="379584" y="5175596"/>
                  <a:pt x="0" y="4327772"/>
                  <a:pt x="0" y="3391293"/>
                </a:cubicBezTo>
                <a:cubicBezTo>
                  <a:pt x="0" y="1518334"/>
                  <a:pt x="1518334" y="0"/>
                  <a:pt x="3391293" y="0"/>
                </a:cubicBezTo>
                <a:cubicBezTo>
                  <a:pt x="5264252" y="0"/>
                  <a:pt x="6782586" y="1518334"/>
                  <a:pt x="6782586" y="3391293"/>
                </a:cubicBezTo>
                <a:cubicBezTo>
                  <a:pt x="6782586" y="5264252"/>
                  <a:pt x="5264252" y="6782586"/>
                  <a:pt x="3391293" y="6782586"/>
                </a:cubicBezTo>
                <a:cubicBezTo>
                  <a:pt x="2454813" y="6782586"/>
                  <a:pt x="1606990" y="6403002"/>
                  <a:pt x="993287" y="5789299"/>
                </a:cubicBezTo>
                <a:close/>
              </a:path>
            </a:pathLst>
          </a:custGeom>
          <a:noFill/>
          <a:ln w="25400">
            <a:gradFill>
              <a:gsLst>
                <a:gs pos="0">
                  <a:srgbClr val="4748FD">
                    <a:alpha val="19000"/>
                  </a:srgbClr>
                </a:gs>
                <a:gs pos="100000">
                  <a:srgbClr val="8BFFD8">
                    <a:alpha val="22000"/>
                  </a:srgb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任意多边形: 形状 37"/>
          <p:cNvSpPr/>
          <p:nvPr>
            <p:custDataLst>
              <p:tags r:id="rId5"/>
            </p:custDataLst>
          </p:nvPr>
        </p:nvSpPr>
        <p:spPr>
          <a:xfrm rot="8100000">
            <a:off x="1843332" y="-824303"/>
            <a:ext cx="8507242" cy="8507242"/>
          </a:xfrm>
          <a:custGeom>
            <a:avLst/>
            <a:gdLst>
              <a:gd name="connsiteX0" fmla="*/ 3610760 w 8507242"/>
              <a:gd name="connsiteY0" fmla="*/ 8458856 h 8507242"/>
              <a:gd name="connsiteX1" fmla="*/ 48386 w 8507242"/>
              <a:gd name="connsiteY1" fmla="*/ 4896482 h 8507242"/>
              <a:gd name="connsiteX2" fmla="*/ 21961 w 8507242"/>
              <a:gd name="connsiteY2" fmla="*/ 4688529 h 8507242"/>
              <a:gd name="connsiteX3" fmla="*/ 0 w 8507242"/>
              <a:gd name="connsiteY3" fmla="*/ 4253621 h 8507242"/>
              <a:gd name="connsiteX4" fmla="*/ 4253621 w 8507242"/>
              <a:gd name="connsiteY4" fmla="*/ 0 h 8507242"/>
              <a:gd name="connsiteX5" fmla="*/ 4688529 w 8507242"/>
              <a:gd name="connsiteY5" fmla="*/ 21961 h 8507242"/>
              <a:gd name="connsiteX6" fmla="*/ 4897389 w 8507242"/>
              <a:gd name="connsiteY6" fmla="*/ 48501 h 8507242"/>
              <a:gd name="connsiteX7" fmla="*/ 8458741 w 8507242"/>
              <a:gd name="connsiteY7" fmla="*/ 3609852 h 8507242"/>
              <a:gd name="connsiteX8" fmla="*/ 8485281 w 8507242"/>
              <a:gd name="connsiteY8" fmla="*/ 3818713 h 8507242"/>
              <a:gd name="connsiteX9" fmla="*/ 8507242 w 8507242"/>
              <a:gd name="connsiteY9" fmla="*/ 4253621 h 8507242"/>
              <a:gd name="connsiteX10" fmla="*/ 4253621 w 8507242"/>
              <a:gd name="connsiteY10" fmla="*/ 8507242 h 8507242"/>
              <a:gd name="connsiteX11" fmla="*/ 3818713 w 8507242"/>
              <a:gd name="connsiteY11" fmla="*/ 8485281 h 850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07242" h="8507242">
                <a:moveTo>
                  <a:pt x="3610760" y="8458856"/>
                </a:moveTo>
                <a:lnTo>
                  <a:pt x="48386" y="4896482"/>
                </a:lnTo>
                <a:lnTo>
                  <a:pt x="21961" y="4688529"/>
                </a:lnTo>
                <a:cubicBezTo>
                  <a:pt x="7439" y="4545535"/>
                  <a:pt x="0" y="4400446"/>
                  <a:pt x="0" y="4253621"/>
                </a:cubicBezTo>
                <a:cubicBezTo>
                  <a:pt x="0" y="1904411"/>
                  <a:pt x="1904411" y="0"/>
                  <a:pt x="4253621" y="0"/>
                </a:cubicBezTo>
                <a:cubicBezTo>
                  <a:pt x="4400447" y="0"/>
                  <a:pt x="4545535" y="7439"/>
                  <a:pt x="4688529" y="21961"/>
                </a:cubicBezTo>
                <a:lnTo>
                  <a:pt x="4897389" y="48501"/>
                </a:lnTo>
                <a:lnTo>
                  <a:pt x="8458741" y="3609852"/>
                </a:lnTo>
                <a:lnTo>
                  <a:pt x="8485281" y="3818713"/>
                </a:lnTo>
                <a:cubicBezTo>
                  <a:pt x="8499803" y="3961707"/>
                  <a:pt x="8507242" y="4106795"/>
                  <a:pt x="8507242" y="4253621"/>
                </a:cubicBezTo>
                <a:cubicBezTo>
                  <a:pt x="8507242" y="6602831"/>
                  <a:pt x="6602831" y="8507242"/>
                  <a:pt x="4253621" y="8507242"/>
                </a:cubicBezTo>
                <a:cubicBezTo>
                  <a:pt x="4106795" y="8507242"/>
                  <a:pt x="3961707" y="8499803"/>
                  <a:pt x="3818713" y="8485281"/>
                </a:cubicBezTo>
                <a:close/>
              </a:path>
            </a:pathLst>
          </a:custGeom>
          <a:noFill/>
          <a:ln w="25400">
            <a:gradFill>
              <a:gsLst>
                <a:gs pos="0">
                  <a:srgbClr val="4748FD">
                    <a:alpha val="19000"/>
                  </a:srgbClr>
                </a:gs>
                <a:gs pos="100000">
                  <a:srgbClr val="8BFFD8">
                    <a:alpha val="22000"/>
                  </a:srgb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任意多边形: 形状 39"/>
          <p:cNvSpPr/>
          <p:nvPr>
            <p:custDataLst>
              <p:tags r:id="rId6"/>
            </p:custDataLst>
          </p:nvPr>
        </p:nvSpPr>
        <p:spPr>
          <a:xfrm rot="8100000">
            <a:off x="1555749" y="-1111886"/>
            <a:ext cx="9082406" cy="9082406"/>
          </a:xfrm>
          <a:custGeom>
            <a:avLst/>
            <a:gdLst>
              <a:gd name="connsiteX0" fmla="*/ 4221890 w 9082406"/>
              <a:gd name="connsiteY0" fmla="*/ 9069986 h 9082406"/>
              <a:gd name="connsiteX1" fmla="*/ 12420 w 9082406"/>
              <a:gd name="connsiteY1" fmla="*/ 4860516 h 9082406"/>
              <a:gd name="connsiteX2" fmla="*/ 5909 w 9082406"/>
              <a:gd name="connsiteY2" fmla="*/ 4774893 h 9082406"/>
              <a:gd name="connsiteX3" fmla="*/ 0 w 9082406"/>
              <a:gd name="connsiteY3" fmla="*/ 4541203 h 9082406"/>
              <a:gd name="connsiteX4" fmla="*/ 4541203 w 9082406"/>
              <a:gd name="connsiteY4" fmla="*/ 0 h 9082406"/>
              <a:gd name="connsiteX5" fmla="*/ 4774893 w 9082406"/>
              <a:gd name="connsiteY5" fmla="*/ 5910 h 9082406"/>
              <a:gd name="connsiteX6" fmla="*/ 4861375 w 9082406"/>
              <a:gd name="connsiteY6" fmla="*/ 12485 h 9082406"/>
              <a:gd name="connsiteX7" fmla="*/ 9069921 w 9082406"/>
              <a:gd name="connsiteY7" fmla="*/ 4221031 h 9082406"/>
              <a:gd name="connsiteX8" fmla="*/ 9076497 w 9082406"/>
              <a:gd name="connsiteY8" fmla="*/ 4307513 h 9082406"/>
              <a:gd name="connsiteX9" fmla="*/ 9082406 w 9082406"/>
              <a:gd name="connsiteY9" fmla="*/ 4541203 h 9082406"/>
              <a:gd name="connsiteX10" fmla="*/ 4541203 w 9082406"/>
              <a:gd name="connsiteY10" fmla="*/ 9082406 h 9082406"/>
              <a:gd name="connsiteX11" fmla="*/ 4307513 w 9082406"/>
              <a:gd name="connsiteY11" fmla="*/ 9076497 h 908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82406" h="9082406">
                <a:moveTo>
                  <a:pt x="4221890" y="9069986"/>
                </a:moveTo>
                <a:lnTo>
                  <a:pt x="12420" y="4860516"/>
                </a:lnTo>
                <a:lnTo>
                  <a:pt x="5909" y="4774893"/>
                </a:lnTo>
                <a:cubicBezTo>
                  <a:pt x="1986" y="4697492"/>
                  <a:pt x="0" y="4619579"/>
                  <a:pt x="0" y="4541203"/>
                </a:cubicBezTo>
                <a:cubicBezTo>
                  <a:pt x="0" y="2033166"/>
                  <a:pt x="2033166" y="0"/>
                  <a:pt x="4541203" y="0"/>
                </a:cubicBezTo>
                <a:cubicBezTo>
                  <a:pt x="4619579" y="0"/>
                  <a:pt x="4697492" y="1986"/>
                  <a:pt x="4774893" y="5910"/>
                </a:cubicBezTo>
                <a:lnTo>
                  <a:pt x="4861375" y="12485"/>
                </a:lnTo>
                <a:lnTo>
                  <a:pt x="9069921" y="4221031"/>
                </a:lnTo>
                <a:lnTo>
                  <a:pt x="9076497" y="4307513"/>
                </a:lnTo>
                <a:cubicBezTo>
                  <a:pt x="9080420" y="4384915"/>
                  <a:pt x="9082406" y="4462827"/>
                  <a:pt x="9082406" y="4541203"/>
                </a:cubicBezTo>
                <a:cubicBezTo>
                  <a:pt x="9082406" y="7049240"/>
                  <a:pt x="7049240" y="9082406"/>
                  <a:pt x="4541203" y="9082406"/>
                </a:cubicBezTo>
                <a:cubicBezTo>
                  <a:pt x="4462827" y="9082406"/>
                  <a:pt x="4384914" y="9080420"/>
                  <a:pt x="4307513" y="9076497"/>
                </a:cubicBezTo>
                <a:close/>
              </a:path>
            </a:pathLst>
          </a:custGeom>
          <a:noFill/>
          <a:ln w="25400">
            <a:gradFill>
              <a:gsLst>
                <a:gs pos="0">
                  <a:srgbClr val="4748FD">
                    <a:alpha val="19000"/>
                  </a:srgbClr>
                </a:gs>
                <a:gs pos="100000">
                  <a:srgbClr val="8BFFD8">
                    <a:alpha val="22000"/>
                  </a:srgbClr>
                </a:gs>
              </a:gsLst>
              <a:lin ang="102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-138309" y="-520768"/>
            <a:ext cx="12756828" cy="7754625"/>
            <a:chOff x="-138309" y="-520768"/>
            <a:chExt cx="12756828" cy="7754625"/>
          </a:xfrm>
        </p:grpSpPr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 rot="3000000">
              <a:off x="1597025" y="1397000"/>
              <a:ext cx="469900" cy="46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任意多边形 6"/>
            <p:cNvSpPr/>
            <p:nvPr>
              <p:custDataLst>
                <p:tags r:id="rId9"/>
              </p:custDataLst>
            </p:nvPr>
          </p:nvSpPr>
          <p:spPr>
            <a:xfrm rot="9060000">
              <a:off x="10097225" y="5965123"/>
              <a:ext cx="1506356" cy="126873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372" h="1998">
                  <a:moveTo>
                    <a:pt x="285" y="0"/>
                  </a:moveTo>
                  <a:lnTo>
                    <a:pt x="2372" y="1157"/>
                  </a:lnTo>
                  <a:lnTo>
                    <a:pt x="2367" y="1172"/>
                  </a:lnTo>
                  <a:cubicBezTo>
                    <a:pt x="2205" y="1652"/>
                    <a:pt x="1750" y="1998"/>
                    <a:pt x="1216" y="1998"/>
                  </a:cubicBezTo>
                  <a:cubicBezTo>
                    <a:pt x="544" y="1998"/>
                    <a:pt x="0" y="1454"/>
                    <a:pt x="0" y="783"/>
                  </a:cubicBezTo>
                  <a:cubicBezTo>
                    <a:pt x="0" y="489"/>
                    <a:pt x="104" y="219"/>
                    <a:pt x="278" y="9"/>
                  </a:cubicBezTo>
                  <a:lnTo>
                    <a:pt x="285" y="0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rgbClr val="FFF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任意多边形 1"/>
            <p:cNvSpPr/>
            <p:nvPr>
              <p:custDataLst>
                <p:tags r:id="rId10"/>
              </p:custDataLst>
            </p:nvPr>
          </p:nvSpPr>
          <p:spPr>
            <a:xfrm rot="18060000">
              <a:off x="10014889" y="-1050092"/>
              <a:ext cx="2074306" cy="313295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267" h="4934">
                  <a:moveTo>
                    <a:pt x="1115" y="0"/>
                  </a:moveTo>
                  <a:lnTo>
                    <a:pt x="3267" y="3581"/>
                  </a:lnTo>
                  <a:lnTo>
                    <a:pt x="1015" y="4934"/>
                  </a:lnTo>
                  <a:lnTo>
                    <a:pt x="993" y="4913"/>
                  </a:lnTo>
                  <a:cubicBezTo>
                    <a:pt x="380" y="4299"/>
                    <a:pt x="0" y="3451"/>
                    <a:pt x="0" y="2514"/>
                  </a:cubicBezTo>
                  <a:cubicBezTo>
                    <a:pt x="0" y="1519"/>
                    <a:pt x="429" y="624"/>
                    <a:pt x="1111" y="3"/>
                  </a:cubicBezTo>
                  <a:lnTo>
                    <a:pt x="111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任意多边形 16"/>
            <p:cNvSpPr/>
            <p:nvPr>
              <p:custDataLst>
                <p:tags r:id="rId11"/>
              </p:custDataLst>
            </p:nvPr>
          </p:nvSpPr>
          <p:spPr>
            <a:xfrm rot="11100000">
              <a:off x="-138309" y="4036713"/>
              <a:ext cx="4365090" cy="299878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6874" h="4723">
                  <a:moveTo>
                    <a:pt x="6518" y="0"/>
                  </a:moveTo>
                  <a:lnTo>
                    <a:pt x="6874" y="4068"/>
                  </a:lnTo>
                  <a:lnTo>
                    <a:pt x="6831" y="4093"/>
                  </a:lnTo>
                  <a:cubicBezTo>
                    <a:pt x="6155" y="4493"/>
                    <a:pt x="5366" y="4723"/>
                    <a:pt x="4524" y="4723"/>
                  </a:cubicBezTo>
                  <a:cubicBezTo>
                    <a:pt x="2154" y="4723"/>
                    <a:pt x="207" y="2906"/>
                    <a:pt x="2" y="589"/>
                  </a:cubicBezTo>
                  <a:lnTo>
                    <a:pt x="0" y="570"/>
                  </a:lnTo>
                  <a:lnTo>
                    <a:pt x="65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839841" y="3852197"/>
            <a:ext cx="4745481" cy="77473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3839836" y="4705033"/>
            <a:ext cx="4745481" cy="774736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 rot="3000000">
            <a:off x="1870710" y="476250"/>
            <a:ext cx="469900" cy="46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7"/>
          <p:cNvSpPr/>
          <p:nvPr userDrawn="1">
            <p:custDataLst>
              <p:tags r:id="rId3"/>
            </p:custDataLst>
          </p:nvPr>
        </p:nvSpPr>
        <p:spPr>
          <a:xfrm rot="18060000">
            <a:off x="10034270" y="-1071880"/>
            <a:ext cx="2086610" cy="31515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286" h="4963">
                <a:moveTo>
                  <a:pt x="1112" y="0"/>
                </a:moveTo>
                <a:lnTo>
                  <a:pt x="3286" y="3618"/>
                </a:lnTo>
                <a:lnTo>
                  <a:pt x="1048" y="4963"/>
                </a:lnTo>
                <a:lnTo>
                  <a:pt x="993" y="4910"/>
                </a:lnTo>
                <a:cubicBezTo>
                  <a:pt x="380" y="4296"/>
                  <a:pt x="0" y="3448"/>
                  <a:pt x="0" y="2511"/>
                </a:cubicBezTo>
                <a:cubicBezTo>
                  <a:pt x="0" y="1516"/>
                  <a:pt x="429" y="621"/>
                  <a:pt x="1111" y="1"/>
                </a:cubicBezTo>
                <a:lnTo>
                  <a:pt x="1112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8"/>
          <p:cNvSpPr/>
          <p:nvPr userDrawn="1">
            <p:custDataLst>
              <p:tags r:id="rId4"/>
            </p:custDataLst>
          </p:nvPr>
        </p:nvSpPr>
        <p:spPr>
          <a:xfrm rot="9060000">
            <a:off x="10099040" y="5964555"/>
            <a:ext cx="1501775" cy="12579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65" h="1981">
                <a:moveTo>
                  <a:pt x="271" y="0"/>
                </a:moveTo>
                <a:lnTo>
                  <a:pt x="2365" y="1161"/>
                </a:lnTo>
                <a:lnTo>
                  <a:pt x="2357" y="1183"/>
                </a:lnTo>
                <a:cubicBezTo>
                  <a:pt x="2187" y="1649"/>
                  <a:pt x="1740" y="1981"/>
                  <a:pt x="1216" y="1981"/>
                </a:cubicBezTo>
                <a:cubicBezTo>
                  <a:pt x="544" y="1981"/>
                  <a:pt x="0" y="1437"/>
                  <a:pt x="0" y="765"/>
                </a:cubicBezTo>
                <a:cubicBezTo>
                  <a:pt x="0" y="482"/>
                  <a:pt x="97" y="221"/>
                  <a:pt x="259" y="15"/>
                </a:cubicBezTo>
                <a:lnTo>
                  <a:pt x="271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9"/>
          <p:cNvSpPr/>
          <p:nvPr userDrawn="1">
            <p:custDataLst>
              <p:tags r:id="rId5"/>
            </p:custDataLst>
          </p:nvPr>
        </p:nvSpPr>
        <p:spPr>
          <a:xfrm rot="11100000">
            <a:off x="-138430" y="4074795"/>
            <a:ext cx="4364990" cy="29991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874" h="4723">
                <a:moveTo>
                  <a:pt x="6518" y="0"/>
                </a:moveTo>
                <a:lnTo>
                  <a:pt x="6874" y="4068"/>
                </a:lnTo>
                <a:lnTo>
                  <a:pt x="6831" y="4093"/>
                </a:lnTo>
                <a:cubicBezTo>
                  <a:pt x="6155" y="4493"/>
                  <a:pt x="5366" y="4723"/>
                  <a:pt x="4524" y="4723"/>
                </a:cubicBezTo>
                <a:cubicBezTo>
                  <a:pt x="2154" y="4723"/>
                  <a:pt x="207" y="2906"/>
                  <a:pt x="2" y="589"/>
                </a:cubicBezTo>
                <a:lnTo>
                  <a:pt x="0" y="570"/>
                </a:lnTo>
                <a:lnTo>
                  <a:pt x="651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3.xml"/><Relationship Id="rId3" Type="http://schemas.openxmlformats.org/officeDocument/2006/relationships/image" Target="../media/image1.png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7.xml"/><Relationship Id="rId4" Type="http://schemas.openxmlformats.org/officeDocument/2006/relationships/image" Target="../media/image2.pn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6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99540" y="3056890"/>
            <a:ext cx="9109075" cy="1128395"/>
          </a:xfrm>
        </p:spPr>
        <p:txBody>
          <a:bodyPr>
            <a:normAutofit fontScale="90000"/>
          </a:bodyPr>
          <a:p>
            <a:r>
              <a:rPr lang="en-US" altLang="zh-CN" dirty="0">
                <a:sym typeface="Arial" panose="020B0604020202020204" pitchFamily="34" charset="0"/>
              </a:rPr>
              <a:t>Open a Chinese restaurant in Phoenix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>
            <p:custDataLst>
              <p:tags r:id="rId2"/>
            </p:custDataLst>
          </p:nvPr>
        </p:nvSpPr>
        <p:spPr>
          <a:xfrm>
            <a:off x="1457325" y="1858645"/>
            <a:ext cx="8080375" cy="119888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scaled="0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Capstone Project - The Battle of Neighborhoods</a:t>
            </a:r>
            <a:endParaRPr lang="en-US" altLang="zh-CN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副标题 69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57450" y="5104824"/>
            <a:ext cx="4319236" cy="470149"/>
          </a:xfrm>
        </p:spPr>
        <p:txBody>
          <a:bodyPr/>
          <a:p>
            <a:r>
              <a:rPr lang="en-US" altLang="zh-CN" dirty="0">
                <a:sym typeface="Arial" panose="020B0604020202020204" pitchFamily="34" charset="0"/>
              </a:rPr>
              <a:t>Linpeng Sun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稻壳儿春秋广告/盗版必究s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78300" y="1842135"/>
            <a:ext cx="694055" cy="69405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5070475" y="1969770"/>
            <a:ext cx="2545715" cy="438785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	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稻壳儿春秋广告/盗版必究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8300" y="3075305"/>
            <a:ext cx="694055" cy="69405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"/>
          <p:cNvSpPr txBox="1"/>
          <p:nvPr>
            <p:custDataLst>
              <p:tags r:id="rId4"/>
            </p:custDataLst>
          </p:nvPr>
        </p:nvSpPr>
        <p:spPr>
          <a:xfrm>
            <a:off x="5070475" y="3202940"/>
            <a:ext cx="2545715" cy="438785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稻壳儿春秋广告/盗版必究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34375" y="1842135"/>
            <a:ext cx="694055" cy="69405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稻壳儿春秋广告/盗版必究"/>
          <p:cNvSpPr txBox="1"/>
          <p:nvPr>
            <p:custDataLst>
              <p:tags r:id="rId6"/>
            </p:custDataLst>
          </p:nvPr>
        </p:nvSpPr>
        <p:spPr>
          <a:xfrm>
            <a:off x="9227185" y="1969770"/>
            <a:ext cx="2545715" cy="438785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稻壳儿春秋广告/盗版必究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34375" y="3075305"/>
            <a:ext cx="694055" cy="694055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稻壳儿春秋广告/盗版必究"/>
          <p:cNvSpPr txBox="1"/>
          <p:nvPr>
            <p:custDataLst>
              <p:tags r:id="rId8"/>
            </p:custDataLst>
          </p:nvPr>
        </p:nvSpPr>
        <p:spPr>
          <a:xfrm>
            <a:off x="9227185" y="3202940"/>
            <a:ext cx="2545715" cy="438785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rmAutofit fontScale="9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Discussion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&amp; Conclusion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274278" y="2682073"/>
            <a:ext cx="1696620" cy="1147755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44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n-ea"/>
                <a:sym typeface="Arial" panose="020B0604020202020204" pitchFamily="34" charset="0"/>
              </a:rPr>
              <a:t>Table of Contents</a:t>
            </a:r>
            <a:endParaRPr lang="en-US" altLang="zh-CN" sz="4400" b="1" dirty="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445770" y="1588770"/>
            <a:ext cx="3367405" cy="3367405"/>
            <a:chOff x="-6867" y="-5480"/>
            <a:chExt cx="21760" cy="21760"/>
          </a:xfrm>
        </p:grpSpPr>
        <p:sp>
          <p:nvSpPr>
            <p:cNvPr id="21" name="椭圆 20"/>
            <p:cNvSpPr/>
            <p:nvPr>
              <p:custDataLst>
                <p:tags r:id="rId11"/>
              </p:custDataLst>
            </p:nvPr>
          </p:nvSpPr>
          <p:spPr>
            <a:xfrm rot="8100000">
              <a:off x="-5472" y="-4085"/>
              <a:ext cx="18970" cy="1897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2"/>
              </p:custDataLst>
            </p:nvPr>
          </p:nvSpPr>
          <p:spPr>
            <a:xfrm rot="8100000">
              <a:off x="-4785" y="-3398"/>
              <a:ext cx="17596" cy="17596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3"/>
              </p:custDataLst>
            </p:nvPr>
          </p:nvSpPr>
          <p:spPr>
            <a:xfrm rot="8100000">
              <a:off x="-4112" y="-2725"/>
              <a:ext cx="16250" cy="1625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14"/>
              </p:custDataLst>
            </p:nvPr>
          </p:nvSpPr>
          <p:spPr>
            <a:xfrm rot="8100000">
              <a:off x="-6178" y="-4791"/>
              <a:ext cx="20382" cy="20382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>
              <p:custDataLst>
                <p:tags r:id="rId15"/>
              </p:custDataLst>
            </p:nvPr>
          </p:nvSpPr>
          <p:spPr>
            <a:xfrm rot="8100000">
              <a:off x="-6867" y="-5480"/>
              <a:ext cx="21760" cy="2176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>
                      <a:alpha val="19000"/>
                    </a:schemeClr>
                  </a:gs>
                  <a:gs pos="100000">
                    <a:schemeClr val="accent6">
                      <a:alpha val="22000"/>
                    </a:schemeClr>
                  </a:gs>
                </a:gsLst>
                <a:lin ang="1026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4755" y="608330"/>
            <a:ext cx="8666480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Open a Chinese restaurant in Phoenix</a:t>
            </a:r>
            <a:endParaRPr lang="zh-CN" altLang="en-US" sz="2800"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rot="3000000">
            <a:off x="549275" y="704215"/>
            <a:ext cx="469900" cy="46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0315" y="1642110"/>
            <a:ext cx="94322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bg1"/>
                </a:solidFill>
              </a:rPr>
              <a:t>Phoenix is the capital and most populous city in Arizona and it is also the fifth-most populous city in the United States.</a:t>
            </a:r>
            <a:endParaRPr lang="en-US" altLang="zh-CN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bg1"/>
                </a:solidFill>
              </a:rPr>
              <a:t>Phoenix ranks as one of the fastest-growing cities in the United States. Because of that, it is also a city with cultural diversity. 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bg1"/>
                </a:solidFill>
              </a:rPr>
              <a:t>My business problem is: If I want to open a Chinese restaurant in Phoenix, where is the best location of the restaurant?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4755" y="608330"/>
            <a:ext cx="8666480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Data acquisition and cleaning</a:t>
            </a:r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rot="3000000">
            <a:off x="549275" y="704215"/>
            <a:ext cx="469900" cy="46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0315" y="1642110"/>
            <a:ext cx="94322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bg1"/>
                </a:solidFill>
              </a:rPr>
              <a:t>Data of existing Chinese restaurants in Phoenix can be found by using Foursquare API.</a:t>
            </a:r>
            <a:endParaRPr lang="en-US" altLang="zh-CN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bg1"/>
                </a:solidFill>
              </a:rPr>
              <a:t>After data cleaning, I collected data of 20 Chinese restaurants near the location I picked.</a:t>
            </a:r>
            <a:endParaRPr lang="en-US" altLang="zh-CN" sz="20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bg1"/>
                </a:solidFill>
              </a:rPr>
              <a:t>Each data contains 34 features. </a:t>
            </a:r>
            <a:endParaRPr lang="en-US" altLang="zh-CN" sz="200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4755" y="608330"/>
            <a:ext cx="8666480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Cleaned data (head)</a:t>
            </a:r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rot="3000000">
            <a:off x="549275" y="704215"/>
            <a:ext cx="469900" cy="46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583565" y="1315085"/>
          <a:ext cx="10607040" cy="53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450"/>
                <a:gridCol w="1604645"/>
                <a:gridCol w="1604645"/>
                <a:gridCol w="1604645"/>
                <a:gridCol w="1604010"/>
                <a:gridCol w="1604645"/>
              </a:tblGrid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uid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shortname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postalcode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lat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lng</a:t>
                      </a:r>
                      <a:endParaRPr lang="zh-CN" altLang="en-US"/>
                    </a:p>
                  </a:txBody>
                  <a:tcPr/>
                </a:tc>
              </a:tr>
              <a:tr h="870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51a4187a498e776dbdf0a798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Panda Express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Chinese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85004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33.445681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-112.066992</a:t>
                      </a:r>
                      <a:endParaRPr lang="zh-CN" altLang="en-US"/>
                    </a:p>
                  </a:txBody>
                  <a:tcPr/>
                </a:tc>
              </a:tr>
              <a:tr h="969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4bdb3ffb3904a593d077499e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Wong's Chinese Dining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Chinese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85034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33.436630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-112.056730</a:t>
                      </a:r>
                      <a:endParaRPr lang="zh-CN" altLang="en-US"/>
                    </a:p>
                  </a:txBody>
                  <a:tcPr/>
                </a:tc>
              </a:tr>
              <a:tr h="8699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413ba880f964a520311b1fe3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China Chili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Chinese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85012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33.485868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-112.069035</a:t>
                      </a:r>
                      <a:endParaRPr lang="zh-CN" altLang="en-US"/>
                    </a:p>
                  </a:txBody>
                  <a:tcPr/>
                </a:tc>
              </a:tr>
              <a:tr h="8699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4b58bbdaf964a520206828e3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Mu Shu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Chinese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85015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33.480710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-112.091737</a:t>
                      </a:r>
                      <a:endParaRPr lang="zh-CN" altLang="en-US"/>
                    </a:p>
                  </a:txBody>
                  <a:tcPr/>
                </a:tc>
              </a:tr>
              <a:tr h="1259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5101ca8de4b02714c07746df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New Garden Chinese Central &amp; Hadley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Chinese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85041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33.439237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-112.073530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4755" y="608330"/>
            <a:ext cx="8666480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Location of the restaurants and customer flow distribution</a:t>
            </a:r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rot="3000000">
            <a:off x="549275" y="704215"/>
            <a:ext cx="469900" cy="46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Phoenix_map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85" y="1606550"/>
            <a:ext cx="7830185" cy="4723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4755" y="608330"/>
            <a:ext cx="8666480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Final location of the new restaurant (blue bubble)</a:t>
            </a:r>
            <a:endParaRPr lang="en-US" altLang="zh-CN" sz="2800"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 rot="3000000">
            <a:off x="549275" y="704215"/>
            <a:ext cx="469900" cy="4699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Phoenix_map_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2450" y="1740535"/>
            <a:ext cx="7451725" cy="4478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/>
          <p:nvPr>
            <p:custDataLst>
              <p:tags r:id="rId1"/>
            </p:custDataLst>
          </p:nvPr>
        </p:nvSpPr>
        <p:spPr>
          <a:xfrm>
            <a:off x="608330" y="1490980"/>
            <a:ext cx="10654665" cy="475869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400" spc="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The final location is [33.49112718514639, -112.07669974657294]. Which surrounded by three hotels and one bank.</a:t>
            </a:r>
            <a:endParaRPr lang="en-US" altLang="zh-CN" sz="2400" spc="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400" spc="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Therefore, the location could have a large number of potential users. </a:t>
            </a:r>
            <a:endParaRPr lang="en-US" altLang="zh-CN" sz="2400" spc="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400" spc="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There are other methods can be used to determine the location instead of using the “heat map”. e.g. K-means clustering, etc.</a:t>
            </a:r>
            <a:endParaRPr lang="en-US" altLang="zh-CN" sz="2400" spc="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altLang="zh-CN" sz="2400" spc="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400" y="597605"/>
            <a:ext cx="10970823" cy="70675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Conclusion and future directions</a:t>
            </a:r>
            <a:endParaRPr lang="zh-CN" altLang="en-US" dirty="0">
              <a:solidFill>
                <a:schemeClr val="bg1"/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 rot="3900000">
            <a:off x="8632507" y="-559093"/>
            <a:ext cx="4287572" cy="371432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752" h="5849">
                <a:moveTo>
                  <a:pt x="2446" y="0"/>
                </a:moveTo>
                <a:lnTo>
                  <a:pt x="6752" y="2008"/>
                </a:lnTo>
                <a:lnTo>
                  <a:pt x="6744" y="2057"/>
                </a:lnTo>
                <a:cubicBezTo>
                  <a:pt x="6388" y="4208"/>
                  <a:pt x="4518" y="5849"/>
                  <a:pt x="2265" y="5849"/>
                </a:cubicBezTo>
                <a:cubicBezTo>
                  <a:pt x="1442" y="5849"/>
                  <a:pt x="671" y="5630"/>
                  <a:pt x="5" y="5248"/>
                </a:cubicBezTo>
                <a:lnTo>
                  <a:pt x="0" y="5245"/>
                </a:lnTo>
                <a:lnTo>
                  <a:pt x="244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>
          <a:xfrm rot="11100000">
            <a:off x="-138309" y="4074813"/>
            <a:ext cx="4365090" cy="299878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874" h="4723">
                <a:moveTo>
                  <a:pt x="6518" y="0"/>
                </a:moveTo>
                <a:lnTo>
                  <a:pt x="6874" y="4068"/>
                </a:lnTo>
                <a:lnTo>
                  <a:pt x="6831" y="4093"/>
                </a:lnTo>
                <a:cubicBezTo>
                  <a:pt x="6155" y="4493"/>
                  <a:pt x="5366" y="4723"/>
                  <a:pt x="4524" y="4723"/>
                </a:cubicBezTo>
                <a:cubicBezTo>
                  <a:pt x="2154" y="4723"/>
                  <a:pt x="207" y="2906"/>
                  <a:pt x="2" y="589"/>
                </a:cubicBezTo>
                <a:lnTo>
                  <a:pt x="0" y="570"/>
                </a:lnTo>
                <a:lnTo>
                  <a:pt x="651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THANK YOU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74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74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4"/>
  <p:tag name="KSO_WM_TEMPLATE_SUBCATEGORY" val="0"/>
  <p:tag name="KSO_WM_TEMPLATE_MASTER_TYPE" val="1"/>
  <p:tag name="KSO_WM_TEMPLATE_COLOR_TYPE" val="1"/>
  <p:tag name="KSO_WM_TAG_VERSION" val="1.0"/>
  <p:tag name="KSO_WM_TEMPLATE_THUMBS_INDEX" val="1、4、7、10、13、15、17、18、19、20、22"/>
  <p:tag name="KSO_WM_TEMPLATE_MASTER_THUMB_INDEX" val="12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4_1*a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PRESET_TEXT" val="产品营销方案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4_1*i*1"/>
  <p:tag name="KSO_WM_TEMPLATE_CATEGORY" val="custom"/>
  <p:tag name="KSO_WM_TEMPLATE_INDEX" val="20204974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4_1*b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PRESET_TEXT" val="部门 / 时间 / 姓名"/>
</p:tagLst>
</file>

<file path=ppt/tags/tag164.xml><?xml version="1.0" encoding="utf-8"?>
<p:tagLst xmlns:p="http://schemas.openxmlformats.org/presentationml/2006/main">
  <p:tag name="KSO_WM_SLIDE_ID" val="custom2020497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974"/>
  <p:tag name="KSO_WM_SLIDE_LAYOUT" val="a_b"/>
  <p:tag name="KSO_WM_SLIDE_LAYOUT_CNT" val="1_1"/>
  <p:tag name="KSO_WM_UNIT_SHOW_EDIT_AREA_INDICATION" val="1"/>
  <p:tag name="KSO_WM_TEMPLATE_THUMBS_INDEX" val="1、4、7、10、13、15、17、18、19、20、22"/>
  <p:tag name="KSO_WM_TEMPLATE_MASTER_THUMB_INDEX" val="1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974_5*l_h_i*1_1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974_5*l_h_f*1_1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974_5*l_h_i*1_3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974_5*l_h_f*1_3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974_5*l_h_i*1_2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974_5*l_h_f*1_2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974_5*l_h_i*1_4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PRESET_TEXT" val="单击此处添加文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974_5*l_h_f*1_4_1"/>
  <p:tag name="KSO_WM_TEMPLATE_CATEGORY" val="custom"/>
  <p:tag name="KSO_WM_TEMPLATE_INDEX" val="20204974"/>
  <p:tag name="KSO_WM_UNIT_LAYERLEVEL" val="1_1_1"/>
  <p:tag name="KSO_WM_TAG_VERSION" val="1.0"/>
  <p:tag name="KSO_WM_BEAUTIFY_FLAG" val="#wm#"/>
  <p:tag name="KSO_WM_UNIT_SUBTYPE" val="a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974_5*a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4974_5*i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TYPE" val="i"/>
  <p:tag name="KSO_WM_UNIT_INDEX" val="1"/>
  <p:tag name="KSO_WM_UNIT_LINE_FORE_SCHEMECOLOR_INDEX" val="5"/>
  <p:tag name="KSO_WM_UNIT_LINE_FILL_TYPE" val="2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4974_5*i*2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TYPE" val="i"/>
  <p:tag name="KSO_WM_UNIT_INDEX" val="2"/>
  <p:tag name="KSO_WM_UNIT_LINE_FORE_SCHEMECOLOR_INDEX" val="5"/>
  <p:tag name="KSO_WM_UNIT_LINE_FILL_TYPE" val="2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4974_5*i*3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TYPE" val="i"/>
  <p:tag name="KSO_WM_UNIT_INDEX" val="3"/>
  <p:tag name="KSO_WM_UNIT_LINE_FORE_SCHEMECOLOR_INDEX" val="5"/>
  <p:tag name="KSO_WM_UNIT_LINE_FILL_TYPE" val="2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4974_5*i*4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TYPE" val="i"/>
  <p:tag name="KSO_WM_UNIT_INDEX" val="4"/>
  <p:tag name="KSO_WM_UNIT_LINE_FORE_SCHEMECOLOR_INDEX" val="5"/>
  <p:tag name="KSO_WM_UNIT_LINE_FILL_TYPE" val="2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4974_5*i*5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TYPE" val="i"/>
  <p:tag name="KSO_WM_UNIT_INDEX" val="5"/>
  <p:tag name="KSO_WM_UNIT_LINE_FORE_SCHEMECOLOR_INDEX" val="5"/>
  <p:tag name="KSO_WM_UNIT_LINE_FILL_TYPE" val="2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4974_5*i*6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80.xml><?xml version="1.0" encoding="utf-8"?>
<p:tagLst xmlns:p="http://schemas.openxmlformats.org/presentationml/2006/main">
  <p:tag name="KSO_WM_SLIDE_ID" val="custom20204974_5"/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974"/>
  <p:tag name="KSO_WM_SLIDE_LAYOUT" val="a_l"/>
  <p:tag name="KSO_WM_SLIDE_LAYOUT_CNT" val="1_1"/>
  <p:tag name="KSO_WM_TEMPLATE_MASTER_TYPE" val="1"/>
  <p:tag name="KSO_WM_TEMPLATE_COLOR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974"/>
  <p:tag name="KSO_WM_UNIT_ID" val="custom20204974_8*a*1"/>
  <p:tag name="KSO_WM_DIAGRAM_GROUP_CODE" val="m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974_8*i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8"/>
  <p:tag name="KSO_WM_SLIDE_SIZE" val="841.359*110.875"/>
  <p:tag name="KSO_WM_SLIDE_POSITION" val="59.3203*251.317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974"/>
  <p:tag name="KSO_WM_SLIDE_ID" val="custom20204974_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974"/>
  <p:tag name="KSO_WM_UNIT_ID" val="custom20204974_8*a*1"/>
  <p:tag name="KSO_WM_DIAGRAM_GROUP_CODE" val="m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974_8*i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8"/>
  <p:tag name="KSO_WM_SLIDE_SIZE" val="841.359*110.875"/>
  <p:tag name="KSO_WM_SLIDE_POSITION" val="59.3203*251.317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974"/>
  <p:tag name="KSO_WM_SLIDE_ID" val="custom20204974_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974"/>
  <p:tag name="KSO_WM_UNIT_ID" val="custom20204974_8*a*1"/>
  <p:tag name="KSO_WM_DIAGRAM_GROUP_CODE" val="m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974_8*i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TABLE_BEAUTIFY" val="smartTable{02fe6a8f-051a-4ac9-ac20-07842f037fc3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8"/>
  <p:tag name="KSO_WM_SLIDE_SIZE" val="841.359*110.875"/>
  <p:tag name="KSO_WM_SLIDE_POSITION" val="59.3203*251.317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974"/>
  <p:tag name="KSO_WM_SLIDE_ID" val="custom20204974_8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974"/>
  <p:tag name="KSO_WM_UNIT_ID" val="custom20204974_8*a*1"/>
  <p:tag name="KSO_WM_DIAGRAM_GROUP_CODE" val="m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974_8*i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9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8"/>
  <p:tag name="KSO_WM_SLIDE_SIZE" val="841.359*110.875"/>
  <p:tag name="KSO_WM_SLIDE_POSITION" val="59.3203*251.317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974"/>
  <p:tag name="KSO_WM_SLIDE_ID" val="custom20204974_8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974"/>
  <p:tag name="KSO_WM_UNIT_ID" val="custom20204974_8*a*1"/>
  <p:tag name="KSO_WM_DIAGRAM_GROUP_CODE" val="m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974_8*i*1"/>
  <p:tag name="KSO_WM_TEMPLATE_CATEGORY" val="custom"/>
  <p:tag name="KSO_WM_TEMPLATE_INDEX" val="20204974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PLACING_PICTURE_USER_VIEWPORT" val="{&quot;height&quot;:10800,&quot;width&quot;:17970}"/>
</p:tagLst>
</file>

<file path=ppt/tags/tag19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frame&quot;]"/>
  <p:tag name="KSO_WM_SLIDE_RATIO" val="1.777778"/>
  <p:tag name="KSO_WM_TEMPLATE_SUBCATEGORY" val="0"/>
  <p:tag name="KSO_WM_SLIDE_TYPE" val="text"/>
  <p:tag name="KSO_WM_SLIDE_SUBTYPE" val="diag"/>
  <p:tag name="KSO_WM_SLIDE_ITEM_CNT" val="2"/>
  <p:tag name="KSO_WM_SLIDE_INDEX" val="8"/>
  <p:tag name="KSO_WM_SLIDE_SIZE" val="841.359*110.875"/>
  <p:tag name="KSO_WM_SLIDE_POSITION" val="59.3203*251.317"/>
  <p:tag name="KSO_WM_DIAGRAM_GROUP_CODE" val="m1-1"/>
  <p:tag name="KSO_WM_SLIDE_DIAGTYPE" val="m"/>
  <p:tag name="KSO_WM_TAG_VERSION" val="1.0"/>
  <p:tag name="KSO_WM_BEAUTIFY_FLAG" val="#wm#"/>
  <p:tag name="KSO_WM_SLIDE_LAYOUT" val="a_m"/>
  <p:tag name="KSO_WM_SLIDE_LAYOUT_CNT" val="1_1"/>
  <p:tag name="KSO_WM_TEMPLATE_MASTER_TYPE" val="1"/>
  <p:tag name="KSO_WM_TEMPLATE_COLOR_TYPE" val="1"/>
  <p:tag name="KSO_WM_TEMPLATE_CATEGORY" val="custom"/>
  <p:tag name="KSO_WM_TEMPLATE_INDEX" val="20204974"/>
  <p:tag name="KSO_WM_SLIDE_ID" val="custom20204974_8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636"/>
  <p:tag name="KSO_WM_UNIT_TYPE" val="f"/>
  <p:tag name="KSO_WM_UNIT_INDEX" val="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TEMPLATE_CATEGORY" val="custom"/>
  <p:tag name="KSO_WM_TEMPLATE_INDEX" val="20204974"/>
  <p:tag name="KSO_WM_UNIT_ID" val="custom20204974_14*f*1"/>
  <p:tag name="KSO_WM_UNIT_SUBTYPE" val="a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974"/>
  <p:tag name="KSO_WM_UNIT_ID" val="custom20204974_14*a*1"/>
  <p:tag name="KSO_WM_UNIT_ISNUMDGMTITLE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4_14*i*1"/>
  <p:tag name="KSO_WM_TEMPLATE_CATEGORY" val="custom"/>
  <p:tag name="KSO_WM_TEMPLATE_INDEX" val="2020497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4_14*i*2"/>
  <p:tag name="KSO_WM_TEMPLATE_CATEGORY" val="custom"/>
  <p:tag name="KSO_WM_TEMPLATE_INDEX" val="20204974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4"/>
  <p:tag name="KSO_WM_SLIDE_ID" val="custom20204974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1026*600"/>
  <p:tag name="KSO_WM_SLIDE_POSITION" val="-10*-44"/>
  <p:tag name="KSO_WM_TAG_VERSION" val="1.0"/>
  <p:tag name="KSO_WM_SLIDE_LAYOUT" val="a_f"/>
  <p:tag name="KSO_WM_SLIDE_LAYOUT_CNT" val="1_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4_22*a*1"/>
  <p:tag name="KSO_WM_TEMPLATE_CATEGORY" val="custom"/>
  <p:tag name="KSO_WM_TEMPLATE_INDEX" val="20204974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4"/>
  <p:tag name="KSO_WM_SLIDE_ID" val="custom20204974_22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2"/>
  <p:tag name="KSO_WM_TAG_VERSION" val="1.0"/>
  <p:tag name="KSO_WM_SLIDE_LAYOUT" val="a"/>
  <p:tag name="KSO_WM_SLIDE_LAYOUT_CN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313">
      <a:dk1>
        <a:sysClr val="windowText" lastClr="000000"/>
      </a:dk1>
      <a:lt1>
        <a:sysClr val="window" lastClr="FFFFFF"/>
      </a:lt1>
      <a:dk2>
        <a:srgbClr val="181544"/>
      </a:dk2>
      <a:lt2>
        <a:srgbClr val="FFFFFF"/>
      </a:lt2>
      <a:accent1>
        <a:srgbClr val="A49BEF"/>
      </a:accent1>
      <a:accent2>
        <a:srgbClr val="B5A4EA"/>
      </a:accent2>
      <a:accent3>
        <a:srgbClr val="C6ADE4"/>
      </a:accent3>
      <a:accent4>
        <a:srgbClr val="D7B5DF"/>
      </a:accent4>
      <a:accent5>
        <a:srgbClr val="E8BED9"/>
      </a:accent5>
      <a:accent6>
        <a:srgbClr val="F9C7D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1713</Words>
  <Application>WPS 演示</Application>
  <PresentationFormat>宽屏</PresentationFormat>
  <Paragraphs>128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</vt:lpstr>
      <vt:lpstr>汉仪旗黑-85S</vt:lpstr>
      <vt:lpstr>黑体</vt:lpstr>
      <vt:lpstr>Wingdings</vt:lpstr>
      <vt:lpstr>Arial Unicode MS</vt:lpstr>
      <vt:lpstr>Calibri</vt:lpstr>
      <vt:lpstr>1_Office 主题​​</vt:lpstr>
      <vt:lpstr>Open a Chinese restaurant in Phoenix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Linpeng</cp:lastModifiedBy>
  <cp:revision>183</cp:revision>
  <dcterms:created xsi:type="dcterms:W3CDTF">2019-06-19T02:08:00Z</dcterms:created>
  <dcterms:modified xsi:type="dcterms:W3CDTF">2021-03-25T16:01:40Z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22879395420C4EF6887C91D087BC27D6</vt:lpwstr>
  </property>
</Properties>
</file>