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SDG 2: Crop Yield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Supervised Machine Learning to Fight Hunger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Millions of people suffer from hunger due to low agricultural productivity.</a:t>
            </a:r>
          </a:p>
          <a:p/>
          <a:p>
            <a:r>
              <a:t>We aim to predict crop yields based on features like soil condition, rainfall, and input usage.</a:t>
            </a:r>
          </a:p>
          <a:p/>
          <a:p>
            <a:r>
              <a:t>Accurate prediction helps farmers and policy makers make better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Type: Supervised Learning</a:t>
            </a:r>
          </a:p>
          <a:p/>
          <a:p>
            <a:r>
              <a:t>Algorithm: Linear Regression</a:t>
            </a:r>
          </a:p>
          <a:p/>
          <a:p>
            <a:r>
              <a:t>Goal: Predict 'Yield' based on multiple crop/environmental features</a:t>
            </a:r>
          </a:p>
          <a:p/>
          <a:p>
            <a:r>
              <a:t>Tools: Python, Pandas, Scikit-learn, Jupyter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Synthetic sample for demonstration (features: Feature1, Feature2)</a:t>
            </a:r>
          </a:p>
          <a:p>
            <a:r>
              <a:t>- Steps:</a:t>
            </a:r>
          </a:p>
          <a:p>
            <a:r>
              <a:t>  1. Data Cleaning &amp; Preprocessing</a:t>
            </a:r>
          </a:p>
          <a:p>
            <a:r>
              <a:t>  2. Model Training</a:t>
            </a:r>
          </a:p>
          <a:p>
            <a:r>
              <a:t>  3. Evaluation with MAE and R² Score</a:t>
            </a:r>
          </a:p>
          <a:p>
            <a:r>
              <a:t>  4. Visualization of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trained model achieved:</a:t>
            </a:r>
          </a:p>
          <a:p/>
          <a:p>
            <a:r>
              <a:t>- High R² Score (~0.99): Strong correlation</a:t>
            </a:r>
          </a:p>
          <a:p>
            <a:r>
              <a:t>- Low Mean Absolute Error (MAE): Small average error</a:t>
            </a:r>
          </a:p>
          <a:p/>
          <a:p>
            <a:r>
              <a:t>Graphical visualization confirms accurate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 dataset diversity to avoid bias across regions/crops</a:t>
            </a:r>
          </a:p>
          <a:p>
            <a:r>
              <a:t>- Promote fairness in farming decisions</a:t>
            </a:r>
          </a:p>
          <a:p>
            <a:r>
              <a:t>- Use AI responsibly to support sustainable agriculture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Empowers farmers with predictive insights</a:t>
            </a:r>
          </a:p>
          <a:p>
            <a:r>
              <a:t>- Can be extended with real datasets (e.g., FAO, World Bank)</a:t>
            </a:r>
          </a:p>
          <a:p>
            <a:r>
              <a:t>- Future: Real-time weather APIs, deployment via Streamlit or Flask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