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FF8D-5166-4177-B5DC-36A33164D5CA}" type="datetimeFigureOut">
              <a:rPr lang="pt-BR" smtClean="0"/>
              <a:t>05/07/2016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D1E4-B6F1-465C-9868-3B38762391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55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FF8D-5166-4177-B5DC-36A33164D5CA}" type="datetimeFigureOut">
              <a:rPr lang="pt-BR" smtClean="0"/>
              <a:t>05/07/2016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D1E4-B6F1-465C-9868-3B38762391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80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FF8D-5166-4177-B5DC-36A33164D5CA}" type="datetimeFigureOut">
              <a:rPr lang="pt-BR" smtClean="0"/>
              <a:t>05/07/2016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D1E4-B6F1-465C-9868-3B38762391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58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FF8D-5166-4177-B5DC-36A33164D5CA}" type="datetimeFigureOut">
              <a:rPr lang="pt-BR" smtClean="0"/>
              <a:t>05/07/2016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D1E4-B6F1-465C-9868-3B38762391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85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FF8D-5166-4177-B5DC-36A33164D5CA}" type="datetimeFigureOut">
              <a:rPr lang="pt-BR" smtClean="0"/>
              <a:t>05/07/2016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D1E4-B6F1-465C-9868-3B38762391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86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FF8D-5166-4177-B5DC-36A33164D5CA}" type="datetimeFigureOut">
              <a:rPr lang="pt-BR" smtClean="0"/>
              <a:t>05/07/2016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D1E4-B6F1-465C-9868-3B38762391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19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FF8D-5166-4177-B5DC-36A33164D5CA}" type="datetimeFigureOut">
              <a:rPr lang="pt-BR" smtClean="0"/>
              <a:t>05/07/2016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D1E4-B6F1-465C-9868-3B38762391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44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FF8D-5166-4177-B5DC-36A33164D5CA}" type="datetimeFigureOut">
              <a:rPr lang="pt-BR" smtClean="0"/>
              <a:t>05/07/2016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D1E4-B6F1-465C-9868-3B38762391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8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FF8D-5166-4177-B5DC-36A33164D5CA}" type="datetimeFigureOut">
              <a:rPr lang="pt-BR" smtClean="0"/>
              <a:t>05/07/2016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D1E4-B6F1-465C-9868-3B38762391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9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FF8D-5166-4177-B5DC-36A33164D5CA}" type="datetimeFigureOut">
              <a:rPr lang="pt-BR" smtClean="0"/>
              <a:t>05/07/2016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D1E4-B6F1-465C-9868-3B38762391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66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FF8D-5166-4177-B5DC-36A33164D5CA}" type="datetimeFigureOut">
              <a:rPr lang="pt-BR" smtClean="0"/>
              <a:t>05/07/2016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D1E4-B6F1-465C-9868-3B38762391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0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2FF8D-5166-4177-B5DC-36A33164D5CA}" type="datetimeFigureOut">
              <a:rPr lang="pt-BR" smtClean="0"/>
              <a:t>05/07/2016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2D1E4-B6F1-465C-9868-3B38762391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13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203938" y="2083777"/>
            <a:ext cx="7784124" cy="2690446"/>
            <a:chOff x="2203938" y="1195754"/>
            <a:chExt cx="7784124" cy="2690446"/>
          </a:xfrm>
        </p:grpSpPr>
        <p:grpSp>
          <p:nvGrpSpPr>
            <p:cNvPr id="9" name="Group 8"/>
            <p:cNvGrpSpPr/>
            <p:nvPr/>
          </p:nvGrpSpPr>
          <p:grpSpPr>
            <a:xfrm>
              <a:off x="2203938" y="2971800"/>
              <a:ext cx="7784124" cy="914400"/>
              <a:chOff x="1946030" y="940777"/>
              <a:chExt cx="7784124" cy="9144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380892" y="94077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dirty="0"/>
                  <a:t>1</a:t>
                </a: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7098323" y="94077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dirty="0"/>
                  <a:t>2</a:t>
                </a: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8815754" y="94077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dirty="0"/>
                  <a:t>3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663461" y="94077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dirty="0"/>
                  <a:t>4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946030" y="94077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dirty="0"/>
                  <a:t>5</a:t>
                </a:r>
              </a:p>
            </p:txBody>
          </p:sp>
        </p:grpSp>
        <p:sp>
          <p:nvSpPr>
            <p:cNvPr id="10" name="Rectangle: Rounded Corners 9"/>
            <p:cNvSpPr/>
            <p:nvPr/>
          </p:nvSpPr>
          <p:spPr>
            <a:xfrm>
              <a:off x="3921369" y="1195754"/>
              <a:ext cx="914400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L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7356231" y="1195754"/>
              <a:ext cx="914400" cy="914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86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Breno Martins</dc:creator>
  <cp:lastModifiedBy>Breno Martins</cp:lastModifiedBy>
  <cp:revision>4</cp:revision>
  <dcterms:created xsi:type="dcterms:W3CDTF">2016-07-05T20:36:38Z</dcterms:created>
  <dcterms:modified xsi:type="dcterms:W3CDTF">2016-07-06T00:23:16Z</dcterms:modified>
</cp:coreProperties>
</file>