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onedrive.live.com/redir?resid=974174CB860EBCB2!8164&amp;authkey=!AOhTV6AbYPoR_k4&amp;ithint=folder%2c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cbook.org/" TargetMode="External"/><Relationship Id="rId2" Type="http://schemas.openxmlformats.org/officeDocument/2006/relationships/hyperlink" Target="http://cmusphinx.sourceforge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reillymedia/HTMLBook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ucene.apache.org/solr/" TargetMode="External"/><Relationship Id="rId2" Type="http://schemas.openxmlformats.org/officeDocument/2006/relationships/hyperlink" Target="http://lucene.apach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adoop.apache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Factor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Speech to Text – </a:t>
            </a:r>
            <a:r>
              <a:rPr lang="en-US" dirty="0" err="1" smtClean="0"/>
              <a:t>Reinnovating</a:t>
            </a:r>
            <a:r>
              <a:rPr lang="en-US" dirty="0" smtClean="0"/>
              <a:t> and Reintegrating the Library into the university’s learning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84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 and comments?</a:t>
            </a:r>
          </a:p>
          <a:p>
            <a:pPr lvl="1"/>
            <a:r>
              <a:rPr lang="en-US" dirty="0" smtClean="0">
                <a:hlinkClick r:id="rId2"/>
              </a:rPr>
              <a:t>Resources and prototypes publically available here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929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of Alexandria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297" y="1320800"/>
            <a:ext cx="7762696" cy="5080000"/>
          </a:xfrm>
        </p:spPr>
      </p:pic>
    </p:spTree>
    <p:extLst>
      <p:ext uri="{BB962C8B-B14F-4D97-AF65-F5344CB8AC3E}">
        <p14:creationId xmlns:p14="http://schemas.microsoft.com/office/powerpoint/2010/main" val="327695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Libraries were the controlled center of knowledge for the entire history of mankind!</a:t>
            </a:r>
          </a:p>
          <a:p>
            <a:r>
              <a:rPr lang="en-US" dirty="0" smtClean="0"/>
              <a:t>Until the digital age…</a:t>
            </a:r>
          </a:p>
          <a:p>
            <a:r>
              <a:rPr lang="en-US" dirty="0" smtClean="0"/>
              <a:t>Currently the online services groups in universities have become the </a:t>
            </a:r>
            <a:r>
              <a:rPr lang="en-US" dirty="0" err="1" smtClean="0"/>
              <a:t>defacto</a:t>
            </a:r>
            <a:r>
              <a:rPr lang="en-US" dirty="0" smtClean="0"/>
              <a:t> center for knowledge</a:t>
            </a:r>
          </a:p>
          <a:p>
            <a:r>
              <a:rPr lang="en-US" dirty="0" smtClean="0"/>
              <a:t>But to them – the data they control or that knowledge is a burden to store and archive </a:t>
            </a:r>
          </a:p>
          <a:p>
            <a:r>
              <a:rPr lang="en-US" dirty="0" smtClean="0"/>
              <a:t>They throw it away every 1 to 1.5 years on average!</a:t>
            </a:r>
          </a:p>
          <a:p>
            <a:r>
              <a:rPr lang="en-US" dirty="0" smtClean="0"/>
              <a:t>Wouldn’t it be great if we have a place and a group that were experts in categorizing, searching, retrieving, and presenting this data to those who are looking for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577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do…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It is called the library…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82569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Factor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 is a software framework</a:t>
            </a:r>
          </a:p>
          <a:p>
            <a:pPr lvl="1"/>
            <a:r>
              <a:rPr lang="en-US" dirty="0" smtClean="0"/>
              <a:t>The main goal is to take text from speech (video or audio) and convert it to raw text that users can manage and mark up</a:t>
            </a:r>
          </a:p>
          <a:p>
            <a:r>
              <a:rPr lang="en-US" dirty="0" smtClean="0"/>
              <a:t>Why bother?</a:t>
            </a:r>
          </a:p>
          <a:p>
            <a:pPr lvl="1"/>
            <a:r>
              <a:rPr lang="en-US" dirty="0" smtClean="0"/>
              <a:t>Users can correct the failures of machine translation</a:t>
            </a:r>
          </a:p>
          <a:p>
            <a:pPr lvl="1"/>
            <a:r>
              <a:rPr lang="en-US" dirty="0" smtClean="0"/>
              <a:t>Users can then provide full English transcripts for subtitles and ADA use</a:t>
            </a:r>
          </a:p>
          <a:p>
            <a:pPr lvl="1"/>
            <a:r>
              <a:rPr lang="en-US" dirty="0" smtClean="0"/>
              <a:t>Users can mark up unstructured text and share it with others in a library </a:t>
            </a:r>
          </a:p>
          <a:p>
            <a:pPr lvl="1"/>
            <a:r>
              <a:rPr lang="en-US" dirty="0" smtClean="0"/>
              <a:t>Users can search the gathered text and make custom books from content scattered across departments and even years of lectures.</a:t>
            </a:r>
          </a:p>
          <a:p>
            <a:pPr lvl="1"/>
            <a:r>
              <a:rPr lang="en-US" dirty="0" smtClean="0"/>
              <a:t>Users can also search via keywords to find video as well as text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680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components?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Speech to text engine – using an </a:t>
            </a:r>
            <a:r>
              <a:rPr lang="en-US" dirty="0" err="1" smtClean="0"/>
              <a:t>opensource</a:t>
            </a:r>
            <a:r>
              <a:rPr lang="en-US" dirty="0" smtClean="0"/>
              <a:t> library called </a:t>
            </a:r>
            <a:r>
              <a:rPr lang="en-US" dirty="0" smtClean="0">
                <a:hlinkClick r:id="rId2"/>
              </a:rPr>
              <a:t>Sphinx</a:t>
            </a:r>
            <a:r>
              <a:rPr lang="en-US" dirty="0" smtClean="0"/>
              <a:t> from Carnegie Mellon University</a:t>
            </a:r>
          </a:p>
          <a:p>
            <a:pPr lvl="1"/>
            <a:r>
              <a:rPr lang="en-US" dirty="0" smtClean="0"/>
              <a:t>Note they are already using this library for a transcript purpose for some of their own courses</a:t>
            </a:r>
          </a:p>
          <a:p>
            <a:pPr lvl="1"/>
            <a:r>
              <a:rPr lang="en-US" dirty="0" smtClean="0"/>
              <a:t>Transcript also provides timestamp which is used in the next project</a:t>
            </a:r>
          </a:p>
          <a:p>
            <a:r>
              <a:rPr lang="en-US" dirty="0" smtClean="0"/>
              <a:t>Project Window Pane</a:t>
            </a:r>
          </a:p>
          <a:p>
            <a:pPr lvl="1"/>
            <a:r>
              <a:rPr lang="en-US" dirty="0" smtClean="0"/>
              <a:t>This is the interface that allows the user to view video (similar to blackboard) and simultaneously edit the text transcript</a:t>
            </a:r>
          </a:p>
          <a:p>
            <a:r>
              <a:rPr lang="en-US" dirty="0" smtClean="0"/>
              <a:t>Project Marker</a:t>
            </a:r>
          </a:p>
          <a:p>
            <a:pPr lvl="1"/>
            <a:r>
              <a:rPr lang="en-US" dirty="0" smtClean="0"/>
              <a:t>This portion allows a user to enter a drag and drop application and mark unstructured text via a simple GUI interface.</a:t>
            </a:r>
          </a:p>
          <a:p>
            <a:pPr lvl="1"/>
            <a:r>
              <a:rPr lang="en-US" dirty="0" smtClean="0"/>
              <a:t>Code is rendered into a </a:t>
            </a:r>
            <a:r>
              <a:rPr lang="en-US" dirty="0" err="1" smtClean="0">
                <a:hlinkClick r:id="rId3"/>
              </a:rPr>
              <a:t>DocBook</a:t>
            </a:r>
            <a:r>
              <a:rPr lang="en-US" dirty="0" smtClean="0"/>
              <a:t> or </a:t>
            </a:r>
            <a:r>
              <a:rPr lang="en-US" dirty="0" err="1" smtClean="0">
                <a:hlinkClick r:id="rId4"/>
              </a:rPr>
              <a:t>HTMLBook</a:t>
            </a:r>
            <a:r>
              <a:rPr lang="en-US" dirty="0" smtClean="0"/>
              <a:t> format which allows for export to PDF, HTML, </a:t>
            </a:r>
            <a:r>
              <a:rPr lang="en-US" dirty="0" err="1" smtClean="0">
                <a:hlinkClick r:id="rId3"/>
              </a:rPr>
              <a:t>Docbook</a:t>
            </a:r>
            <a:r>
              <a:rPr lang="en-US" dirty="0" smtClean="0"/>
              <a:t>, and even </a:t>
            </a:r>
            <a:r>
              <a:rPr lang="en-US" dirty="0" err="1" smtClean="0"/>
              <a:t>ePub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PDF and HTML formats can be printed too – making real-time books</a:t>
            </a:r>
          </a:p>
        </p:txBody>
      </p:sp>
    </p:spTree>
    <p:extLst>
      <p:ext uri="{BB962C8B-B14F-4D97-AF65-F5344CB8AC3E}">
        <p14:creationId xmlns:p14="http://schemas.microsoft.com/office/powerpoint/2010/main" val="1317683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SH-3  </a:t>
            </a:r>
          </a:p>
          <a:p>
            <a:pPr lvl="1"/>
            <a:r>
              <a:rPr lang="en-US" dirty="0" smtClean="0"/>
              <a:t>This is a meta portion of the project that deals with raw data storage and preparing data for archiving and retrieval.</a:t>
            </a:r>
          </a:p>
          <a:p>
            <a:r>
              <a:rPr lang="en-US" dirty="0" smtClean="0"/>
              <a:t>Project Promised Land</a:t>
            </a:r>
          </a:p>
          <a:p>
            <a:pPr lvl="1"/>
            <a:r>
              <a:rPr lang="en-US" dirty="0" smtClean="0"/>
              <a:t>This is the search engine portion</a:t>
            </a:r>
          </a:p>
          <a:p>
            <a:pPr lvl="1"/>
            <a:r>
              <a:rPr lang="en-US" dirty="0" smtClean="0"/>
              <a:t>Aggregates all the searchable text transcripts</a:t>
            </a:r>
          </a:p>
          <a:p>
            <a:pPr lvl="1"/>
            <a:r>
              <a:rPr lang="en-US" dirty="0" smtClean="0"/>
              <a:t>Uses </a:t>
            </a:r>
            <a:r>
              <a:rPr lang="en-US" dirty="0" err="1" smtClean="0">
                <a:hlinkClick r:id="rId2"/>
              </a:rPr>
              <a:t>Lucene</a:t>
            </a:r>
            <a:r>
              <a:rPr lang="en-US" dirty="0" smtClean="0"/>
              <a:t> (an </a:t>
            </a:r>
            <a:r>
              <a:rPr lang="en-US" dirty="0" err="1" smtClean="0"/>
              <a:t>opensource</a:t>
            </a:r>
            <a:r>
              <a:rPr lang="en-US" dirty="0" smtClean="0"/>
              <a:t> indexing tool that prepares data for searching)</a:t>
            </a:r>
          </a:p>
          <a:p>
            <a:pPr lvl="1"/>
            <a:r>
              <a:rPr lang="en-US" dirty="0" smtClean="0"/>
              <a:t>Uses </a:t>
            </a:r>
            <a:r>
              <a:rPr lang="en-US" dirty="0" err="1" smtClean="0">
                <a:hlinkClick r:id="rId3"/>
              </a:rPr>
              <a:t>Solr</a:t>
            </a:r>
            <a:r>
              <a:rPr lang="en-US" dirty="0" smtClean="0"/>
              <a:t> (an </a:t>
            </a:r>
            <a:r>
              <a:rPr lang="en-US" dirty="0" err="1" smtClean="0"/>
              <a:t>opensource</a:t>
            </a:r>
            <a:r>
              <a:rPr lang="en-US" dirty="0" smtClean="0"/>
              <a:t> </a:t>
            </a:r>
            <a:r>
              <a:rPr lang="en-US" dirty="0" err="1" smtClean="0"/>
              <a:t>webcrawler</a:t>
            </a:r>
            <a:r>
              <a:rPr lang="en-US" dirty="0" smtClean="0"/>
              <a:t> that a user would search from)</a:t>
            </a:r>
          </a:p>
          <a:p>
            <a:pPr lvl="1"/>
            <a:r>
              <a:rPr lang="en-US" dirty="0" smtClean="0"/>
              <a:t>Uses </a:t>
            </a:r>
            <a:r>
              <a:rPr lang="en-US" dirty="0" smtClean="0">
                <a:hlinkClick r:id="rId4"/>
              </a:rPr>
              <a:t>Hadoop</a:t>
            </a:r>
            <a:r>
              <a:rPr lang="en-US" dirty="0" smtClean="0"/>
              <a:t> (just for data storage)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31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current state?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 working prototype of each part</a:t>
            </a:r>
          </a:p>
          <a:p>
            <a:pPr lvl="1"/>
            <a:r>
              <a:rPr lang="en-US" dirty="0" smtClean="0"/>
              <a:t>But parts have not been integrated</a:t>
            </a:r>
          </a:p>
          <a:p>
            <a:pPr lvl="1"/>
            <a:r>
              <a:rPr lang="en-US" dirty="0" smtClean="0"/>
              <a:t>There is a summer course in the ITM department where we will be working on taking the prototypes to a beta development.</a:t>
            </a:r>
          </a:p>
          <a:p>
            <a:r>
              <a:rPr lang="en-US" dirty="0" smtClean="0"/>
              <a:t>We are also working with Psychology department </a:t>
            </a:r>
          </a:p>
          <a:p>
            <a:pPr lvl="1"/>
            <a:r>
              <a:rPr lang="en-US" dirty="0" smtClean="0"/>
              <a:t>They will help with the </a:t>
            </a:r>
            <a:r>
              <a:rPr lang="en-US" dirty="0" err="1" smtClean="0"/>
              <a:t>gamification</a:t>
            </a:r>
            <a:r>
              <a:rPr lang="en-US" dirty="0" smtClean="0"/>
              <a:t> and the user editing portion of the transcript</a:t>
            </a:r>
          </a:p>
          <a:p>
            <a:r>
              <a:rPr lang="en-US" dirty="0" smtClean="0"/>
              <a:t>I plan to talk to </a:t>
            </a:r>
            <a:r>
              <a:rPr lang="en-US" dirty="0" err="1" smtClean="0"/>
              <a:t>Techcomm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Professor Karl Stolley</a:t>
            </a:r>
          </a:p>
          <a:p>
            <a:pPr lvl="1"/>
            <a:r>
              <a:rPr lang="en-US" dirty="0" smtClean="0"/>
              <a:t>Professor Matt Bauer (speech guy not the CS one)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95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libraries role?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 with licenses </a:t>
            </a:r>
          </a:p>
          <a:p>
            <a:pPr lvl="1"/>
            <a:r>
              <a:rPr lang="en-US" dirty="0" smtClean="0"/>
              <a:t>Can all the content be placed under creative commons? </a:t>
            </a:r>
          </a:p>
          <a:p>
            <a:pPr lvl="1"/>
            <a:r>
              <a:rPr lang="en-US" dirty="0" smtClean="0"/>
              <a:t>If so which one?</a:t>
            </a:r>
          </a:p>
          <a:p>
            <a:pPr lvl="1"/>
            <a:r>
              <a:rPr lang="en-US" dirty="0" smtClean="0"/>
              <a:t>Will the university have an issue?</a:t>
            </a:r>
          </a:p>
          <a:p>
            <a:pPr lvl="1"/>
            <a:r>
              <a:rPr lang="en-US" dirty="0" smtClean="0"/>
              <a:t>Are there intellectual property issues?</a:t>
            </a:r>
          </a:p>
          <a:p>
            <a:r>
              <a:rPr lang="en-US" dirty="0" smtClean="0"/>
              <a:t>Funding</a:t>
            </a:r>
          </a:p>
          <a:p>
            <a:pPr lvl="1"/>
            <a:r>
              <a:rPr lang="en-US" dirty="0" smtClean="0"/>
              <a:t>Are there research grants for a product like this?</a:t>
            </a:r>
          </a:p>
          <a:p>
            <a:pPr lvl="1"/>
            <a:r>
              <a:rPr lang="en-US" dirty="0" smtClean="0"/>
              <a:t>How would one apply?  Where would one look?</a:t>
            </a:r>
          </a:p>
          <a:p>
            <a:r>
              <a:rPr lang="en-US" dirty="0" smtClean="0"/>
              <a:t>Way down the road</a:t>
            </a:r>
          </a:p>
          <a:p>
            <a:pPr lvl="1"/>
            <a:r>
              <a:rPr lang="en-US" dirty="0" smtClean="0"/>
              <a:t>Management and shepherding of the project?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310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</TotalTime>
  <Words>605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Project Factor</vt:lpstr>
      <vt:lpstr>Library of Alexandria</vt:lpstr>
      <vt:lpstr>Why?</vt:lpstr>
      <vt:lpstr>We do…</vt:lpstr>
      <vt:lpstr>Project Factor Proposal</vt:lpstr>
      <vt:lpstr>What are the components?</vt:lpstr>
      <vt:lpstr>Factor components</vt:lpstr>
      <vt:lpstr>What is the current state?</vt:lpstr>
      <vt:lpstr>What is the libraries role? 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Factor</dc:title>
  <dc:creator>Jeremy Hajek</dc:creator>
  <cp:lastModifiedBy>Jeremy Hajek</cp:lastModifiedBy>
  <cp:revision>7</cp:revision>
  <dcterms:created xsi:type="dcterms:W3CDTF">2014-02-20T16:22:44Z</dcterms:created>
  <dcterms:modified xsi:type="dcterms:W3CDTF">2014-02-20T17:15:40Z</dcterms:modified>
</cp:coreProperties>
</file>