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5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8798E-0E77-797E-3ECD-48242519D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3B7A4-B4D5-509E-BA23-1A8C9E72B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3BF09-80EB-CD2A-4C97-E043DF41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245A-0AA8-4897-B1FE-1B4BF78A260B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5296B-D4D5-74DC-6703-46EEE8A5D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47BCB-EF6E-F3BC-40F4-F5D40127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304F-DA19-42E7-85D7-E650F96DB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4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3134E-F583-EDED-EFC8-ED8EB71F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2F42F-60CA-F89F-1489-90BEF2763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3CCD9-0E30-62AA-F39F-87A3CB7A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245A-0AA8-4897-B1FE-1B4BF78A260B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F937E-DB21-E2A8-00DA-C8BA6713A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2B721-0092-A0ED-0767-92E0D275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304F-DA19-42E7-85D7-E650F96DB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3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8BADA4-1F71-68BF-0A68-24EC2A70F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5AC40-9D22-9D41-F9F8-B6FD96567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A8C02-0161-E2CA-37D1-482799D1B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245A-0AA8-4897-B1FE-1B4BF78A260B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AD642-47A6-9B23-75B0-BCE5D627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4D3B5-D4C9-CF6B-01D2-FDDBEF802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304F-DA19-42E7-85D7-E650F96DB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3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D8C98-0228-633B-2232-9F8DF9204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20076-0328-1240-1744-F90E6608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241FF-8F2C-7C99-C034-03057530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245A-0AA8-4897-B1FE-1B4BF78A260B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5764-A17D-DE06-C006-76EB05BC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65745-CFF2-FC3A-4431-118DD59B4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304F-DA19-42E7-85D7-E650F96DB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5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B069C-D2E3-A260-7C35-AFC6A924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CA337-5671-5110-C718-42E71B572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FAB91-F647-DC9C-B7D4-4A60ADE9F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245A-0AA8-4897-B1FE-1B4BF78A260B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F3D4B-0F1A-5F76-9D84-969470FF3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EF8FB-0D4D-4829-7661-06CD3BC9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304F-DA19-42E7-85D7-E650F96DB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1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08BD7-F92A-543F-C96E-C4A165B4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0C228-3F88-A350-09B7-7838CED51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82D49-361B-4E21-F439-E230FDE4B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CF723-2B0E-3396-FBF5-D950B7D75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245A-0AA8-4897-B1FE-1B4BF78A260B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28B36-47B3-A436-5353-C331721C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34B18-A1D5-CB4B-7CAA-C524A2FB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304F-DA19-42E7-85D7-E650F96DB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8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9DE07-0767-0CE2-2A64-94C66F6B6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73ECE-2C27-0D2A-3022-8922C115B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D0F6B-7EA1-5F80-EE3B-411016F3E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3C4DC-D598-64AA-42CC-263477399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03AEC4-1B72-DEC3-9D0F-0078F7326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50BF2C-FD6C-C79C-4F40-89112A92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245A-0AA8-4897-B1FE-1B4BF78A260B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202238-BB78-E694-6C12-43B490BE3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A6686-449B-D23E-B6AD-69FB07DF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304F-DA19-42E7-85D7-E650F96DB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1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D12FD-CD01-59EA-AC7D-58986049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B01B4D-BB72-A141-0A1F-0F08F4C2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245A-0AA8-4897-B1FE-1B4BF78A260B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69C5B-4272-3BC5-2C77-955D7DF6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C6D493-FD56-F680-550A-D3347045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304F-DA19-42E7-85D7-E650F96DB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8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135CE-8C83-8E0E-AFB4-791897C1B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245A-0AA8-4897-B1FE-1B4BF78A260B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12FB8-7E6C-5A98-4C32-790D910E1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AB028-B00F-4433-0AC9-AEB4E16D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304F-DA19-42E7-85D7-E650F96DB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D62C4-3D6A-175E-2B38-B3792E792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243A9-A78E-321C-B7A8-B08264B6E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153E2-B2EC-62AD-E22D-659AA5C61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87039-B9A0-C54C-331C-88C91193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245A-0AA8-4897-B1FE-1B4BF78A260B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D497E-FE47-F59F-CD52-AA1AE6631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6D7F6-9858-B0B5-C42E-88EDAED5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304F-DA19-42E7-85D7-E650F96DB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8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16C01-72A9-AD55-8875-EB8E997A6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A91170-F9B9-618C-CCFC-F260691CA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6666AA-531C-D6F5-C1E0-1D6D4E206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C5035-C09A-7A10-EA31-DCAF774BE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245A-0AA8-4897-B1FE-1B4BF78A260B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D0B60-3A18-B116-CF32-E5F7839C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CCE57-1146-044F-E08D-D14556BE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304F-DA19-42E7-85D7-E650F96DB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CD5A32-E64E-A073-BA94-5A053A1B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2AAEE-1AAC-0428-A3B5-4CCA77D52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CB556-8150-9549-99B0-38623DD45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4245A-0AA8-4897-B1FE-1B4BF78A260B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F55A7-460B-172B-D6DA-81AE3C25C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00DFA-D493-F3FA-2A84-4D1F3A16A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B304F-DA19-42E7-85D7-E650F96DB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3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7CF989B4-52EC-5863-1344-B9AAF50C31FD}"/>
              </a:ext>
            </a:extLst>
          </p:cNvPr>
          <p:cNvGrpSpPr/>
          <p:nvPr/>
        </p:nvGrpSpPr>
        <p:grpSpPr>
          <a:xfrm>
            <a:off x="0" y="-59759"/>
            <a:ext cx="4715398" cy="3488759"/>
            <a:chOff x="2644698" y="885901"/>
            <a:chExt cx="4715398" cy="34887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5B16154-FF0D-0FC4-41C2-365B3E043179}"/>
                    </a:ext>
                  </a:extLst>
                </p:cNvPr>
                <p:cNvSpPr txBox="1"/>
                <p:nvPr/>
              </p:nvSpPr>
              <p:spPr>
                <a:xfrm>
                  <a:off x="3472492" y="2868781"/>
                  <a:ext cx="1283300" cy="5769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0" lang="en-US" sz="20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0" lang="en-US" sz="20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83696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0" lang="en-US" sz="20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83696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𝑙𝑖𝑛𝑒𝑎𝑟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0" lang="en-US" sz="20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83696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𝑙𝑖𝑛</m:t>
                                </m:r>
                                <m:r>
                                  <a:rPr kumimoji="0" lang="en-US" sz="20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ⅇ</m:t>
                                </m:r>
                                <m:r>
                                  <a:rPr kumimoji="0" lang="en-US" sz="20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𝑎𝑟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5B16154-FF0D-0FC4-41C2-365B3E043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2492" y="2868781"/>
                  <a:ext cx="1283300" cy="5769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D9C4638-B506-B8CA-6913-1D9327D7E24F}"/>
                </a:ext>
              </a:extLst>
            </p:cNvPr>
            <p:cNvSpPr txBox="1"/>
            <p:nvPr/>
          </p:nvSpPr>
          <p:spPr>
            <a:xfrm>
              <a:off x="4688487" y="885901"/>
              <a:ext cx="1130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Ultimate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1B1AFCC-7126-CF2E-D358-E16791157581}"/>
                </a:ext>
              </a:extLst>
            </p:cNvPr>
            <p:cNvSpPr txBox="1"/>
            <p:nvPr/>
          </p:nvSpPr>
          <p:spPr>
            <a:xfrm>
              <a:off x="5471750" y="1309583"/>
              <a:ext cx="971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Fracture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2E7A636-335C-CD8E-DCF1-9C171F34E2BE}"/>
                </a:ext>
              </a:extLst>
            </p:cNvPr>
            <p:cNvCxnSpPr>
              <a:cxnSpLocks/>
            </p:cNvCxnSpPr>
            <p:nvPr/>
          </p:nvCxnSpPr>
          <p:spPr>
            <a:xfrm>
              <a:off x="3472492" y="2660222"/>
              <a:ext cx="0" cy="605071"/>
            </a:xfrm>
            <a:prstGeom prst="line">
              <a:avLst/>
            </a:prstGeom>
            <a:noFill/>
            <a:ln w="28575" cap="rnd" cmpd="sng" algn="ctr">
              <a:solidFill>
                <a:srgbClr val="3181BC"/>
              </a:solidFill>
              <a:prstDash val="solid"/>
              <a:miter lim="800000"/>
            </a:ln>
            <a:effectLst/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26EAD55-7249-0DA4-29B2-3E5F8FE0BD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8339" y="3275232"/>
              <a:ext cx="284153" cy="0"/>
            </a:xfrm>
            <a:prstGeom prst="line">
              <a:avLst/>
            </a:prstGeom>
            <a:noFill/>
            <a:ln w="28575" cap="rnd" cmpd="sng" algn="ctr">
              <a:solidFill>
                <a:srgbClr val="3181BC"/>
              </a:solidFill>
              <a:prstDash val="solid"/>
              <a:miter lim="800000"/>
            </a:ln>
            <a:effectLst/>
          </p:spPr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167634E-4CC4-40C7-4942-5560B19DDA8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44769" y="1244012"/>
              <a:ext cx="3738586" cy="2756337"/>
              <a:chOff x="1987822" y="1897496"/>
              <a:chExt cx="6081140" cy="4483426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16C8986C-EE7A-C17F-0AC7-518B4EC3A544}"/>
                  </a:ext>
                </a:extLst>
              </p:cNvPr>
              <p:cNvSpPr/>
              <p:nvPr/>
            </p:nvSpPr>
            <p:spPr>
              <a:xfrm>
                <a:off x="1987822" y="1897498"/>
                <a:ext cx="5047910" cy="4483424"/>
              </a:xfrm>
              <a:custGeom>
                <a:avLst/>
                <a:gdLst>
                  <a:gd name="connsiteX0" fmla="*/ 0 w 6470374"/>
                  <a:gd name="connsiteY0" fmla="*/ 4442792 h 4442792"/>
                  <a:gd name="connsiteX1" fmla="*/ 646044 w 6470374"/>
                  <a:gd name="connsiteY1" fmla="*/ 3260035 h 4442792"/>
                  <a:gd name="connsiteX2" fmla="*/ 755374 w 6470374"/>
                  <a:gd name="connsiteY2" fmla="*/ 3081131 h 4442792"/>
                  <a:gd name="connsiteX3" fmla="*/ 924339 w 6470374"/>
                  <a:gd name="connsiteY3" fmla="*/ 2912166 h 4442792"/>
                  <a:gd name="connsiteX4" fmla="*/ 1003852 w 6470374"/>
                  <a:gd name="connsiteY4" fmla="*/ 2733261 h 4442792"/>
                  <a:gd name="connsiteX5" fmla="*/ 1143000 w 6470374"/>
                  <a:gd name="connsiteY5" fmla="*/ 2295940 h 4442792"/>
                  <a:gd name="connsiteX6" fmla="*/ 1411357 w 6470374"/>
                  <a:gd name="connsiteY6" fmla="*/ 1838740 h 4442792"/>
                  <a:gd name="connsiteX7" fmla="*/ 1431235 w 6470374"/>
                  <a:gd name="connsiteY7" fmla="*/ 1709531 h 4442792"/>
                  <a:gd name="connsiteX8" fmla="*/ 1490870 w 6470374"/>
                  <a:gd name="connsiteY8" fmla="*/ 1490870 h 4442792"/>
                  <a:gd name="connsiteX9" fmla="*/ 1500809 w 6470374"/>
                  <a:gd name="connsiteY9" fmla="*/ 1222513 h 4442792"/>
                  <a:gd name="connsiteX10" fmla="*/ 1530626 w 6470374"/>
                  <a:gd name="connsiteY10" fmla="*/ 1133061 h 4442792"/>
                  <a:gd name="connsiteX11" fmla="*/ 1550504 w 6470374"/>
                  <a:gd name="connsiteY11" fmla="*/ 1103244 h 4442792"/>
                  <a:gd name="connsiteX12" fmla="*/ 1590261 w 6470374"/>
                  <a:gd name="connsiteY12" fmla="*/ 1063487 h 4442792"/>
                  <a:gd name="connsiteX13" fmla="*/ 1630017 w 6470374"/>
                  <a:gd name="connsiteY13" fmla="*/ 1053548 h 4442792"/>
                  <a:gd name="connsiteX14" fmla="*/ 1659835 w 6470374"/>
                  <a:gd name="connsiteY14" fmla="*/ 1043609 h 4442792"/>
                  <a:gd name="connsiteX15" fmla="*/ 1828800 w 6470374"/>
                  <a:gd name="connsiteY15" fmla="*/ 1053548 h 4442792"/>
                  <a:gd name="connsiteX16" fmla="*/ 1878496 w 6470374"/>
                  <a:gd name="connsiteY16" fmla="*/ 1073427 h 4442792"/>
                  <a:gd name="connsiteX17" fmla="*/ 2027583 w 6470374"/>
                  <a:gd name="connsiteY17" fmla="*/ 1053548 h 4442792"/>
                  <a:gd name="connsiteX18" fmla="*/ 2087217 w 6470374"/>
                  <a:gd name="connsiteY18" fmla="*/ 1023731 h 4442792"/>
                  <a:gd name="connsiteX19" fmla="*/ 2126974 w 6470374"/>
                  <a:gd name="connsiteY19" fmla="*/ 993913 h 4442792"/>
                  <a:gd name="connsiteX20" fmla="*/ 2246244 w 6470374"/>
                  <a:gd name="connsiteY20" fmla="*/ 904461 h 4442792"/>
                  <a:gd name="connsiteX21" fmla="*/ 2315817 w 6470374"/>
                  <a:gd name="connsiteY21" fmla="*/ 854766 h 4442792"/>
                  <a:gd name="connsiteX22" fmla="*/ 2435087 w 6470374"/>
                  <a:gd name="connsiteY22" fmla="*/ 725557 h 4442792"/>
                  <a:gd name="connsiteX23" fmla="*/ 2534478 w 6470374"/>
                  <a:gd name="connsiteY23" fmla="*/ 596348 h 4442792"/>
                  <a:gd name="connsiteX24" fmla="*/ 2673626 w 6470374"/>
                  <a:gd name="connsiteY24" fmla="*/ 427383 h 4442792"/>
                  <a:gd name="connsiteX25" fmla="*/ 2733261 w 6470374"/>
                  <a:gd name="connsiteY25" fmla="*/ 407505 h 4442792"/>
                  <a:gd name="connsiteX26" fmla="*/ 2802835 w 6470374"/>
                  <a:gd name="connsiteY26" fmla="*/ 357809 h 4442792"/>
                  <a:gd name="connsiteX27" fmla="*/ 2882348 w 6470374"/>
                  <a:gd name="connsiteY27" fmla="*/ 288235 h 4442792"/>
                  <a:gd name="connsiteX28" fmla="*/ 3011557 w 6470374"/>
                  <a:gd name="connsiteY28" fmla="*/ 238540 h 4442792"/>
                  <a:gd name="connsiteX29" fmla="*/ 3130826 w 6470374"/>
                  <a:gd name="connsiteY29" fmla="*/ 149087 h 4442792"/>
                  <a:gd name="connsiteX30" fmla="*/ 3190461 w 6470374"/>
                  <a:gd name="connsiteY30" fmla="*/ 139148 h 4442792"/>
                  <a:gd name="connsiteX31" fmla="*/ 3309731 w 6470374"/>
                  <a:gd name="connsiteY31" fmla="*/ 129209 h 4442792"/>
                  <a:gd name="connsiteX32" fmla="*/ 3458817 w 6470374"/>
                  <a:gd name="connsiteY32" fmla="*/ 99392 h 4442792"/>
                  <a:gd name="connsiteX33" fmla="*/ 3747052 w 6470374"/>
                  <a:gd name="connsiteY33" fmla="*/ 19879 h 4442792"/>
                  <a:gd name="connsiteX34" fmla="*/ 3906078 w 6470374"/>
                  <a:gd name="connsiteY34" fmla="*/ 0 h 4442792"/>
                  <a:gd name="connsiteX35" fmla="*/ 4631635 w 6470374"/>
                  <a:gd name="connsiteY35" fmla="*/ 19879 h 4442792"/>
                  <a:gd name="connsiteX36" fmla="*/ 4830417 w 6470374"/>
                  <a:gd name="connsiteY36" fmla="*/ 49696 h 4442792"/>
                  <a:gd name="connsiteX37" fmla="*/ 4999383 w 6470374"/>
                  <a:gd name="connsiteY37" fmla="*/ 89453 h 4442792"/>
                  <a:gd name="connsiteX38" fmla="*/ 5128591 w 6470374"/>
                  <a:gd name="connsiteY38" fmla="*/ 149087 h 4442792"/>
                  <a:gd name="connsiteX39" fmla="*/ 5267739 w 6470374"/>
                  <a:gd name="connsiteY39" fmla="*/ 178905 h 4442792"/>
                  <a:gd name="connsiteX40" fmla="*/ 5357191 w 6470374"/>
                  <a:gd name="connsiteY40" fmla="*/ 218661 h 4442792"/>
                  <a:gd name="connsiteX41" fmla="*/ 5575852 w 6470374"/>
                  <a:gd name="connsiteY41" fmla="*/ 268357 h 4442792"/>
                  <a:gd name="connsiteX42" fmla="*/ 5734878 w 6470374"/>
                  <a:gd name="connsiteY42" fmla="*/ 337931 h 4442792"/>
                  <a:gd name="connsiteX43" fmla="*/ 5953539 w 6470374"/>
                  <a:gd name="connsiteY43" fmla="*/ 397566 h 4442792"/>
                  <a:gd name="connsiteX44" fmla="*/ 6112565 w 6470374"/>
                  <a:gd name="connsiteY44" fmla="*/ 467140 h 4442792"/>
                  <a:gd name="connsiteX45" fmla="*/ 6162261 w 6470374"/>
                  <a:gd name="connsiteY45" fmla="*/ 487018 h 4442792"/>
                  <a:gd name="connsiteX46" fmla="*/ 6251713 w 6470374"/>
                  <a:gd name="connsiteY46" fmla="*/ 516835 h 4442792"/>
                  <a:gd name="connsiteX47" fmla="*/ 6311348 w 6470374"/>
                  <a:gd name="connsiteY47" fmla="*/ 566531 h 4442792"/>
                  <a:gd name="connsiteX48" fmla="*/ 6341165 w 6470374"/>
                  <a:gd name="connsiteY48" fmla="*/ 596348 h 4442792"/>
                  <a:gd name="connsiteX49" fmla="*/ 6430617 w 6470374"/>
                  <a:gd name="connsiteY49" fmla="*/ 655983 h 4442792"/>
                  <a:gd name="connsiteX50" fmla="*/ 6470374 w 6470374"/>
                  <a:gd name="connsiteY50" fmla="*/ 665922 h 4442792"/>
                  <a:gd name="connsiteX0" fmla="*/ 0 w 6470374"/>
                  <a:gd name="connsiteY0" fmla="*/ 4442792 h 4442792"/>
                  <a:gd name="connsiteX1" fmla="*/ 646044 w 6470374"/>
                  <a:gd name="connsiteY1" fmla="*/ 3260035 h 4442792"/>
                  <a:gd name="connsiteX2" fmla="*/ 755374 w 6470374"/>
                  <a:gd name="connsiteY2" fmla="*/ 3081131 h 4442792"/>
                  <a:gd name="connsiteX3" fmla="*/ 924339 w 6470374"/>
                  <a:gd name="connsiteY3" fmla="*/ 2912166 h 4442792"/>
                  <a:gd name="connsiteX4" fmla="*/ 1003852 w 6470374"/>
                  <a:gd name="connsiteY4" fmla="*/ 2733261 h 4442792"/>
                  <a:gd name="connsiteX5" fmla="*/ 1143000 w 6470374"/>
                  <a:gd name="connsiteY5" fmla="*/ 2295940 h 4442792"/>
                  <a:gd name="connsiteX6" fmla="*/ 1411357 w 6470374"/>
                  <a:gd name="connsiteY6" fmla="*/ 1838740 h 4442792"/>
                  <a:gd name="connsiteX7" fmla="*/ 1431235 w 6470374"/>
                  <a:gd name="connsiteY7" fmla="*/ 1709531 h 4442792"/>
                  <a:gd name="connsiteX8" fmla="*/ 1500809 w 6470374"/>
                  <a:gd name="connsiteY8" fmla="*/ 1222513 h 4442792"/>
                  <a:gd name="connsiteX9" fmla="*/ 1530626 w 6470374"/>
                  <a:gd name="connsiteY9" fmla="*/ 1133061 h 4442792"/>
                  <a:gd name="connsiteX10" fmla="*/ 1550504 w 6470374"/>
                  <a:gd name="connsiteY10" fmla="*/ 1103244 h 4442792"/>
                  <a:gd name="connsiteX11" fmla="*/ 1590261 w 6470374"/>
                  <a:gd name="connsiteY11" fmla="*/ 1063487 h 4442792"/>
                  <a:gd name="connsiteX12" fmla="*/ 1630017 w 6470374"/>
                  <a:gd name="connsiteY12" fmla="*/ 1053548 h 4442792"/>
                  <a:gd name="connsiteX13" fmla="*/ 1659835 w 6470374"/>
                  <a:gd name="connsiteY13" fmla="*/ 1043609 h 4442792"/>
                  <a:gd name="connsiteX14" fmla="*/ 1828800 w 6470374"/>
                  <a:gd name="connsiteY14" fmla="*/ 1053548 h 4442792"/>
                  <a:gd name="connsiteX15" fmla="*/ 1878496 w 6470374"/>
                  <a:gd name="connsiteY15" fmla="*/ 1073427 h 4442792"/>
                  <a:gd name="connsiteX16" fmla="*/ 2027583 w 6470374"/>
                  <a:gd name="connsiteY16" fmla="*/ 1053548 h 4442792"/>
                  <a:gd name="connsiteX17" fmla="*/ 2087217 w 6470374"/>
                  <a:gd name="connsiteY17" fmla="*/ 1023731 h 4442792"/>
                  <a:gd name="connsiteX18" fmla="*/ 2126974 w 6470374"/>
                  <a:gd name="connsiteY18" fmla="*/ 993913 h 4442792"/>
                  <a:gd name="connsiteX19" fmla="*/ 2246244 w 6470374"/>
                  <a:gd name="connsiteY19" fmla="*/ 904461 h 4442792"/>
                  <a:gd name="connsiteX20" fmla="*/ 2315817 w 6470374"/>
                  <a:gd name="connsiteY20" fmla="*/ 854766 h 4442792"/>
                  <a:gd name="connsiteX21" fmla="*/ 2435087 w 6470374"/>
                  <a:gd name="connsiteY21" fmla="*/ 725557 h 4442792"/>
                  <a:gd name="connsiteX22" fmla="*/ 2534478 w 6470374"/>
                  <a:gd name="connsiteY22" fmla="*/ 596348 h 4442792"/>
                  <a:gd name="connsiteX23" fmla="*/ 2673626 w 6470374"/>
                  <a:gd name="connsiteY23" fmla="*/ 427383 h 4442792"/>
                  <a:gd name="connsiteX24" fmla="*/ 2733261 w 6470374"/>
                  <a:gd name="connsiteY24" fmla="*/ 407505 h 4442792"/>
                  <a:gd name="connsiteX25" fmla="*/ 2802835 w 6470374"/>
                  <a:gd name="connsiteY25" fmla="*/ 357809 h 4442792"/>
                  <a:gd name="connsiteX26" fmla="*/ 2882348 w 6470374"/>
                  <a:gd name="connsiteY26" fmla="*/ 288235 h 4442792"/>
                  <a:gd name="connsiteX27" fmla="*/ 3011557 w 6470374"/>
                  <a:gd name="connsiteY27" fmla="*/ 238540 h 4442792"/>
                  <a:gd name="connsiteX28" fmla="*/ 3130826 w 6470374"/>
                  <a:gd name="connsiteY28" fmla="*/ 149087 h 4442792"/>
                  <a:gd name="connsiteX29" fmla="*/ 3190461 w 6470374"/>
                  <a:gd name="connsiteY29" fmla="*/ 139148 h 4442792"/>
                  <a:gd name="connsiteX30" fmla="*/ 3309731 w 6470374"/>
                  <a:gd name="connsiteY30" fmla="*/ 129209 h 4442792"/>
                  <a:gd name="connsiteX31" fmla="*/ 3458817 w 6470374"/>
                  <a:gd name="connsiteY31" fmla="*/ 99392 h 4442792"/>
                  <a:gd name="connsiteX32" fmla="*/ 3747052 w 6470374"/>
                  <a:gd name="connsiteY32" fmla="*/ 19879 h 4442792"/>
                  <a:gd name="connsiteX33" fmla="*/ 3906078 w 6470374"/>
                  <a:gd name="connsiteY33" fmla="*/ 0 h 4442792"/>
                  <a:gd name="connsiteX34" fmla="*/ 4631635 w 6470374"/>
                  <a:gd name="connsiteY34" fmla="*/ 19879 h 4442792"/>
                  <a:gd name="connsiteX35" fmla="*/ 4830417 w 6470374"/>
                  <a:gd name="connsiteY35" fmla="*/ 49696 h 4442792"/>
                  <a:gd name="connsiteX36" fmla="*/ 4999383 w 6470374"/>
                  <a:gd name="connsiteY36" fmla="*/ 89453 h 4442792"/>
                  <a:gd name="connsiteX37" fmla="*/ 5128591 w 6470374"/>
                  <a:gd name="connsiteY37" fmla="*/ 149087 h 4442792"/>
                  <a:gd name="connsiteX38" fmla="*/ 5267739 w 6470374"/>
                  <a:gd name="connsiteY38" fmla="*/ 178905 h 4442792"/>
                  <a:gd name="connsiteX39" fmla="*/ 5357191 w 6470374"/>
                  <a:gd name="connsiteY39" fmla="*/ 218661 h 4442792"/>
                  <a:gd name="connsiteX40" fmla="*/ 5575852 w 6470374"/>
                  <a:gd name="connsiteY40" fmla="*/ 268357 h 4442792"/>
                  <a:gd name="connsiteX41" fmla="*/ 5734878 w 6470374"/>
                  <a:gd name="connsiteY41" fmla="*/ 337931 h 4442792"/>
                  <a:gd name="connsiteX42" fmla="*/ 5953539 w 6470374"/>
                  <a:gd name="connsiteY42" fmla="*/ 397566 h 4442792"/>
                  <a:gd name="connsiteX43" fmla="*/ 6112565 w 6470374"/>
                  <a:gd name="connsiteY43" fmla="*/ 467140 h 4442792"/>
                  <a:gd name="connsiteX44" fmla="*/ 6162261 w 6470374"/>
                  <a:gd name="connsiteY44" fmla="*/ 487018 h 4442792"/>
                  <a:gd name="connsiteX45" fmla="*/ 6251713 w 6470374"/>
                  <a:gd name="connsiteY45" fmla="*/ 516835 h 4442792"/>
                  <a:gd name="connsiteX46" fmla="*/ 6311348 w 6470374"/>
                  <a:gd name="connsiteY46" fmla="*/ 566531 h 4442792"/>
                  <a:gd name="connsiteX47" fmla="*/ 6341165 w 6470374"/>
                  <a:gd name="connsiteY47" fmla="*/ 596348 h 4442792"/>
                  <a:gd name="connsiteX48" fmla="*/ 6430617 w 6470374"/>
                  <a:gd name="connsiteY48" fmla="*/ 655983 h 4442792"/>
                  <a:gd name="connsiteX49" fmla="*/ 6470374 w 6470374"/>
                  <a:gd name="connsiteY49" fmla="*/ 665922 h 4442792"/>
                  <a:gd name="connsiteX0" fmla="*/ 0 w 6470374"/>
                  <a:gd name="connsiteY0" fmla="*/ 4442792 h 4442792"/>
                  <a:gd name="connsiteX1" fmla="*/ 646044 w 6470374"/>
                  <a:gd name="connsiteY1" fmla="*/ 3260035 h 4442792"/>
                  <a:gd name="connsiteX2" fmla="*/ 755374 w 6470374"/>
                  <a:gd name="connsiteY2" fmla="*/ 3081131 h 4442792"/>
                  <a:gd name="connsiteX3" fmla="*/ 924339 w 6470374"/>
                  <a:gd name="connsiteY3" fmla="*/ 2912166 h 4442792"/>
                  <a:gd name="connsiteX4" fmla="*/ 1003852 w 6470374"/>
                  <a:gd name="connsiteY4" fmla="*/ 2733261 h 4442792"/>
                  <a:gd name="connsiteX5" fmla="*/ 1143000 w 6470374"/>
                  <a:gd name="connsiteY5" fmla="*/ 2295940 h 4442792"/>
                  <a:gd name="connsiteX6" fmla="*/ 1411357 w 6470374"/>
                  <a:gd name="connsiteY6" fmla="*/ 1838740 h 4442792"/>
                  <a:gd name="connsiteX7" fmla="*/ 1500809 w 6470374"/>
                  <a:gd name="connsiteY7" fmla="*/ 1222513 h 4442792"/>
                  <a:gd name="connsiteX8" fmla="*/ 1530626 w 6470374"/>
                  <a:gd name="connsiteY8" fmla="*/ 1133061 h 4442792"/>
                  <a:gd name="connsiteX9" fmla="*/ 1550504 w 6470374"/>
                  <a:gd name="connsiteY9" fmla="*/ 1103244 h 4442792"/>
                  <a:gd name="connsiteX10" fmla="*/ 1590261 w 6470374"/>
                  <a:gd name="connsiteY10" fmla="*/ 1063487 h 4442792"/>
                  <a:gd name="connsiteX11" fmla="*/ 1630017 w 6470374"/>
                  <a:gd name="connsiteY11" fmla="*/ 1053548 h 4442792"/>
                  <a:gd name="connsiteX12" fmla="*/ 1659835 w 6470374"/>
                  <a:gd name="connsiteY12" fmla="*/ 1043609 h 4442792"/>
                  <a:gd name="connsiteX13" fmla="*/ 1828800 w 6470374"/>
                  <a:gd name="connsiteY13" fmla="*/ 1053548 h 4442792"/>
                  <a:gd name="connsiteX14" fmla="*/ 1878496 w 6470374"/>
                  <a:gd name="connsiteY14" fmla="*/ 1073427 h 4442792"/>
                  <a:gd name="connsiteX15" fmla="*/ 2027583 w 6470374"/>
                  <a:gd name="connsiteY15" fmla="*/ 1053548 h 4442792"/>
                  <a:gd name="connsiteX16" fmla="*/ 2087217 w 6470374"/>
                  <a:gd name="connsiteY16" fmla="*/ 1023731 h 4442792"/>
                  <a:gd name="connsiteX17" fmla="*/ 2126974 w 6470374"/>
                  <a:gd name="connsiteY17" fmla="*/ 993913 h 4442792"/>
                  <a:gd name="connsiteX18" fmla="*/ 2246244 w 6470374"/>
                  <a:gd name="connsiteY18" fmla="*/ 904461 h 4442792"/>
                  <a:gd name="connsiteX19" fmla="*/ 2315817 w 6470374"/>
                  <a:gd name="connsiteY19" fmla="*/ 854766 h 4442792"/>
                  <a:gd name="connsiteX20" fmla="*/ 2435087 w 6470374"/>
                  <a:gd name="connsiteY20" fmla="*/ 725557 h 4442792"/>
                  <a:gd name="connsiteX21" fmla="*/ 2534478 w 6470374"/>
                  <a:gd name="connsiteY21" fmla="*/ 596348 h 4442792"/>
                  <a:gd name="connsiteX22" fmla="*/ 2673626 w 6470374"/>
                  <a:gd name="connsiteY22" fmla="*/ 427383 h 4442792"/>
                  <a:gd name="connsiteX23" fmla="*/ 2733261 w 6470374"/>
                  <a:gd name="connsiteY23" fmla="*/ 407505 h 4442792"/>
                  <a:gd name="connsiteX24" fmla="*/ 2802835 w 6470374"/>
                  <a:gd name="connsiteY24" fmla="*/ 357809 h 4442792"/>
                  <a:gd name="connsiteX25" fmla="*/ 2882348 w 6470374"/>
                  <a:gd name="connsiteY25" fmla="*/ 288235 h 4442792"/>
                  <a:gd name="connsiteX26" fmla="*/ 3011557 w 6470374"/>
                  <a:gd name="connsiteY26" fmla="*/ 238540 h 4442792"/>
                  <a:gd name="connsiteX27" fmla="*/ 3130826 w 6470374"/>
                  <a:gd name="connsiteY27" fmla="*/ 149087 h 4442792"/>
                  <a:gd name="connsiteX28" fmla="*/ 3190461 w 6470374"/>
                  <a:gd name="connsiteY28" fmla="*/ 139148 h 4442792"/>
                  <a:gd name="connsiteX29" fmla="*/ 3309731 w 6470374"/>
                  <a:gd name="connsiteY29" fmla="*/ 129209 h 4442792"/>
                  <a:gd name="connsiteX30" fmla="*/ 3458817 w 6470374"/>
                  <a:gd name="connsiteY30" fmla="*/ 99392 h 4442792"/>
                  <a:gd name="connsiteX31" fmla="*/ 3747052 w 6470374"/>
                  <a:gd name="connsiteY31" fmla="*/ 19879 h 4442792"/>
                  <a:gd name="connsiteX32" fmla="*/ 3906078 w 6470374"/>
                  <a:gd name="connsiteY32" fmla="*/ 0 h 4442792"/>
                  <a:gd name="connsiteX33" fmla="*/ 4631635 w 6470374"/>
                  <a:gd name="connsiteY33" fmla="*/ 19879 h 4442792"/>
                  <a:gd name="connsiteX34" fmla="*/ 4830417 w 6470374"/>
                  <a:gd name="connsiteY34" fmla="*/ 49696 h 4442792"/>
                  <a:gd name="connsiteX35" fmla="*/ 4999383 w 6470374"/>
                  <a:gd name="connsiteY35" fmla="*/ 89453 h 4442792"/>
                  <a:gd name="connsiteX36" fmla="*/ 5128591 w 6470374"/>
                  <a:gd name="connsiteY36" fmla="*/ 149087 h 4442792"/>
                  <a:gd name="connsiteX37" fmla="*/ 5267739 w 6470374"/>
                  <a:gd name="connsiteY37" fmla="*/ 178905 h 4442792"/>
                  <a:gd name="connsiteX38" fmla="*/ 5357191 w 6470374"/>
                  <a:gd name="connsiteY38" fmla="*/ 218661 h 4442792"/>
                  <a:gd name="connsiteX39" fmla="*/ 5575852 w 6470374"/>
                  <a:gd name="connsiteY39" fmla="*/ 268357 h 4442792"/>
                  <a:gd name="connsiteX40" fmla="*/ 5734878 w 6470374"/>
                  <a:gd name="connsiteY40" fmla="*/ 337931 h 4442792"/>
                  <a:gd name="connsiteX41" fmla="*/ 5953539 w 6470374"/>
                  <a:gd name="connsiteY41" fmla="*/ 397566 h 4442792"/>
                  <a:gd name="connsiteX42" fmla="*/ 6112565 w 6470374"/>
                  <a:gd name="connsiteY42" fmla="*/ 467140 h 4442792"/>
                  <a:gd name="connsiteX43" fmla="*/ 6162261 w 6470374"/>
                  <a:gd name="connsiteY43" fmla="*/ 487018 h 4442792"/>
                  <a:gd name="connsiteX44" fmla="*/ 6251713 w 6470374"/>
                  <a:gd name="connsiteY44" fmla="*/ 516835 h 4442792"/>
                  <a:gd name="connsiteX45" fmla="*/ 6311348 w 6470374"/>
                  <a:gd name="connsiteY45" fmla="*/ 566531 h 4442792"/>
                  <a:gd name="connsiteX46" fmla="*/ 6341165 w 6470374"/>
                  <a:gd name="connsiteY46" fmla="*/ 596348 h 4442792"/>
                  <a:gd name="connsiteX47" fmla="*/ 6430617 w 6470374"/>
                  <a:gd name="connsiteY47" fmla="*/ 655983 h 4442792"/>
                  <a:gd name="connsiteX48" fmla="*/ 6470374 w 6470374"/>
                  <a:gd name="connsiteY48" fmla="*/ 665922 h 4442792"/>
                  <a:gd name="connsiteX0" fmla="*/ 0 w 6470374"/>
                  <a:gd name="connsiteY0" fmla="*/ 4442792 h 4442792"/>
                  <a:gd name="connsiteX1" fmla="*/ 646044 w 6470374"/>
                  <a:gd name="connsiteY1" fmla="*/ 3260035 h 4442792"/>
                  <a:gd name="connsiteX2" fmla="*/ 755374 w 6470374"/>
                  <a:gd name="connsiteY2" fmla="*/ 3081131 h 4442792"/>
                  <a:gd name="connsiteX3" fmla="*/ 924339 w 6470374"/>
                  <a:gd name="connsiteY3" fmla="*/ 2912166 h 4442792"/>
                  <a:gd name="connsiteX4" fmla="*/ 1003852 w 6470374"/>
                  <a:gd name="connsiteY4" fmla="*/ 2733261 h 4442792"/>
                  <a:gd name="connsiteX5" fmla="*/ 1143000 w 6470374"/>
                  <a:gd name="connsiteY5" fmla="*/ 2295940 h 4442792"/>
                  <a:gd name="connsiteX6" fmla="*/ 1500809 w 6470374"/>
                  <a:gd name="connsiteY6" fmla="*/ 1222513 h 4442792"/>
                  <a:gd name="connsiteX7" fmla="*/ 1530626 w 6470374"/>
                  <a:gd name="connsiteY7" fmla="*/ 1133061 h 4442792"/>
                  <a:gd name="connsiteX8" fmla="*/ 1550504 w 6470374"/>
                  <a:gd name="connsiteY8" fmla="*/ 1103244 h 4442792"/>
                  <a:gd name="connsiteX9" fmla="*/ 1590261 w 6470374"/>
                  <a:gd name="connsiteY9" fmla="*/ 1063487 h 4442792"/>
                  <a:gd name="connsiteX10" fmla="*/ 1630017 w 6470374"/>
                  <a:gd name="connsiteY10" fmla="*/ 1053548 h 4442792"/>
                  <a:gd name="connsiteX11" fmla="*/ 1659835 w 6470374"/>
                  <a:gd name="connsiteY11" fmla="*/ 1043609 h 4442792"/>
                  <a:gd name="connsiteX12" fmla="*/ 1828800 w 6470374"/>
                  <a:gd name="connsiteY12" fmla="*/ 1053548 h 4442792"/>
                  <a:gd name="connsiteX13" fmla="*/ 1878496 w 6470374"/>
                  <a:gd name="connsiteY13" fmla="*/ 1073427 h 4442792"/>
                  <a:gd name="connsiteX14" fmla="*/ 2027583 w 6470374"/>
                  <a:gd name="connsiteY14" fmla="*/ 1053548 h 4442792"/>
                  <a:gd name="connsiteX15" fmla="*/ 2087217 w 6470374"/>
                  <a:gd name="connsiteY15" fmla="*/ 1023731 h 4442792"/>
                  <a:gd name="connsiteX16" fmla="*/ 2126974 w 6470374"/>
                  <a:gd name="connsiteY16" fmla="*/ 993913 h 4442792"/>
                  <a:gd name="connsiteX17" fmla="*/ 2246244 w 6470374"/>
                  <a:gd name="connsiteY17" fmla="*/ 904461 h 4442792"/>
                  <a:gd name="connsiteX18" fmla="*/ 2315817 w 6470374"/>
                  <a:gd name="connsiteY18" fmla="*/ 854766 h 4442792"/>
                  <a:gd name="connsiteX19" fmla="*/ 2435087 w 6470374"/>
                  <a:gd name="connsiteY19" fmla="*/ 725557 h 4442792"/>
                  <a:gd name="connsiteX20" fmla="*/ 2534478 w 6470374"/>
                  <a:gd name="connsiteY20" fmla="*/ 596348 h 4442792"/>
                  <a:gd name="connsiteX21" fmla="*/ 2673626 w 6470374"/>
                  <a:gd name="connsiteY21" fmla="*/ 427383 h 4442792"/>
                  <a:gd name="connsiteX22" fmla="*/ 2733261 w 6470374"/>
                  <a:gd name="connsiteY22" fmla="*/ 407505 h 4442792"/>
                  <a:gd name="connsiteX23" fmla="*/ 2802835 w 6470374"/>
                  <a:gd name="connsiteY23" fmla="*/ 357809 h 4442792"/>
                  <a:gd name="connsiteX24" fmla="*/ 2882348 w 6470374"/>
                  <a:gd name="connsiteY24" fmla="*/ 288235 h 4442792"/>
                  <a:gd name="connsiteX25" fmla="*/ 3011557 w 6470374"/>
                  <a:gd name="connsiteY25" fmla="*/ 238540 h 4442792"/>
                  <a:gd name="connsiteX26" fmla="*/ 3130826 w 6470374"/>
                  <a:gd name="connsiteY26" fmla="*/ 149087 h 4442792"/>
                  <a:gd name="connsiteX27" fmla="*/ 3190461 w 6470374"/>
                  <a:gd name="connsiteY27" fmla="*/ 139148 h 4442792"/>
                  <a:gd name="connsiteX28" fmla="*/ 3309731 w 6470374"/>
                  <a:gd name="connsiteY28" fmla="*/ 129209 h 4442792"/>
                  <a:gd name="connsiteX29" fmla="*/ 3458817 w 6470374"/>
                  <a:gd name="connsiteY29" fmla="*/ 99392 h 4442792"/>
                  <a:gd name="connsiteX30" fmla="*/ 3747052 w 6470374"/>
                  <a:gd name="connsiteY30" fmla="*/ 19879 h 4442792"/>
                  <a:gd name="connsiteX31" fmla="*/ 3906078 w 6470374"/>
                  <a:gd name="connsiteY31" fmla="*/ 0 h 4442792"/>
                  <a:gd name="connsiteX32" fmla="*/ 4631635 w 6470374"/>
                  <a:gd name="connsiteY32" fmla="*/ 19879 h 4442792"/>
                  <a:gd name="connsiteX33" fmla="*/ 4830417 w 6470374"/>
                  <a:gd name="connsiteY33" fmla="*/ 49696 h 4442792"/>
                  <a:gd name="connsiteX34" fmla="*/ 4999383 w 6470374"/>
                  <a:gd name="connsiteY34" fmla="*/ 89453 h 4442792"/>
                  <a:gd name="connsiteX35" fmla="*/ 5128591 w 6470374"/>
                  <a:gd name="connsiteY35" fmla="*/ 149087 h 4442792"/>
                  <a:gd name="connsiteX36" fmla="*/ 5267739 w 6470374"/>
                  <a:gd name="connsiteY36" fmla="*/ 178905 h 4442792"/>
                  <a:gd name="connsiteX37" fmla="*/ 5357191 w 6470374"/>
                  <a:gd name="connsiteY37" fmla="*/ 218661 h 4442792"/>
                  <a:gd name="connsiteX38" fmla="*/ 5575852 w 6470374"/>
                  <a:gd name="connsiteY38" fmla="*/ 268357 h 4442792"/>
                  <a:gd name="connsiteX39" fmla="*/ 5734878 w 6470374"/>
                  <a:gd name="connsiteY39" fmla="*/ 337931 h 4442792"/>
                  <a:gd name="connsiteX40" fmla="*/ 5953539 w 6470374"/>
                  <a:gd name="connsiteY40" fmla="*/ 397566 h 4442792"/>
                  <a:gd name="connsiteX41" fmla="*/ 6112565 w 6470374"/>
                  <a:gd name="connsiteY41" fmla="*/ 467140 h 4442792"/>
                  <a:gd name="connsiteX42" fmla="*/ 6162261 w 6470374"/>
                  <a:gd name="connsiteY42" fmla="*/ 487018 h 4442792"/>
                  <a:gd name="connsiteX43" fmla="*/ 6251713 w 6470374"/>
                  <a:gd name="connsiteY43" fmla="*/ 516835 h 4442792"/>
                  <a:gd name="connsiteX44" fmla="*/ 6311348 w 6470374"/>
                  <a:gd name="connsiteY44" fmla="*/ 566531 h 4442792"/>
                  <a:gd name="connsiteX45" fmla="*/ 6341165 w 6470374"/>
                  <a:gd name="connsiteY45" fmla="*/ 596348 h 4442792"/>
                  <a:gd name="connsiteX46" fmla="*/ 6430617 w 6470374"/>
                  <a:gd name="connsiteY46" fmla="*/ 655983 h 4442792"/>
                  <a:gd name="connsiteX47" fmla="*/ 6470374 w 6470374"/>
                  <a:gd name="connsiteY47" fmla="*/ 665922 h 4442792"/>
                  <a:gd name="connsiteX0" fmla="*/ 0 w 6470374"/>
                  <a:gd name="connsiteY0" fmla="*/ 4442792 h 4442792"/>
                  <a:gd name="connsiteX1" fmla="*/ 646044 w 6470374"/>
                  <a:gd name="connsiteY1" fmla="*/ 3260035 h 4442792"/>
                  <a:gd name="connsiteX2" fmla="*/ 755374 w 6470374"/>
                  <a:gd name="connsiteY2" fmla="*/ 3081131 h 4442792"/>
                  <a:gd name="connsiteX3" fmla="*/ 924339 w 6470374"/>
                  <a:gd name="connsiteY3" fmla="*/ 2912166 h 4442792"/>
                  <a:gd name="connsiteX4" fmla="*/ 1003852 w 6470374"/>
                  <a:gd name="connsiteY4" fmla="*/ 2733261 h 4442792"/>
                  <a:gd name="connsiteX5" fmla="*/ 1500809 w 6470374"/>
                  <a:gd name="connsiteY5" fmla="*/ 1222513 h 4442792"/>
                  <a:gd name="connsiteX6" fmla="*/ 1530626 w 6470374"/>
                  <a:gd name="connsiteY6" fmla="*/ 1133061 h 4442792"/>
                  <a:gd name="connsiteX7" fmla="*/ 1550504 w 6470374"/>
                  <a:gd name="connsiteY7" fmla="*/ 1103244 h 4442792"/>
                  <a:gd name="connsiteX8" fmla="*/ 1590261 w 6470374"/>
                  <a:gd name="connsiteY8" fmla="*/ 1063487 h 4442792"/>
                  <a:gd name="connsiteX9" fmla="*/ 1630017 w 6470374"/>
                  <a:gd name="connsiteY9" fmla="*/ 1053548 h 4442792"/>
                  <a:gd name="connsiteX10" fmla="*/ 1659835 w 6470374"/>
                  <a:gd name="connsiteY10" fmla="*/ 1043609 h 4442792"/>
                  <a:gd name="connsiteX11" fmla="*/ 1828800 w 6470374"/>
                  <a:gd name="connsiteY11" fmla="*/ 1053548 h 4442792"/>
                  <a:gd name="connsiteX12" fmla="*/ 1878496 w 6470374"/>
                  <a:gd name="connsiteY12" fmla="*/ 1073427 h 4442792"/>
                  <a:gd name="connsiteX13" fmla="*/ 2027583 w 6470374"/>
                  <a:gd name="connsiteY13" fmla="*/ 1053548 h 4442792"/>
                  <a:gd name="connsiteX14" fmla="*/ 2087217 w 6470374"/>
                  <a:gd name="connsiteY14" fmla="*/ 1023731 h 4442792"/>
                  <a:gd name="connsiteX15" fmla="*/ 2126974 w 6470374"/>
                  <a:gd name="connsiteY15" fmla="*/ 993913 h 4442792"/>
                  <a:gd name="connsiteX16" fmla="*/ 2246244 w 6470374"/>
                  <a:gd name="connsiteY16" fmla="*/ 904461 h 4442792"/>
                  <a:gd name="connsiteX17" fmla="*/ 2315817 w 6470374"/>
                  <a:gd name="connsiteY17" fmla="*/ 854766 h 4442792"/>
                  <a:gd name="connsiteX18" fmla="*/ 2435087 w 6470374"/>
                  <a:gd name="connsiteY18" fmla="*/ 725557 h 4442792"/>
                  <a:gd name="connsiteX19" fmla="*/ 2534478 w 6470374"/>
                  <a:gd name="connsiteY19" fmla="*/ 596348 h 4442792"/>
                  <a:gd name="connsiteX20" fmla="*/ 2673626 w 6470374"/>
                  <a:gd name="connsiteY20" fmla="*/ 427383 h 4442792"/>
                  <a:gd name="connsiteX21" fmla="*/ 2733261 w 6470374"/>
                  <a:gd name="connsiteY21" fmla="*/ 407505 h 4442792"/>
                  <a:gd name="connsiteX22" fmla="*/ 2802835 w 6470374"/>
                  <a:gd name="connsiteY22" fmla="*/ 357809 h 4442792"/>
                  <a:gd name="connsiteX23" fmla="*/ 2882348 w 6470374"/>
                  <a:gd name="connsiteY23" fmla="*/ 288235 h 4442792"/>
                  <a:gd name="connsiteX24" fmla="*/ 3011557 w 6470374"/>
                  <a:gd name="connsiteY24" fmla="*/ 238540 h 4442792"/>
                  <a:gd name="connsiteX25" fmla="*/ 3130826 w 6470374"/>
                  <a:gd name="connsiteY25" fmla="*/ 149087 h 4442792"/>
                  <a:gd name="connsiteX26" fmla="*/ 3190461 w 6470374"/>
                  <a:gd name="connsiteY26" fmla="*/ 139148 h 4442792"/>
                  <a:gd name="connsiteX27" fmla="*/ 3309731 w 6470374"/>
                  <a:gd name="connsiteY27" fmla="*/ 129209 h 4442792"/>
                  <a:gd name="connsiteX28" fmla="*/ 3458817 w 6470374"/>
                  <a:gd name="connsiteY28" fmla="*/ 99392 h 4442792"/>
                  <a:gd name="connsiteX29" fmla="*/ 3747052 w 6470374"/>
                  <a:gd name="connsiteY29" fmla="*/ 19879 h 4442792"/>
                  <a:gd name="connsiteX30" fmla="*/ 3906078 w 6470374"/>
                  <a:gd name="connsiteY30" fmla="*/ 0 h 4442792"/>
                  <a:gd name="connsiteX31" fmla="*/ 4631635 w 6470374"/>
                  <a:gd name="connsiteY31" fmla="*/ 19879 h 4442792"/>
                  <a:gd name="connsiteX32" fmla="*/ 4830417 w 6470374"/>
                  <a:gd name="connsiteY32" fmla="*/ 49696 h 4442792"/>
                  <a:gd name="connsiteX33" fmla="*/ 4999383 w 6470374"/>
                  <a:gd name="connsiteY33" fmla="*/ 89453 h 4442792"/>
                  <a:gd name="connsiteX34" fmla="*/ 5128591 w 6470374"/>
                  <a:gd name="connsiteY34" fmla="*/ 149087 h 4442792"/>
                  <a:gd name="connsiteX35" fmla="*/ 5267739 w 6470374"/>
                  <a:gd name="connsiteY35" fmla="*/ 178905 h 4442792"/>
                  <a:gd name="connsiteX36" fmla="*/ 5357191 w 6470374"/>
                  <a:gd name="connsiteY36" fmla="*/ 218661 h 4442792"/>
                  <a:gd name="connsiteX37" fmla="*/ 5575852 w 6470374"/>
                  <a:gd name="connsiteY37" fmla="*/ 268357 h 4442792"/>
                  <a:gd name="connsiteX38" fmla="*/ 5734878 w 6470374"/>
                  <a:gd name="connsiteY38" fmla="*/ 337931 h 4442792"/>
                  <a:gd name="connsiteX39" fmla="*/ 5953539 w 6470374"/>
                  <a:gd name="connsiteY39" fmla="*/ 397566 h 4442792"/>
                  <a:gd name="connsiteX40" fmla="*/ 6112565 w 6470374"/>
                  <a:gd name="connsiteY40" fmla="*/ 467140 h 4442792"/>
                  <a:gd name="connsiteX41" fmla="*/ 6162261 w 6470374"/>
                  <a:gd name="connsiteY41" fmla="*/ 487018 h 4442792"/>
                  <a:gd name="connsiteX42" fmla="*/ 6251713 w 6470374"/>
                  <a:gd name="connsiteY42" fmla="*/ 516835 h 4442792"/>
                  <a:gd name="connsiteX43" fmla="*/ 6311348 w 6470374"/>
                  <a:gd name="connsiteY43" fmla="*/ 566531 h 4442792"/>
                  <a:gd name="connsiteX44" fmla="*/ 6341165 w 6470374"/>
                  <a:gd name="connsiteY44" fmla="*/ 596348 h 4442792"/>
                  <a:gd name="connsiteX45" fmla="*/ 6430617 w 6470374"/>
                  <a:gd name="connsiteY45" fmla="*/ 655983 h 4442792"/>
                  <a:gd name="connsiteX46" fmla="*/ 6470374 w 6470374"/>
                  <a:gd name="connsiteY46" fmla="*/ 665922 h 4442792"/>
                  <a:gd name="connsiteX0" fmla="*/ 0 w 6470374"/>
                  <a:gd name="connsiteY0" fmla="*/ 4442792 h 4442792"/>
                  <a:gd name="connsiteX1" fmla="*/ 646044 w 6470374"/>
                  <a:gd name="connsiteY1" fmla="*/ 3260035 h 4442792"/>
                  <a:gd name="connsiteX2" fmla="*/ 755374 w 6470374"/>
                  <a:gd name="connsiteY2" fmla="*/ 3081131 h 4442792"/>
                  <a:gd name="connsiteX3" fmla="*/ 924339 w 6470374"/>
                  <a:gd name="connsiteY3" fmla="*/ 2912166 h 4442792"/>
                  <a:gd name="connsiteX4" fmla="*/ 1500809 w 6470374"/>
                  <a:gd name="connsiteY4" fmla="*/ 1222513 h 4442792"/>
                  <a:gd name="connsiteX5" fmla="*/ 1530626 w 6470374"/>
                  <a:gd name="connsiteY5" fmla="*/ 1133061 h 4442792"/>
                  <a:gd name="connsiteX6" fmla="*/ 1550504 w 6470374"/>
                  <a:gd name="connsiteY6" fmla="*/ 1103244 h 4442792"/>
                  <a:gd name="connsiteX7" fmla="*/ 1590261 w 6470374"/>
                  <a:gd name="connsiteY7" fmla="*/ 1063487 h 4442792"/>
                  <a:gd name="connsiteX8" fmla="*/ 1630017 w 6470374"/>
                  <a:gd name="connsiteY8" fmla="*/ 1053548 h 4442792"/>
                  <a:gd name="connsiteX9" fmla="*/ 1659835 w 6470374"/>
                  <a:gd name="connsiteY9" fmla="*/ 1043609 h 4442792"/>
                  <a:gd name="connsiteX10" fmla="*/ 1828800 w 6470374"/>
                  <a:gd name="connsiteY10" fmla="*/ 1053548 h 4442792"/>
                  <a:gd name="connsiteX11" fmla="*/ 1878496 w 6470374"/>
                  <a:gd name="connsiteY11" fmla="*/ 1073427 h 4442792"/>
                  <a:gd name="connsiteX12" fmla="*/ 2027583 w 6470374"/>
                  <a:gd name="connsiteY12" fmla="*/ 1053548 h 4442792"/>
                  <a:gd name="connsiteX13" fmla="*/ 2087217 w 6470374"/>
                  <a:gd name="connsiteY13" fmla="*/ 1023731 h 4442792"/>
                  <a:gd name="connsiteX14" fmla="*/ 2126974 w 6470374"/>
                  <a:gd name="connsiteY14" fmla="*/ 993913 h 4442792"/>
                  <a:gd name="connsiteX15" fmla="*/ 2246244 w 6470374"/>
                  <a:gd name="connsiteY15" fmla="*/ 904461 h 4442792"/>
                  <a:gd name="connsiteX16" fmla="*/ 2315817 w 6470374"/>
                  <a:gd name="connsiteY16" fmla="*/ 854766 h 4442792"/>
                  <a:gd name="connsiteX17" fmla="*/ 2435087 w 6470374"/>
                  <a:gd name="connsiteY17" fmla="*/ 725557 h 4442792"/>
                  <a:gd name="connsiteX18" fmla="*/ 2534478 w 6470374"/>
                  <a:gd name="connsiteY18" fmla="*/ 596348 h 4442792"/>
                  <a:gd name="connsiteX19" fmla="*/ 2673626 w 6470374"/>
                  <a:gd name="connsiteY19" fmla="*/ 427383 h 4442792"/>
                  <a:gd name="connsiteX20" fmla="*/ 2733261 w 6470374"/>
                  <a:gd name="connsiteY20" fmla="*/ 407505 h 4442792"/>
                  <a:gd name="connsiteX21" fmla="*/ 2802835 w 6470374"/>
                  <a:gd name="connsiteY21" fmla="*/ 357809 h 4442792"/>
                  <a:gd name="connsiteX22" fmla="*/ 2882348 w 6470374"/>
                  <a:gd name="connsiteY22" fmla="*/ 288235 h 4442792"/>
                  <a:gd name="connsiteX23" fmla="*/ 3011557 w 6470374"/>
                  <a:gd name="connsiteY23" fmla="*/ 238540 h 4442792"/>
                  <a:gd name="connsiteX24" fmla="*/ 3130826 w 6470374"/>
                  <a:gd name="connsiteY24" fmla="*/ 149087 h 4442792"/>
                  <a:gd name="connsiteX25" fmla="*/ 3190461 w 6470374"/>
                  <a:gd name="connsiteY25" fmla="*/ 139148 h 4442792"/>
                  <a:gd name="connsiteX26" fmla="*/ 3309731 w 6470374"/>
                  <a:gd name="connsiteY26" fmla="*/ 129209 h 4442792"/>
                  <a:gd name="connsiteX27" fmla="*/ 3458817 w 6470374"/>
                  <a:gd name="connsiteY27" fmla="*/ 99392 h 4442792"/>
                  <a:gd name="connsiteX28" fmla="*/ 3747052 w 6470374"/>
                  <a:gd name="connsiteY28" fmla="*/ 19879 h 4442792"/>
                  <a:gd name="connsiteX29" fmla="*/ 3906078 w 6470374"/>
                  <a:gd name="connsiteY29" fmla="*/ 0 h 4442792"/>
                  <a:gd name="connsiteX30" fmla="*/ 4631635 w 6470374"/>
                  <a:gd name="connsiteY30" fmla="*/ 19879 h 4442792"/>
                  <a:gd name="connsiteX31" fmla="*/ 4830417 w 6470374"/>
                  <a:gd name="connsiteY31" fmla="*/ 49696 h 4442792"/>
                  <a:gd name="connsiteX32" fmla="*/ 4999383 w 6470374"/>
                  <a:gd name="connsiteY32" fmla="*/ 89453 h 4442792"/>
                  <a:gd name="connsiteX33" fmla="*/ 5128591 w 6470374"/>
                  <a:gd name="connsiteY33" fmla="*/ 149087 h 4442792"/>
                  <a:gd name="connsiteX34" fmla="*/ 5267739 w 6470374"/>
                  <a:gd name="connsiteY34" fmla="*/ 178905 h 4442792"/>
                  <a:gd name="connsiteX35" fmla="*/ 5357191 w 6470374"/>
                  <a:gd name="connsiteY35" fmla="*/ 218661 h 4442792"/>
                  <a:gd name="connsiteX36" fmla="*/ 5575852 w 6470374"/>
                  <a:gd name="connsiteY36" fmla="*/ 268357 h 4442792"/>
                  <a:gd name="connsiteX37" fmla="*/ 5734878 w 6470374"/>
                  <a:gd name="connsiteY37" fmla="*/ 337931 h 4442792"/>
                  <a:gd name="connsiteX38" fmla="*/ 5953539 w 6470374"/>
                  <a:gd name="connsiteY38" fmla="*/ 397566 h 4442792"/>
                  <a:gd name="connsiteX39" fmla="*/ 6112565 w 6470374"/>
                  <a:gd name="connsiteY39" fmla="*/ 467140 h 4442792"/>
                  <a:gd name="connsiteX40" fmla="*/ 6162261 w 6470374"/>
                  <a:gd name="connsiteY40" fmla="*/ 487018 h 4442792"/>
                  <a:gd name="connsiteX41" fmla="*/ 6251713 w 6470374"/>
                  <a:gd name="connsiteY41" fmla="*/ 516835 h 4442792"/>
                  <a:gd name="connsiteX42" fmla="*/ 6311348 w 6470374"/>
                  <a:gd name="connsiteY42" fmla="*/ 566531 h 4442792"/>
                  <a:gd name="connsiteX43" fmla="*/ 6341165 w 6470374"/>
                  <a:gd name="connsiteY43" fmla="*/ 596348 h 4442792"/>
                  <a:gd name="connsiteX44" fmla="*/ 6430617 w 6470374"/>
                  <a:gd name="connsiteY44" fmla="*/ 655983 h 4442792"/>
                  <a:gd name="connsiteX45" fmla="*/ 6470374 w 6470374"/>
                  <a:gd name="connsiteY45" fmla="*/ 665922 h 4442792"/>
                  <a:gd name="connsiteX0" fmla="*/ 0 w 6470374"/>
                  <a:gd name="connsiteY0" fmla="*/ 4442792 h 4442792"/>
                  <a:gd name="connsiteX1" fmla="*/ 646044 w 6470374"/>
                  <a:gd name="connsiteY1" fmla="*/ 3260035 h 4442792"/>
                  <a:gd name="connsiteX2" fmla="*/ 755374 w 6470374"/>
                  <a:gd name="connsiteY2" fmla="*/ 3081131 h 4442792"/>
                  <a:gd name="connsiteX3" fmla="*/ 1500809 w 6470374"/>
                  <a:gd name="connsiteY3" fmla="*/ 1222513 h 4442792"/>
                  <a:gd name="connsiteX4" fmla="*/ 1530626 w 6470374"/>
                  <a:gd name="connsiteY4" fmla="*/ 1133061 h 4442792"/>
                  <a:gd name="connsiteX5" fmla="*/ 1550504 w 6470374"/>
                  <a:gd name="connsiteY5" fmla="*/ 1103244 h 4442792"/>
                  <a:gd name="connsiteX6" fmla="*/ 1590261 w 6470374"/>
                  <a:gd name="connsiteY6" fmla="*/ 1063487 h 4442792"/>
                  <a:gd name="connsiteX7" fmla="*/ 1630017 w 6470374"/>
                  <a:gd name="connsiteY7" fmla="*/ 1053548 h 4442792"/>
                  <a:gd name="connsiteX8" fmla="*/ 1659835 w 6470374"/>
                  <a:gd name="connsiteY8" fmla="*/ 1043609 h 4442792"/>
                  <a:gd name="connsiteX9" fmla="*/ 1828800 w 6470374"/>
                  <a:gd name="connsiteY9" fmla="*/ 1053548 h 4442792"/>
                  <a:gd name="connsiteX10" fmla="*/ 1878496 w 6470374"/>
                  <a:gd name="connsiteY10" fmla="*/ 1073427 h 4442792"/>
                  <a:gd name="connsiteX11" fmla="*/ 2027583 w 6470374"/>
                  <a:gd name="connsiteY11" fmla="*/ 1053548 h 4442792"/>
                  <a:gd name="connsiteX12" fmla="*/ 2087217 w 6470374"/>
                  <a:gd name="connsiteY12" fmla="*/ 1023731 h 4442792"/>
                  <a:gd name="connsiteX13" fmla="*/ 2126974 w 6470374"/>
                  <a:gd name="connsiteY13" fmla="*/ 993913 h 4442792"/>
                  <a:gd name="connsiteX14" fmla="*/ 2246244 w 6470374"/>
                  <a:gd name="connsiteY14" fmla="*/ 904461 h 4442792"/>
                  <a:gd name="connsiteX15" fmla="*/ 2315817 w 6470374"/>
                  <a:gd name="connsiteY15" fmla="*/ 854766 h 4442792"/>
                  <a:gd name="connsiteX16" fmla="*/ 2435087 w 6470374"/>
                  <a:gd name="connsiteY16" fmla="*/ 725557 h 4442792"/>
                  <a:gd name="connsiteX17" fmla="*/ 2534478 w 6470374"/>
                  <a:gd name="connsiteY17" fmla="*/ 596348 h 4442792"/>
                  <a:gd name="connsiteX18" fmla="*/ 2673626 w 6470374"/>
                  <a:gd name="connsiteY18" fmla="*/ 427383 h 4442792"/>
                  <a:gd name="connsiteX19" fmla="*/ 2733261 w 6470374"/>
                  <a:gd name="connsiteY19" fmla="*/ 407505 h 4442792"/>
                  <a:gd name="connsiteX20" fmla="*/ 2802835 w 6470374"/>
                  <a:gd name="connsiteY20" fmla="*/ 357809 h 4442792"/>
                  <a:gd name="connsiteX21" fmla="*/ 2882348 w 6470374"/>
                  <a:gd name="connsiteY21" fmla="*/ 288235 h 4442792"/>
                  <a:gd name="connsiteX22" fmla="*/ 3011557 w 6470374"/>
                  <a:gd name="connsiteY22" fmla="*/ 238540 h 4442792"/>
                  <a:gd name="connsiteX23" fmla="*/ 3130826 w 6470374"/>
                  <a:gd name="connsiteY23" fmla="*/ 149087 h 4442792"/>
                  <a:gd name="connsiteX24" fmla="*/ 3190461 w 6470374"/>
                  <a:gd name="connsiteY24" fmla="*/ 139148 h 4442792"/>
                  <a:gd name="connsiteX25" fmla="*/ 3309731 w 6470374"/>
                  <a:gd name="connsiteY25" fmla="*/ 129209 h 4442792"/>
                  <a:gd name="connsiteX26" fmla="*/ 3458817 w 6470374"/>
                  <a:gd name="connsiteY26" fmla="*/ 99392 h 4442792"/>
                  <a:gd name="connsiteX27" fmla="*/ 3747052 w 6470374"/>
                  <a:gd name="connsiteY27" fmla="*/ 19879 h 4442792"/>
                  <a:gd name="connsiteX28" fmla="*/ 3906078 w 6470374"/>
                  <a:gd name="connsiteY28" fmla="*/ 0 h 4442792"/>
                  <a:gd name="connsiteX29" fmla="*/ 4631635 w 6470374"/>
                  <a:gd name="connsiteY29" fmla="*/ 19879 h 4442792"/>
                  <a:gd name="connsiteX30" fmla="*/ 4830417 w 6470374"/>
                  <a:gd name="connsiteY30" fmla="*/ 49696 h 4442792"/>
                  <a:gd name="connsiteX31" fmla="*/ 4999383 w 6470374"/>
                  <a:gd name="connsiteY31" fmla="*/ 89453 h 4442792"/>
                  <a:gd name="connsiteX32" fmla="*/ 5128591 w 6470374"/>
                  <a:gd name="connsiteY32" fmla="*/ 149087 h 4442792"/>
                  <a:gd name="connsiteX33" fmla="*/ 5267739 w 6470374"/>
                  <a:gd name="connsiteY33" fmla="*/ 178905 h 4442792"/>
                  <a:gd name="connsiteX34" fmla="*/ 5357191 w 6470374"/>
                  <a:gd name="connsiteY34" fmla="*/ 218661 h 4442792"/>
                  <a:gd name="connsiteX35" fmla="*/ 5575852 w 6470374"/>
                  <a:gd name="connsiteY35" fmla="*/ 268357 h 4442792"/>
                  <a:gd name="connsiteX36" fmla="*/ 5734878 w 6470374"/>
                  <a:gd name="connsiteY36" fmla="*/ 337931 h 4442792"/>
                  <a:gd name="connsiteX37" fmla="*/ 5953539 w 6470374"/>
                  <a:gd name="connsiteY37" fmla="*/ 397566 h 4442792"/>
                  <a:gd name="connsiteX38" fmla="*/ 6112565 w 6470374"/>
                  <a:gd name="connsiteY38" fmla="*/ 467140 h 4442792"/>
                  <a:gd name="connsiteX39" fmla="*/ 6162261 w 6470374"/>
                  <a:gd name="connsiteY39" fmla="*/ 487018 h 4442792"/>
                  <a:gd name="connsiteX40" fmla="*/ 6251713 w 6470374"/>
                  <a:gd name="connsiteY40" fmla="*/ 516835 h 4442792"/>
                  <a:gd name="connsiteX41" fmla="*/ 6311348 w 6470374"/>
                  <a:gd name="connsiteY41" fmla="*/ 566531 h 4442792"/>
                  <a:gd name="connsiteX42" fmla="*/ 6341165 w 6470374"/>
                  <a:gd name="connsiteY42" fmla="*/ 596348 h 4442792"/>
                  <a:gd name="connsiteX43" fmla="*/ 6430617 w 6470374"/>
                  <a:gd name="connsiteY43" fmla="*/ 655983 h 4442792"/>
                  <a:gd name="connsiteX44" fmla="*/ 6470374 w 6470374"/>
                  <a:gd name="connsiteY44" fmla="*/ 665922 h 4442792"/>
                  <a:gd name="connsiteX0" fmla="*/ 0 w 6470374"/>
                  <a:gd name="connsiteY0" fmla="*/ 4442792 h 4442792"/>
                  <a:gd name="connsiteX1" fmla="*/ 646044 w 6470374"/>
                  <a:gd name="connsiteY1" fmla="*/ 3260035 h 4442792"/>
                  <a:gd name="connsiteX2" fmla="*/ 1500809 w 6470374"/>
                  <a:gd name="connsiteY2" fmla="*/ 1222513 h 4442792"/>
                  <a:gd name="connsiteX3" fmla="*/ 1530626 w 6470374"/>
                  <a:gd name="connsiteY3" fmla="*/ 1133061 h 4442792"/>
                  <a:gd name="connsiteX4" fmla="*/ 1550504 w 6470374"/>
                  <a:gd name="connsiteY4" fmla="*/ 1103244 h 4442792"/>
                  <a:gd name="connsiteX5" fmla="*/ 1590261 w 6470374"/>
                  <a:gd name="connsiteY5" fmla="*/ 1063487 h 4442792"/>
                  <a:gd name="connsiteX6" fmla="*/ 1630017 w 6470374"/>
                  <a:gd name="connsiteY6" fmla="*/ 1053548 h 4442792"/>
                  <a:gd name="connsiteX7" fmla="*/ 1659835 w 6470374"/>
                  <a:gd name="connsiteY7" fmla="*/ 1043609 h 4442792"/>
                  <a:gd name="connsiteX8" fmla="*/ 1828800 w 6470374"/>
                  <a:gd name="connsiteY8" fmla="*/ 1053548 h 4442792"/>
                  <a:gd name="connsiteX9" fmla="*/ 1878496 w 6470374"/>
                  <a:gd name="connsiteY9" fmla="*/ 1073427 h 4442792"/>
                  <a:gd name="connsiteX10" fmla="*/ 2027583 w 6470374"/>
                  <a:gd name="connsiteY10" fmla="*/ 1053548 h 4442792"/>
                  <a:gd name="connsiteX11" fmla="*/ 2087217 w 6470374"/>
                  <a:gd name="connsiteY11" fmla="*/ 1023731 h 4442792"/>
                  <a:gd name="connsiteX12" fmla="*/ 2126974 w 6470374"/>
                  <a:gd name="connsiteY12" fmla="*/ 993913 h 4442792"/>
                  <a:gd name="connsiteX13" fmla="*/ 2246244 w 6470374"/>
                  <a:gd name="connsiteY13" fmla="*/ 904461 h 4442792"/>
                  <a:gd name="connsiteX14" fmla="*/ 2315817 w 6470374"/>
                  <a:gd name="connsiteY14" fmla="*/ 854766 h 4442792"/>
                  <a:gd name="connsiteX15" fmla="*/ 2435087 w 6470374"/>
                  <a:gd name="connsiteY15" fmla="*/ 725557 h 4442792"/>
                  <a:gd name="connsiteX16" fmla="*/ 2534478 w 6470374"/>
                  <a:gd name="connsiteY16" fmla="*/ 596348 h 4442792"/>
                  <a:gd name="connsiteX17" fmla="*/ 2673626 w 6470374"/>
                  <a:gd name="connsiteY17" fmla="*/ 427383 h 4442792"/>
                  <a:gd name="connsiteX18" fmla="*/ 2733261 w 6470374"/>
                  <a:gd name="connsiteY18" fmla="*/ 407505 h 4442792"/>
                  <a:gd name="connsiteX19" fmla="*/ 2802835 w 6470374"/>
                  <a:gd name="connsiteY19" fmla="*/ 357809 h 4442792"/>
                  <a:gd name="connsiteX20" fmla="*/ 2882348 w 6470374"/>
                  <a:gd name="connsiteY20" fmla="*/ 288235 h 4442792"/>
                  <a:gd name="connsiteX21" fmla="*/ 3011557 w 6470374"/>
                  <a:gd name="connsiteY21" fmla="*/ 238540 h 4442792"/>
                  <a:gd name="connsiteX22" fmla="*/ 3130826 w 6470374"/>
                  <a:gd name="connsiteY22" fmla="*/ 149087 h 4442792"/>
                  <a:gd name="connsiteX23" fmla="*/ 3190461 w 6470374"/>
                  <a:gd name="connsiteY23" fmla="*/ 139148 h 4442792"/>
                  <a:gd name="connsiteX24" fmla="*/ 3309731 w 6470374"/>
                  <a:gd name="connsiteY24" fmla="*/ 129209 h 4442792"/>
                  <a:gd name="connsiteX25" fmla="*/ 3458817 w 6470374"/>
                  <a:gd name="connsiteY25" fmla="*/ 99392 h 4442792"/>
                  <a:gd name="connsiteX26" fmla="*/ 3747052 w 6470374"/>
                  <a:gd name="connsiteY26" fmla="*/ 19879 h 4442792"/>
                  <a:gd name="connsiteX27" fmla="*/ 3906078 w 6470374"/>
                  <a:gd name="connsiteY27" fmla="*/ 0 h 4442792"/>
                  <a:gd name="connsiteX28" fmla="*/ 4631635 w 6470374"/>
                  <a:gd name="connsiteY28" fmla="*/ 19879 h 4442792"/>
                  <a:gd name="connsiteX29" fmla="*/ 4830417 w 6470374"/>
                  <a:gd name="connsiteY29" fmla="*/ 49696 h 4442792"/>
                  <a:gd name="connsiteX30" fmla="*/ 4999383 w 6470374"/>
                  <a:gd name="connsiteY30" fmla="*/ 89453 h 4442792"/>
                  <a:gd name="connsiteX31" fmla="*/ 5128591 w 6470374"/>
                  <a:gd name="connsiteY31" fmla="*/ 149087 h 4442792"/>
                  <a:gd name="connsiteX32" fmla="*/ 5267739 w 6470374"/>
                  <a:gd name="connsiteY32" fmla="*/ 178905 h 4442792"/>
                  <a:gd name="connsiteX33" fmla="*/ 5357191 w 6470374"/>
                  <a:gd name="connsiteY33" fmla="*/ 218661 h 4442792"/>
                  <a:gd name="connsiteX34" fmla="*/ 5575852 w 6470374"/>
                  <a:gd name="connsiteY34" fmla="*/ 268357 h 4442792"/>
                  <a:gd name="connsiteX35" fmla="*/ 5734878 w 6470374"/>
                  <a:gd name="connsiteY35" fmla="*/ 337931 h 4442792"/>
                  <a:gd name="connsiteX36" fmla="*/ 5953539 w 6470374"/>
                  <a:gd name="connsiteY36" fmla="*/ 397566 h 4442792"/>
                  <a:gd name="connsiteX37" fmla="*/ 6112565 w 6470374"/>
                  <a:gd name="connsiteY37" fmla="*/ 467140 h 4442792"/>
                  <a:gd name="connsiteX38" fmla="*/ 6162261 w 6470374"/>
                  <a:gd name="connsiteY38" fmla="*/ 487018 h 4442792"/>
                  <a:gd name="connsiteX39" fmla="*/ 6251713 w 6470374"/>
                  <a:gd name="connsiteY39" fmla="*/ 516835 h 4442792"/>
                  <a:gd name="connsiteX40" fmla="*/ 6311348 w 6470374"/>
                  <a:gd name="connsiteY40" fmla="*/ 566531 h 4442792"/>
                  <a:gd name="connsiteX41" fmla="*/ 6341165 w 6470374"/>
                  <a:gd name="connsiteY41" fmla="*/ 596348 h 4442792"/>
                  <a:gd name="connsiteX42" fmla="*/ 6430617 w 6470374"/>
                  <a:gd name="connsiteY42" fmla="*/ 655983 h 4442792"/>
                  <a:gd name="connsiteX43" fmla="*/ 6470374 w 6470374"/>
                  <a:gd name="connsiteY43" fmla="*/ 665922 h 4442792"/>
                  <a:gd name="connsiteX0" fmla="*/ 0 w 6470374"/>
                  <a:gd name="connsiteY0" fmla="*/ 4442792 h 4442792"/>
                  <a:gd name="connsiteX1" fmla="*/ 1500809 w 6470374"/>
                  <a:gd name="connsiteY1" fmla="*/ 1222513 h 4442792"/>
                  <a:gd name="connsiteX2" fmla="*/ 1530626 w 6470374"/>
                  <a:gd name="connsiteY2" fmla="*/ 1133061 h 4442792"/>
                  <a:gd name="connsiteX3" fmla="*/ 1550504 w 6470374"/>
                  <a:gd name="connsiteY3" fmla="*/ 1103244 h 4442792"/>
                  <a:gd name="connsiteX4" fmla="*/ 1590261 w 6470374"/>
                  <a:gd name="connsiteY4" fmla="*/ 1063487 h 4442792"/>
                  <a:gd name="connsiteX5" fmla="*/ 1630017 w 6470374"/>
                  <a:gd name="connsiteY5" fmla="*/ 1053548 h 4442792"/>
                  <a:gd name="connsiteX6" fmla="*/ 1659835 w 6470374"/>
                  <a:gd name="connsiteY6" fmla="*/ 1043609 h 4442792"/>
                  <a:gd name="connsiteX7" fmla="*/ 1828800 w 6470374"/>
                  <a:gd name="connsiteY7" fmla="*/ 1053548 h 4442792"/>
                  <a:gd name="connsiteX8" fmla="*/ 1878496 w 6470374"/>
                  <a:gd name="connsiteY8" fmla="*/ 1073427 h 4442792"/>
                  <a:gd name="connsiteX9" fmla="*/ 2027583 w 6470374"/>
                  <a:gd name="connsiteY9" fmla="*/ 1053548 h 4442792"/>
                  <a:gd name="connsiteX10" fmla="*/ 2087217 w 6470374"/>
                  <a:gd name="connsiteY10" fmla="*/ 1023731 h 4442792"/>
                  <a:gd name="connsiteX11" fmla="*/ 2126974 w 6470374"/>
                  <a:gd name="connsiteY11" fmla="*/ 993913 h 4442792"/>
                  <a:gd name="connsiteX12" fmla="*/ 2246244 w 6470374"/>
                  <a:gd name="connsiteY12" fmla="*/ 904461 h 4442792"/>
                  <a:gd name="connsiteX13" fmla="*/ 2315817 w 6470374"/>
                  <a:gd name="connsiteY13" fmla="*/ 854766 h 4442792"/>
                  <a:gd name="connsiteX14" fmla="*/ 2435087 w 6470374"/>
                  <a:gd name="connsiteY14" fmla="*/ 725557 h 4442792"/>
                  <a:gd name="connsiteX15" fmla="*/ 2534478 w 6470374"/>
                  <a:gd name="connsiteY15" fmla="*/ 596348 h 4442792"/>
                  <a:gd name="connsiteX16" fmla="*/ 2673626 w 6470374"/>
                  <a:gd name="connsiteY16" fmla="*/ 427383 h 4442792"/>
                  <a:gd name="connsiteX17" fmla="*/ 2733261 w 6470374"/>
                  <a:gd name="connsiteY17" fmla="*/ 407505 h 4442792"/>
                  <a:gd name="connsiteX18" fmla="*/ 2802835 w 6470374"/>
                  <a:gd name="connsiteY18" fmla="*/ 357809 h 4442792"/>
                  <a:gd name="connsiteX19" fmla="*/ 2882348 w 6470374"/>
                  <a:gd name="connsiteY19" fmla="*/ 288235 h 4442792"/>
                  <a:gd name="connsiteX20" fmla="*/ 3011557 w 6470374"/>
                  <a:gd name="connsiteY20" fmla="*/ 238540 h 4442792"/>
                  <a:gd name="connsiteX21" fmla="*/ 3130826 w 6470374"/>
                  <a:gd name="connsiteY21" fmla="*/ 149087 h 4442792"/>
                  <a:gd name="connsiteX22" fmla="*/ 3190461 w 6470374"/>
                  <a:gd name="connsiteY22" fmla="*/ 139148 h 4442792"/>
                  <a:gd name="connsiteX23" fmla="*/ 3309731 w 6470374"/>
                  <a:gd name="connsiteY23" fmla="*/ 129209 h 4442792"/>
                  <a:gd name="connsiteX24" fmla="*/ 3458817 w 6470374"/>
                  <a:gd name="connsiteY24" fmla="*/ 99392 h 4442792"/>
                  <a:gd name="connsiteX25" fmla="*/ 3747052 w 6470374"/>
                  <a:gd name="connsiteY25" fmla="*/ 19879 h 4442792"/>
                  <a:gd name="connsiteX26" fmla="*/ 3906078 w 6470374"/>
                  <a:gd name="connsiteY26" fmla="*/ 0 h 4442792"/>
                  <a:gd name="connsiteX27" fmla="*/ 4631635 w 6470374"/>
                  <a:gd name="connsiteY27" fmla="*/ 19879 h 4442792"/>
                  <a:gd name="connsiteX28" fmla="*/ 4830417 w 6470374"/>
                  <a:gd name="connsiteY28" fmla="*/ 49696 h 4442792"/>
                  <a:gd name="connsiteX29" fmla="*/ 4999383 w 6470374"/>
                  <a:gd name="connsiteY29" fmla="*/ 89453 h 4442792"/>
                  <a:gd name="connsiteX30" fmla="*/ 5128591 w 6470374"/>
                  <a:gd name="connsiteY30" fmla="*/ 149087 h 4442792"/>
                  <a:gd name="connsiteX31" fmla="*/ 5267739 w 6470374"/>
                  <a:gd name="connsiteY31" fmla="*/ 178905 h 4442792"/>
                  <a:gd name="connsiteX32" fmla="*/ 5357191 w 6470374"/>
                  <a:gd name="connsiteY32" fmla="*/ 218661 h 4442792"/>
                  <a:gd name="connsiteX33" fmla="*/ 5575852 w 6470374"/>
                  <a:gd name="connsiteY33" fmla="*/ 268357 h 4442792"/>
                  <a:gd name="connsiteX34" fmla="*/ 5734878 w 6470374"/>
                  <a:gd name="connsiteY34" fmla="*/ 337931 h 4442792"/>
                  <a:gd name="connsiteX35" fmla="*/ 5953539 w 6470374"/>
                  <a:gd name="connsiteY35" fmla="*/ 397566 h 4442792"/>
                  <a:gd name="connsiteX36" fmla="*/ 6112565 w 6470374"/>
                  <a:gd name="connsiteY36" fmla="*/ 467140 h 4442792"/>
                  <a:gd name="connsiteX37" fmla="*/ 6162261 w 6470374"/>
                  <a:gd name="connsiteY37" fmla="*/ 487018 h 4442792"/>
                  <a:gd name="connsiteX38" fmla="*/ 6251713 w 6470374"/>
                  <a:gd name="connsiteY38" fmla="*/ 516835 h 4442792"/>
                  <a:gd name="connsiteX39" fmla="*/ 6311348 w 6470374"/>
                  <a:gd name="connsiteY39" fmla="*/ 566531 h 4442792"/>
                  <a:gd name="connsiteX40" fmla="*/ 6341165 w 6470374"/>
                  <a:gd name="connsiteY40" fmla="*/ 596348 h 4442792"/>
                  <a:gd name="connsiteX41" fmla="*/ 6430617 w 6470374"/>
                  <a:gd name="connsiteY41" fmla="*/ 655983 h 4442792"/>
                  <a:gd name="connsiteX42" fmla="*/ 6470374 w 6470374"/>
                  <a:gd name="connsiteY42" fmla="*/ 665922 h 4442792"/>
                  <a:gd name="connsiteX0" fmla="*/ 0 w 6470374"/>
                  <a:gd name="connsiteY0" fmla="*/ 4442792 h 4442792"/>
                  <a:gd name="connsiteX1" fmla="*/ 1500809 w 6470374"/>
                  <a:gd name="connsiteY1" fmla="*/ 1222513 h 4442792"/>
                  <a:gd name="connsiteX2" fmla="*/ 1530626 w 6470374"/>
                  <a:gd name="connsiteY2" fmla="*/ 1133061 h 4442792"/>
                  <a:gd name="connsiteX3" fmla="*/ 1550504 w 6470374"/>
                  <a:gd name="connsiteY3" fmla="*/ 1103244 h 4442792"/>
                  <a:gd name="connsiteX4" fmla="*/ 1590261 w 6470374"/>
                  <a:gd name="connsiteY4" fmla="*/ 1063487 h 4442792"/>
                  <a:gd name="connsiteX5" fmla="*/ 1659835 w 6470374"/>
                  <a:gd name="connsiteY5" fmla="*/ 1043609 h 4442792"/>
                  <a:gd name="connsiteX6" fmla="*/ 1828800 w 6470374"/>
                  <a:gd name="connsiteY6" fmla="*/ 1053548 h 4442792"/>
                  <a:gd name="connsiteX7" fmla="*/ 1878496 w 6470374"/>
                  <a:gd name="connsiteY7" fmla="*/ 1073427 h 4442792"/>
                  <a:gd name="connsiteX8" fmla="*/ 2027583 w 6470374"/>
                  <a:gd name="connsiteY8" fmla="*/ 1053548 h 4442792"/>
                  <a:gd name="connsiteX9" fmla="*/ 2087217 w 6470374"/>
                  <a:gd name="connsiteY9" fmla="*/ 1023731 h 4442792"/>
                  <a:gd name="connsiteX10" fmla="*/ 2126974 w 6470374"/>
                  <a:gd name="connsiteY10" fmla="*/ 993913 h 4442792"/>
                  <a:gd name="connsiteX11" fmla="*/ 2246244 w 6470374"/>
                  <a:gd name="connsiteY11" fmla="*/ 904461 h 4442792"/>
                  <a:gd name="connsiteX12" fmla="*/ 2315817 w 6470374"/>
                  <a:gd name="connsiteY12" fmla="*/ 854766 h 4442792"/>
                  <a:gd name="connsiteX13" fmla="*/ 2435087 w 6470374"/>
                  <a:gd name="connsiteY13" fmla="*/ 725557 h 4442792"/>
                  <a:gd name="connsiteX14" fmla="*/ 2534478 w 6470374"/>
                  <a:gd name="connsiteY14" fmla="*/ 596348 h 4442792"/>
                  <a:gd name="connsiteX15" fmla="*/ 2673626 w 6470374"/>
                  <a:gd name="connsiteY15" fmla="*/ 427383 h 4442792"/>
                  <a:gd name="connsiteX16" fmla="*/ 2733261 w 6470374"/>
                  <a:gd name="connsiteY16" fmla="*/ 407505 h 4442792"/>
                  <a:gd name="connsiteX17" fmla="*/ 2802835 w 6470374"/>
                  <a:gd name="connsiteY17" fmla="*/ 357809 h 4442792"/>
                  <a:gd name="connsiteX18" fmla="*/ 2882348 w 6470374"/>
                  <a:gd name="connsiteY18" fmla="*/ 288235 h 4442792"/>
                  <a:gd name="connsiteX19" fmla="*/ 3011557 w 6470374"/>
                  <a:gd name="connsiteY19" fmla="*/ 238540 h 4442792"/>
                  <a:gd name="connsiteX20" fmla="*/ 3130826 w 6470374"/>
                  <a:gd name="connsiteY20" fmla="*/ 149087 h 4442792"/>
                  <a:gd name="connsiteX21" fmla="*/ 3190461 w 6470374"/>
                  <a:gd name="connsiteY21" fmla="*/ 139148 h 4442792"/>
                  <a:gd name="connsiteX22" fmla="*/ 3309731 w 6470374"/>
                  <a:gd name="connsiteY22" fmla="*/ 129209 h 4442792"/>
                  <a:gd name="connsiteX23" fmla="*/ 3458817 w 6470374"/>
                  <a:gd name="connsiteY23" fmla="*/ 99392 h 4442792"/>
                  <a:gd name="connsiteX24" fmla="*/ 3747052 w 6470374"/>
                  <a:gd name="connsiteY24" fmla="*/ 19879 h 4442792"/>
                  <a:gd name="connsiteX25" fmla="*/ 3906078 w 6470374"/>
                  <a:gd name="connsiteY25" fmla="*/ 0 h 4442792"/>
                  <a:gd name="connsiteX26" fmla="*/ 4631635 w 6470374"/>
                  <a:gd name="connsiteY26" fmla="*/ 19879 h 4442792"/>
                  <a:gd name="connsiteX27" fmla="*/ 4830417 w 6470374"/>
                  <a:gd name="connsiteY27" fmla="*/ 49696 h 4442792"/>
                  <a:gd name="connsiteX28" fmla="*/ 4999383 w 6470374"/>
                  <a:gd name="connsiteY28" fmla="*/ 89453 h 4442792"/>
                  <a:gd name="connsiteX29" fmla="*/ 5128591 w 6470374"/>
                  <a:gd name="connsiteY29" fmla="*/ 149087 h 4442792"/>
                  <a:gd name="connsiteX30" fmla="*/ 5267739 w 6470374"/>
                  <a:gd name="connsiteY30" fmla="*/ 178905 h 4442792"/>
                  <a:gd name="connsiteX31" fmla="*/ 5357191 w 6470374"/>
                  <a:gd name="connsiteY31" fmla="*/ 218661 h 4442792"/>
                  <a:gd name="connsiteX32" fmla="*/ 5575852 w 6470374"/>
                  <a:gd name="connsiteY32" fmla="*/ 268357 h 4442792"/>
                  <a:gd name="connsiteX33" fmla="*/ 5734878 w 6470374"/>
                  <a:gd name="connsiteY33" fmla="*/ 337931 h 4442792"/>
                  <a:gd name="connsiteX34" fmla="*/ 5953539 w 6470374"/>
                  <a:gd name="connsiteY34" fmla="*/ 397566 h 4442792"/>
                  <a:gd name="connsiteX35" fmla="*/ 6112565 w 6470374"/>
                  <a:gd name="connsiteY35" fmla="*/ 467140 h 4442792"/>
                  <a:gd name="connsiteX36" fmla="*/ 6162261 w 6470374"/>
                  <a:gd name="connsiteY36" fmla="*/ 487018 h 4442792"/>
                  <a:gd name="connsiteX37" fmla="*/ 6251713 w 6470374"/>
                  <a:gd name="connsiteY37" fmla="*/ 516835 h 4442792"/>
                  <a:gd name="connsiteX38" fmla="*/ 6311348 w 6470374"/>
                  <a:gd name="connsiteY38" fmla="*/ 566531 h 4442792"/>
                  <a:gd name="connsiteX39" fmla="*/ 6341165 w 6470374"/>
                  <a:gd name="connsiteY39" fmla="*/ 596348 h 4442792"/>
                  <a:gd name="connsiteX40" fmla="*/ 6430617 w 6470374"/>
                  <a:gd name="connsiteY40" fmla="*/ 655983 h 4442792"/>
                  <a:gd name="connsiteX41" fmla="*/ 6470374 w 6470374"/>
                  <a:gd name="connsiteY41" fmla="*/ 665922 h 4442792"/>
                  <a:gd name="connsiteX0" fmla="*/ 0 w 6470374"/>
                  <a:gd name="connsiteY0" fmla="*/ 4442792 h 4442792"/>
                  <a:gd name="connsiteX1" fmla="*/ 1500809 w 6470374"/>
                  <a:gd name="connsiteY1" fmla="*/ 1222513 h 4442792"/>
                  <a:gd name="connsiteX2" fmla="*/ 1530626 w 6470374"/>
                  <a:gd name="connsiteY2" fmla="*/ 1133061 h 4442792"/>
                  <a:gd name="connsiteX3" fmla="*/ 1590261 w 6470374"/>
                  <a:gd name="connsiteY3" fmla="*/ 1063487 h 4442792"/>
                  <a:gd name="connsiteX4" fmla="*/ 1659835 w 6470374"/>
                  <a:gd name="connsiteY4" fmla="*/ 1043609 h 4442792"/>
                  <a:gd name="connsiteX5" fmla="*/ 1828800 w 6470374"/>
                  <a:gd name="connsiteY5" fmla="*/ 1053548 h 4442792"/>
                  <a:gd name="connsiteX6" fmla="*/ 1878496 w 6470374"/>
                  <a:gd name="connsiteY6" fmla="*/ 1073427 h 4442792"/>
                  <a:gd name="connsiteX7" fmla="*/ 2027583 w 6470374"/>
                  <a:gd name="connsiteY7" fmla="*/ 1053548 h 4442792"/>
                  <a:gd name="connsiteX8" fmla="*/ 2087217 w 6470374"/>
                  <a:gd name="connsiteY8" fmla="*/ 1023731 h 4442792"/>
                  <a:gd name="connsiteX9" fmla="*/ 2126974 w 6470374"/>
                  <a:gd name="connsiteY9" fmla="*/ 993913 h 4442792"/>
                  <a:gd name="connsiteX10" fmla="*/ 2246244 w 6470374"/>
                  <a:gd name="connsiteY10" fmla="*/ 904461 h 4442792"/>
                  <a:gd name="connsiteX11" fmla="*/ 2315817 w 6470374"/>
                  <a:gd name="connsiteY11" fmla="*/ 854766 h 4442792"/>
                  <a:gd name="connsiteX12" fmla="*/ 2435087 w 6470374"/>
                  <a:gd name="connsiteY12" fmla="*/ 725557 h 4442792"/>
                  <a:gd name="connsiteX13" fmla="*/ 2534478 w 6470374"/>
                  <a:gd name="connsiteY13" fmla="*/ 596348 h 4442792"/>
                  <a:gd name="connsiteX14" fmla="*/ 2673626 w 6470374"/>
                  <a:gd name="connsiteY14" fmla="*/ 427383 h 4442792"/>
                  <a:gd name="connsiteX15" fmla="*/ 2733261 w 6470374"/>
                  <a:gd name="connsiteY15" fmla="*/ 407505 h 4442792"/>
                  <a:gd name="connsiteX16" fmla="*/ 2802835 w 6470374"/>
                  <a:gd name="connsiteY16" fmla="*/ 357809 h 4442792"/>
                  <a:gd name="connsiteX17" fmla="*/ 2882348 w 6470374"/>
                  <a:gd name="connsiteY17" fmla="*/ 288235 h 4442792"/>
                  <a:gd name="connsiteX18" fmla="*/ 3011557 w 6470374"/>
                  <a:gd name="connsiteY18" fmla="*/ 238540 h 4442792"/>
                  <a:gd name="connsiteX19" fmla="*/ 3130826 w 6470374"/>
                  <a:gd name="connsiteY19" fmla="*/ 149087 h 4442792"/>
                  <a:gd name="connsiteX20" fmla="*/ 3190461 w 6470374"/>
                  <a:gd name="connsiteY20" fmla="*/ 139148 h 4442792"/>
                  <a:gd name="connsiteX21" fmla="*/ 3309731 w 6470374"/>
                  <a:gd name="connsiteY21" fmla="*/ 129209 h 4442792"/>
                  <a:gd name="connsiteX22" fmla="*/ 3458817 w 6470374"/>
                  <a:gd name="connsiteY22" fmla="*/ 99392 h 4442792"/>
                  <a:gd name="connsiteX23" fmla="*/ 3747052 w 6470374"/>
                  <a:gd name="connsiteY23" fmla="*/ 19879 h 4442792"/>
                  <a:gd name="connsiteX24" fmla="*/ 3906078 w 6470374"/>
                  <a:gd name="connsiteY24" fmla="*/ 0 h 4442792"/>
                  <a:gd name="connsiteX25" fmla="*/ 4631635 w 6470374"/>
                  <a:gd name="connsiteY25" fmla="*/ 19879 h 4442792"/>
                  <a:gd name="connsiteX26" fmla="*/ 4830417 w 6470374"/>
                  <a:gd name="connsiteY26" fmla="*/ 49696 h 4442792"/>
                  <a:gd name="connsiteX27" fmla="*/ 4999383 w 6470374"/>
                  <a:gd name="connsiteY27" fmla="*/ 89453 h 4442792"/>
                  <a:gd name="connsiteX28" fmla="*/ 5128591 w 6470374"/>
                  <a:gd name="connsiteY28" fmla="*/ 149087 h 4442792"/>
                  <a:gd name="connsiteX29" fmla="*/ 5267739 w 6470374"/>
                  <a:gd name="connsiteY29" fmla="*/ 178905 h 4442792"/>
                  <a:gd name="connsiteX30" fmla="*/ 5357191 w 6470374"/>
                  <a:gd name="connsiteY30" fmla="*/ 218661 h 4442792"/>
                  <a:gd name="connsiteX31" fmla="*/ 5575852 w 6470374"/>
                  <a:gd name="connsiteY31" fmla="*/ 268357 h 4442792"/>
                  <a:gd name="connsiteX32" fmla="*/ 5734878 w 6470374"/>
                  <a:gd name="connsiteY32" fmla="*/ 337931 h 4442792"/>
                  <a:gd name="connsiteX33" fmla="*/ 5953539 w 6470374"/>
                  <a:gd name="connsiteY33" fmla="*/ 397566 h 4442792"/>
                  <a:gd name="connsiteX34" fmla="*/ 6112565 w 6470374"/>
                  <a:gd name="connsiteY34" fmla="*/ 467140 h 4442792"/>
                  <a:gd name="connsiteX35" fmla="*/ 6162261 w 6470374"/>
                  <a:gd name="connsiteY35" fmla="*/ 487018 h 4442792"/>
                  <a:gd name="connsiteX36" fmla="*/ 6251713 w 6470374"/>
                  <a:gd name="connsiteY36" fmla="*/ 516835 h 4442792"/>
                  <a:gd name="connsiteX37" fmla="*/ 6311348 w 6470374"/>
                  <a:gd name="connsiteY37" fmla="*/ 566531 h 4442792"/>
                  <a:gd name="connsiteX38" fmla="*/ 6341165 w 6470374"/>
                  <a:gd name="connsiteY38" fmla="*/ 596348 h 4442792"/>
                  <a:gd name="connsiteX39" fmla="*/ 6430617 w 6470374"/>
                  <a:gd name="connsiteY39" fmla="*/ 655983 h 4442792"/>
                  <a:gd name="connsiteX40" fmla="*/ 6470374 w 6470374"/>
                  <a:gd name="connsiteY40" fmla="*/ 665922 h 4442792"/>
                  <a:gd name="connsiteX0" fmla="*/ 0 w 6470374"/>
                  <a:gd name="connsiteY0" fmla="*/ 4442792 h 4442792"/>
                  <a:gd name="connsiteX1" fmla="*/ 1500809 w 6470374"/>
                  <a:gd name="connsiteY1" fmla="*/ 1222513 h 4442792"/>
                  <a:gd name="connsiteX2" fmla="*/ 1590261 w 6470374"/>
                  <a:gd name="connsiteY2" fmla="*/ 1063487 h 4442792"/>
                  <a:gd name="connsiteX3" fmla="*/ 1659835 w 6470374"/>
                  <a:gd name="connsiteY3" fmla="*/ 1043609 h 4442792"/>
                  <a:gd name="connsiteX4" fmla="*/ 1828800 w 6470374"/>
                  <a:gd name="connsiteY4" fmla="*/ 1053548 h 4442792"/>
                  <a:gd name="connsiteX5" fmla="*/ 1878496 w 6470374"/>
                  <a:gd name="connsiteY5" fmla="*/ 1073427 h 4442792"/>
                  <a:gd name="connsiteX6" fmla="*/ 2027583 w 6470374"/>
                  <a:gd name="connsiteY6" fmla="*/ 1053548 h 4442792"/>
                  <a:gd name="connsiteX7" fmla="*/ 2087217 w 6470374"/>
                  <a:gd name="connsiteY7" fmla="*/ 1023731 h 4442792"/>
                  <a:gd name="connsiteX8" fmla="*/ 2126974 w 6470374"/>
                  <a:gd name="connsiteY8" fmla="*/ 993913 h 4442792"/>
                  <a:gd name="connsiteX9" fmla="*/ 2246244 w 6470374"/>
                  <a:gd name="connsiteY9" fmla="*/ 904461 h 4442792"/>
                  <a:gd name="connsiteX10" fmla="*/ 2315817 w 6470374"/>
                  <a:gd name="connsiteY10" fmla="*/ 854766 h 4442792"/>
                  <a:gd name="connsiteX11" fmla="*/ 2435087 w 6470374"/>
                  <a:gd name="connsiteY11" fmla="*/ 725557 h 4442792"/>
                  <a:gd name="connsiteX12" fmla="*/ 2534478 w 6470374"/>
                  <a:gd name="connsiteY12" fmla="*/ 596348 h 4442792"/>
                  <a:gd name="connsiteX13" fmla="*/ 2673626 w 6470374"/>
                  <a:gd name="connsiteY13" fmla="*/ 427383 h 4442792"/>
                  <a:gd name="connsiteX14" fmla="*/ 2733261 w 6470374"/>
                  <a:gd name="connsiteY14" fmla="*/ 407505 h 4442792"/>
                  <a:gd name="connsiteX15" fmla="*/ 2802835 w 6470374"/>
                  <a:gd name="connsiteY15" fmla="*/ 357809 h 4442792"/>
                  <a:gd name="connsiteX16" fmla="*/ 2882348 w 6470374"/>
                  <a:gd name="connsiteY16" fmla="*/ 288235 h 4442792"/>
                  <a:gd name="connsiteX17" fmla="*/ 3011557 w 6470374"/>
                  <a:gd name="connsiteY17" fmla="*/ 238540 h 4442792"/>
                  <a:gd name="connsiteX18" fmla="*/ 3130826 w 6470374"/>
                  <a:gd name="connsiteY18" fmla="*/ 149087 h 4442792"/>
                  <a:gd name="connsiteX19" fmla="*/ 3190461 w 6470374"/>
                  <a:gd name="connsiteY19" fmla="*/ 139148 h 4442792"/>
                  <a:gd name="connsiteX20" fmla="*/ 3309731 w 6470374"/>
                  <a:gd name="connsiteY20" fmla="*/ 129209 h 4442792"/>
                  <a:gd name="connsiteX21" fmla="*/ 3458817 w 6470374"/>
                  <a:gd name="connsiteY21" fmla="*/ 99392 h 4442792"/>
                  <a:gd name="connsiteX22" fmla="*/ 3747052 w 6470374"/>
                  <a:gd name="connsiteY22" fmla="*/ 19879 h 4442792"/>
                  <a:gd name="connsiteX23" fmla="*/ 3906078 w 6470374"/>
                  <a:gd name="connsiteY23" fmla="*/ 0 h 4442792"/>
                  <a:gd name="connsiteX24" fmla="*/ 4631635 w 6470374"/>
                  <a:gd name="connsiteY24" fmla="*/ 19879 h 4442792"/>
                  <a:gd name="connsiteX25" fmla="*/ 4830417 w 6470374"/>
                  <a:gd name="connsiteY25" fmla="*/ 49696 h 4442792"/>
                  <a:gd name="connsiteX26" fmla="*/ 4999383 w 6470374"/>
                  <a:gd name="connsiteY26" fmla="*/ 89453 h 4442792"/>
                  <a:gd name="connsiteX27" fmla="*/ 5128591 w 6470374"/>
                  <a:gd name="connsiteY27" fmla="*/ 149087 h 4442792"/>
                  <a:gd name="connsiteX28" fmla="*/ 5267739 w 6470374"/>
                  <a:gd name="connsiteY28" fmla="*/ 178905 h 4442792"/>
                  <a:gd name="connsiteX29" fmla="*/ 5357191 w 6470374"/>
                  <a:gd name="connsiteY29" fmla="*/ 218661 h 4442792"/>
                  <a:gd name="connsiteX30" fmla="*/ 5575852 w 6470374"/>
                  <a:gd name="connsiteY30" fmla="*/ 268357 h 4442792"/>
                  <a:gd name="connsiteX31" fmla="*/ 5734878 w 6470374"/>
                  <a:gd name="connsiteY31" fmla="*/ 337931 h 4442792"/>
                  <a:gd name="connsiteX32" fmla="*/ 5953539 w 6470374"/>
                  <a:gd name="connsiteY32" fmla="*/ 397566 h 4442792"/>
                  <a:gd name="connsiteX33" fmla="*/ 6112565 w 6470374"/>
                  <a:gd name="connsiteY33" fmla="*/ 467140 h 4442792"/>
                  <a:gd name="connsiteX34" fmla="*/ 6162261 w 6470374"/>
                  <a:gd name="connsiteY34" fmla="*/ 487018 h 4442792"/>
                  <a:gd name="connsiteX35" fmla="*/ 6251713 w 6470374"/>
                  <a:gd name="connsiteY35" fmla="*/ 516835 h 4442792"/>
                  <a:gd name="connsiteX36" fmla="*/ 6311348 w 6470374"/>
                  <a:gd name="connsiteY36" fmla="*/ 566531 h 4442792"/>
                  <a:gd name="connsiteX37" fmla="*/ 6341165 w 6470374"/>
                  <a:gd name="connsiteY37" fmla="*/ 596348 h 4442792"/>
                  <a:gd name="connsiteX38" fmla="*/ 6430617 w 6470374"/>
                  <a:gd name="connsiteY38" fmla="*/ 655983 h 4442792"/>
                  <a:gd name="connsiteX39" fmla="*/ 6470374 w 6470374"/>
                  <a:gd name="connsiteY39" fmla="*/ 665922 h 4442792"/>
                  <a:gd name="connsiteX0" fmla="*/ 0 w 6470374"/>
                  <a:gd name="connsiteY0" fmla="*/ 4442792 h 4442792"/>
                  <a:gd name="connsiteX1" fmla="*/ 1590261 w 6470374"/>
                  <a:gd name="connsiteY1" fmla="*/ 1063487 h 4442792"/>
                  <a:gd name="connsiteX2" fmla="*/ 1659835 w 6470374"/>
                  <a:gd name="connsiteY2" fmla="*/ 1043609 h 4442792"/>
                  <a:gd name="connsiteX3" fmla="*/ 1828800 w 6470374"/>
                  <a:gd name="connsiteY3" fmla="*/ 1053548 h 4442792"/>
                  <a:gd name="connsiteX4" fmla="*/ 1878496 w 6470374"/>
                  <a:gd name="connsiteY4" fmla="*/ 1073427 h 4442792"/>
                  <a:gd name="connsiteX5" fmla="*/ 2027583 w 6470374"/>
                  <a:gd name="connsiteY5" fmla="*/ 1053548 h 4442792"/>
                  <a:gd name="connsiteX6" fmla="*/ 2087217 w 6470374"/>
                  <a:gd name="connsiteY6" fmla="*/ 1023731 h 4442792"/>
                  <a:gd name="connsiteX7" fmla="*/ 2126974 w 6470374"/>
                  <a:gd name="connsiteY7" fmla="*/ 993913 h 4442792"/>
                  <a:gd name="connsiteX8" fmla="*/ 2246244 w 6470374"/>
                  <a:gd name="connsiteY8" fmla="*/ 904461 h 4442792"/>
                  <a:gd name="connsiteX9" fmla="*/ 2315817 w 6470374"/>
                  <a:gd name="connsiteY9" fmla="*/ 854766 h 4442792"/>
                  <a:gd name="connsiteX10" fmla="*/ 2435087 w 6470374"/>
                  <a:gd name="connsiteY10" fmla="*/ 725557 h 4442792"/>
                  <a:gd name="connsiteX11" fmla="*/ 2534478 w 6470374"/>
                  <a:gd name="connsiteY11" fmla="*/ 596348 h 4442792"/>
                  <a:gd name="connsiteX12" fmla="*/ 2673626 w 6470374"/>
                  <a:gd name="connsiteY12" fmla="*/ 427383 h 4442792"/>
                  <a:gd name="connsiteX13" fmla="*/ 2733261 w 6470374"/>
                  <a:gd name="connsiteY13" fmla="*/ 407505 h 4442792"/>
                  <a:gd name="connsiteX14" fmla="*/ 2802835 w 6470374"/>
                  <a:gd name="connsiteY14" fmla="*/ 357809 h 4442792"/>
                  <a:gd name="connsiteX15" fmla="*/ 2882348 w 6470374"/>
                  <a:gd name="connsiteY15" fmla="*/ 288235 h 4442792"/>
                  <a:gd name="connsiteX16" fmla="*/ 3011557 w 6470374"/>
                  <a:gd name="connsiteY16" fmla="*/ 238540 h 4442792"/>
                  <a:gd name="connsiteX17" fmla="*/ 3130826 w 6470374"/>
                  <a:gd name="connsiteY17" fmla="*/ 149087 h 4442792"/>
                  <a:gd name="connsiteX18" fmla="*/ 3190461 w 6470374"/>
                  <a:gd name="connsiteY18" fmla="*/ 139148 h 4442792"/>
                  <a:gd name="connsiteX19" fmla="*/ 3309731 w 6470374"/>
                  <a:gd name="connsiteY19" fmla="*/ 129209 h 4442792"/>
                  <a:gd name="connsiteX20" fmla="*/ 3458817 w 6470374"/>
                  <a:gd name="connsiteY20" fmla="*/ 99392 h 4442792"/>
                  <a:gd name="connsiteX21" fmla="*/ 3747052 w 6470374"/>
                  <a:gd name="connsiteY21" fmla="*/ 19879 h 4442792"/>
                  <a:gd name="connsiteX22" fmla="*/ 3906078 w 6470374"/>
                  <a:gd name="connsiteY22" fmla="*/ 0 h 4442792"/>
                  <a:gd name="connsiteX23" fmla="*/ 4631635 w 6470374"/>
                  <a:gd name="connsiteY23" fmla="*/ 19879 h 4442792"/>
                  <a:gd name="connsiteX24" fmla="*/ 4830417 w 6470374"/>
                  <a:gd name="connsiteY24" fmla="*/ 49696 h 4442792"/>
                  <a:gd name="connsiteX25" fmla="*/ 4999383 w 6470374"/>
                  <a:gd name="connsiteY25" fmla="*/ 89453 h 4442792"/>
                  <a:gd name="connsiteX26" fmla="*/ 5128591 w 6470374"/>
                  <a:gd name="connsiteY26" fmla="*/ 149087 h 4442792"/>
                  <a:gd name="connsiteX27" fmla="*/ 5267739 w 6470374"/>
                  <a:gd name="connsiteY27" fmla="*/ 178905 h 4442792"/>
                  <a:gd name="connsiteX28" fmla="*/ 5357191 w 6470374"/>
                  <a:gd name="connsiteY28" fmla="*/ 218661 h 4442792"/>
                  <a:gd name="connsiteX29" fmla="*/ 5575852 w 6470374"/>
                  <a:gd name="connsiteY29" fmla="*/ 268357 h 4442792"/>
                  <a:gd name="connsiteX30" fmla="*/ 5734878 w 6470374"/>
                  <a:gd name="connsiteY30" fmla="*/ 337931 h 4442792"/>
                  <a:gd name="connsiteX31" fmla="*/ 5953539 w 6470374"/>
                  <a:gd name="connsiteY31" fmla="*/ 397566 h 4442792"/>
                  <a:gd name="connsiteX32" fmla="*/ 6112565 w 6470374"/>
                  <a:gd name="connsiteY32" fmla="*/ 467140 h 4442792"/>
                  <a:gd name="connsiteX33" fmla="*/ 6162261 w 6470374"/>
                  <a:gd name="connsiteY33" fmla="*/ 487018 h 4442792"/>
                  <a:gd name="connsiteX34" fmla="*/ 6251713 w 6470374"/>
                  <a:gd name="connsiteY34" fmla="*/ 516835 h 4442792"/>
                  <a:gd name="connsiteX35" fmla="*/ 6311348 w 6470374"/>
                  <a:gd name="connsiteY35" fmla="*/ 566531 h 4442792"/>
                  <a:gd name="connsiteX36" fmla="*/ 6341165 w 6470374"/>
                  <a:gd name="connsiteY36" fmla="*/ 596348 h 4442792"/>
                  <a:gd name="connsiteX37" fmla="*/ 6430617 w 6470374"/>
                  <a:gd name="connsiteY37" fmla="*/ 655983 h 4442792"/>
                  <a:gd name="connsiteX38" fmla="*/ 6470374 w 6470374"/>
                  <a:gd name="connsiteY38" fmla="*/ 665922 h 4442792"/>
                  <a:gd name="connsiteX0" fmla="*/ 0 w 6470374"/>
                  <a:gd name="connsiteY0" fmla="*/ 4442792 h 4442792"/>
                  <a:gd name="connsiteX1" fmla="*/ 1590261 w 6470374"/>
                  <a:gd name="connsiteY1" fmla="*/ 1063487 h 4442792"/>
                  <a:gd name="connsiteX2" fmla="*/ 1703538 w 6470374"/>
                  <a:gd name="connsiteY2" fmla="*/ 1033524 h 4442792"/>
                  <a:gd name="connsiteX3" fmla="*/ 1828800 w 6470374"/>
                  <a:gd name="connsiteY3" fmla="*/ 1053548 h 4442792"/>
                  <a:gd name="connsiteX4" fmla="*/ 1878496 w 6470374"/>
                  <a:gd name="connsiteY4" fmla="*/ 1073427 h 4442792"/>
                  <a:gd name="connsiteX5" fmla="*/ 2027583 w 6470374"/>
                  <a:gd name="connsiteY5" fmla="*/ 1053548 h 4442792"/>
                  <a:gd name="connsiteX6" fmla="*/ 2087217 w 6470374"/>
                  <a:gd name="connsiteY6" fmla="*/ 1023731 h 4442792"/>
                  <a:gd name="connsiteX7" fmla="*/ 2126974 w 6470374"/>
                  <a:gd name="connsiteY7" fmla="*/ 993913 h 4442792"/>
                  <a:gd name="connsiteX8" fmla="*/ 2246244 w 6470374"/>
                  <a:gd name="connsiteY8" fmla="*/ 904461 h 4442792"/>
                  <a:gd name="connsiteX9" fmla="*/ 2315817 w 6470374"/>
                  <a:gd name="connsiteY9" fmla="*/ 854766 h 4442792"/>
                  <a:gd name="connsiteX10" fmla="*/ 2435087 w 6470374"/>
                  <a:gd name="connsiteY10" fmla="*/ 725557 h 4442792"/>
                  <a:gd name="connsiteX11" fmla="*/ 2534478 w 6470374"/>
                  <a:gd name="connsiteY11" fmla="*/ 596348 h 4442792"/>
                  <a:gd name="connsiteX12" fmla="*/ 2673626 w 6470374"/>
                  <a:gd name="connsiteY12" fmla="*/ 427383 h 4442792"/>
                  <a:gd name="connsiteX13" fmla="*/ 2733261 w 6470374"/>
                  <a:gd name="connsiteY13" fmla="*/ 407505 h 4442792"/>
                  <a:gd name="connsiteX14" fmla="*/ 2802835 w 6470374"/>
                  <a:gd name="connsiteY14" fmla="*/ 357809 h 4442792"/>
                  <a:gd name="connsiteX15" fmla="*/ 2882348 w 6470374"/>
                  <a:gd name="connsiteY15" fmla="*/ 288235 h 4442792"/>
                  <a:gd name="connsiteX16" fmla="*/ 3011557 w 6470374"/>
                  <a:gd name="connsiteY16" fmla="*/ 238540 h 4442792"/>
                  <a:gd name="connsiteX17" fmla="*/ 3130826 w 6470374"/>
                  <a:gd name="connsiteY17" fmla="*/ 149087 h 4442792"/>
                  <a:gd name="connsiteX18" fmla="*/ 3190461 w 6470374"/>
                  <a:gd name="connsiteY18" fmla="*/ 139148 h 4442792"/>
                  <a:gd name="connsiteX19" fmla="*/ 3309731 w 6470374"/>
                  <a:gd name="connsiteY19" fmla="*/ 129209 h 4442792"/>
                  <a:gd name="connsiteX20" fmla="*/ 3458817 w 6470374"/>
                  <a:gd name="connsiteY20" fmla="*/ 99392 h 4442792"/>
                  <a:gd name="connsiteX21" fmla="*/ 3747052 w 6470374"/>
                  <a:gd name="connsiteY21" fmla="*/ 19879 h 4442792"/>
                  <a:gd name="connsiteX22" fmla="*/ 3906078 w 6470374"/>
                  <a:gd name="connsiteY22" fmla="*/ 0 h 4442792"/>
                  <a:gd name="connsiteX23" fmla="*/ 4631635 w 6470374"/>
                  <a:gd name="connsiteY23" fmla="*/ 19879 h 4442792"/>
                  <a:gd name="connsiteX24" fmla="*/ 4830417 w 6470374"/>
                  <a:gd name="connsiteY24" fmla="*/ 49696 h 4442792"/>
                  <a:gd name="connsiteX25" fmla="*/ 4999383 w 6470374"/>
                  <a:gd name="connsiteY25" fmla="*/ 89453 h 4442792"/>
                  <a:gd name="connsiteX26" fmla="*/ 5128591 w 6470374"/>
                  <a:gd name="connsiteY26" fmla="*/ 149087 h 4442792"/>
                  <a:gd name="connsiteX27" fmla="*/ 5267739 w 6470374"/>
                  <a:gd name="connsiteY27" fmla="*/ 178905 h 4442792"/>
                  <a:gd name="connsiteX28" fmla="*/ 5357191 w 6470374"/>
                  <a:gd name="connsiteY28" fmla="*/ 218661 h 4442792"/>
                  <a:gd name="connsiteX29" fmla="*/ 5575852 w 6470374"/>
                  <a:gd name="connsiteY29" fmla="*/ 268357 h 4442792"/>
                  <a:gd name="connsiteX30" fmla="*/ 5734878 w 6470374"/>
                  <a:gd name="connsiteY30" fmla="*/ 337931 h 4442792"/>
                  <a:gd name="connsiteX31" fmla="*/ 5953539 w 6470374"/>
                  <a:gd name="connsiteY31" fmla="*/ 397566 h 4442792"/>
                  <a:gd name="connsiteX32" fmla="*/ 6112565 w 6470374"/>
                  <a:gd name="connsiteY32" fmla="*/ 467140 h 4442792"/>
                  <a:gd name="connsiteX33" fmla="*/ 6162261 w 6470374"/>
                  <a:gd name="connsiteY33" fmla="*/ 487018 h 4442792"/>
                  <a:gd name="connsiteX34" fmla="*/ 6251713 w 6470374"/>
                  <a:gd name="connsiteY34" fmla="*/ 516835 h 4442792"/>
                  <a:gd name="connsiteX35" fmla="*/ 6311348 w 6470374"/>
                  <a:gd name="connsiteY35" fmla="*/ 566531 h 4442792"/>
                  <a:gd name="connsiteX36" fmla="*/ 6341165 w 6470374"/>
                  <a:gd name="connsiteY36" fmla="*/ 596348 h 4442792"/>
                  <a:gd name="connsiteX37" fmla="*/ 6430617 w 6470374"/>
                  <a:gd name="connsiteY37" fmla="*/ 655983 h 4442792"/>
                  <a:gd name="connsiteX38" fmla="*/ 6470374 w 6470374"/>
                  <a:gd name="connsiteY38" fmla="*/ 665922 h 4442792"/>
                  <a:gd name="connsiteX0" fmla="*/ 0 w 6470374"/>
                  <a:gd name="connsiteY0" fmla="*/ 4442792 h 4442792"/>
                  <a:gd name="connsiteX1" fmla="*/ 1391917 w 6470374"/>
                  <a:gd name="connsiteY1" fmla="*/ 1524049 h 4442792"/>
                  <a:gd name="connsiteX2" fmla="*/ 1703538 w 6470374"/>
                  <a:gd name="connsiteY2" fmla="*/ 1033524 h 4442792"/>
                  <a:gd name="connsiteX3" fmla="*/ 1828800 w 6470374"/>
                  <a:gd name="connsiteY3" fmla="*/ 1053548 h 4442792"/>
                  <a:gd name="connsiteX4" fmla="*/ 1878496 w 6470374"/>
                  <a:gd name="connsiteY4" fmla="*/ 1073427 h 4442792"/>
                  <a:gd name="connsiteX5" fmla="*/ 2027583 w 6470374"/>
                  <a:gd name="connsiteY5" fmla="*/ 1053548 h 4442792"/>
                  <a:gd name="connsiteX6" fmla="*/ 2087217 w 6470374"/>
                  <a:gd name="connsiteY6" fmla="*/ 1023731 h 4442792"/>
                  <a:gd name="connsiteX7" fmla="*/ 2126974 w 6470374"/>
                  <a:gd name="connsiteY7" fmla="*/ 993913 h 4442792"/>
                  <a:gd name="connsiteX8" fmla="*/ 2246244 w 6470374"/>
                  <a:gd name="connsiteY8" fmla="*/ 904461 h 4442792"/>
                  <a:gd name="connsiteX9" fmla="*/ 2315817 w 6470374"/>
                  <a:gd name="connsiteY9" fmla="*/ 854766 h 4442792"/>
                  <a:gd name="connsiteX10" fmla="*/ 2435087 w 6470374"/>
                  <a:gd name="connsiteY10" fmla="*/ 725557 h 4442792"/>
                  <a:gd name="connsiteX11" fmla="*/ 2534478 w 6470374"/>
                  <a:gd name="connsiteY11" fmla="*/ 596348 h 4442792"/>
                  <a:gd name="connsiteX12" fmla="*/ 2673626 w 6470374"/>
                  <a:gd name="connsiteY12" fmla="*/ 427383 h 4442792"/>
                  <a:gd name="connsiteX13" fmla="*/ 2733261 w 6470374"/>
                  <a:gd name="connsiteY13" fmla="*/ 407505 h 4442792"/>
                  <a:gd name="connsiteX14" fmla="*/ 2802835 w 6470374"/>
                  <a:gd name="connsiteY14" fmla="*/ 357809 h 4442792"/>
                  <a:gd name="connsiteX15" fmla="*/ 2882348 w 6470374"/>
                  <a:gd name="connsiteY15" fmla="*/ 288235 h 4442792"/>
                  <a:gd name="connsiteX16" fmla="*/ 3011557 w 6470374"/>
                  <a:gd name="connsiteY16" fmla="*/ 238540 h 4442792"/>
                  <a:gd name="connsiteX17" fmla="*/ 3130826 w 6470374"/>
                  <a:gd name="connsiteY17" fmla="*/ 149087 h 4442792"/>
                  <a:gd name="connsiteX18" fmla="*/ 3190461 w 6470374"/>
                  <a:gd name="connsiteY18" fmla="*/ 139148 h 4442792"/>
                  <a:gd name="connsiteX19" fmla="*/ 3309731 w 6470374"/>
                  <a:gd name="connsiteY19" fmla="*/ 129209 h 4442792"/>
                  <a:gd name="connsiteX20" fmla="*/ 3458817 w 6470374"/>
                  <a:gd name="connsiteY20" fmla="*/ 99392 h 4442792"/>
                  <a:gd name="connsiteX21" fmla="*/ 3747052 w 6470374"/>
                  <a:gd name="connsiteY21" fmla="*/ 19879 h 4442792"/>
                  <a:gd name="connsiteX22" fmla="*/ 3906078 w 6470374"/>
                  <a:gd name="connsiteY22" fmla="*/ 0 h 4442792"/>
                  <a:gd name="connsiteX23" fmla="*/ 4631635 w 6470374"/>
                  <a:gd name="connsiteY23" fmla="*/ 19879 h 4442792"/>
                  <a:gd name="connsiteX24" fmla="*/ 4830417 w 6470374"/>
                  <a:gd name="connsiteY24" fmla="*/ 49696 h 4442792"/>
                  <a:gd name="connsiteX25" fmla="*/ 4999383 w 6470374"/>
                  <a:gd name="connsiteY25" fmla="*/ 89453 h 4442792"/>
                  <a:gd name="connsiteX26" fmla="*/ 5128591 w 6470374"/>
                  <a:gd name="connsiteY26" fmla="*/ 149087 h 4442792"/>
                  <a:gd name="connsiteX27" fmla="*/ 5267739 w 6470374"/>
                  <a:gd name="connsiteY27" fmla="*/ 178905 h 4442792"/>
                  <a:gd name="connsiteX28" fmla="*/ 5357191 w 6470374"/>
                  <a:gd name="connsiteY28" fmla="*/ 218661 h 4442792"/>
                  <a:gd name="connsiteX29" fmla="*/ 5575852 w 6470374"/>
                  <a:gd name="connsiteY29" fmla="*/ 268357 h 4442792"/>
                  <a:gd name="connsiteX30" fmla="*/ 5734878 w 6470374"/>
                  <a:gd name="connsiteY30" fmla="*/ 337931 h 4442792"/>
                  <a:gd name="connsiteX31" fmla="*/ 5953539 w 6470374"/>
                  <a:gd name="connsiteY31" fmla="*/ 397566 h 4442792"/>
                  <a:gd name="connsiteX32" fmla="*/ 6112565 w 6470374"/>
                  <a:gd name="connsiteY32" fmla="*/ 467140 h 4442792"/>
                  <a:gd name="connsiteX33" fmla="*/ 6162261 w 6470374"/>
                  <a:gd name="connsiteY33" fmla="*/ 487018 h 4442792"/>
                  <a:gd name="connsiteX34" fmla="*/ 6251713 w 6470374"/>
                  <a:gd name="connsiteY34" fmla="*/ 516835 h 4442792"/>
                  <a:gd name="connsiteX35" fmla="*/ 6311348 w 6470374"/>
                  <a:gd name="connsiteY35" fmla="*/ 566531 h 4442792"/>
                  <a:gd name="connsiteX36" fmla="*/ 6341165 w 6470374"/>
                  <a:gd name="connsiteY36" fmla="*/ 596348 h 4442792"/>
                  <a:gd name="connsiteX37" fmla="*/ 6430617 w 6470374"/>
                  <a:gd name="connsiteY37" fmla="*/ 655983 h 4442792"/>
                  <a:gd name="connsiteX38" fmla="*/ 6470374 w 6470374"/>
                  <a:gd name="connsiteY38" fmla="*/ 665922 h 4442792"/>
                  <a:gd name="connsiteX0" fmla="*/ 0 w 6470374"/>
                  <a:gd name="connsiteY0" fmla="*/ 4442792 h 4442792"/>
                  <a:gd name="connsiteX1" fmla="*/ 1358299 w 6470374"/>
                  <a:gd name="connsiteY1" fmla="*/ 1517326 h 4442792"/>
                  <a:gd name="connsiteX2" fmla="*/ 1703538 w 6470374"/>
                  <a:gd name="connsiteY2" fmla="*/ 1033524 h 4442792"/>
                  <a:gd name="connsiteX3" fmla="*/ 1828800 w 6470374"/>
                  <a:gd name="connsiteY3" fmla="*/ 1053548 h 4442792"/>
                  <a:gd name="connsiteX4" fmla="*/ 1878496 w 6470374"/>
                  <a:gd name="connsiteY4" fmla="*/ 1073427 h 4442792"/>
                  <a:gd name="connsiteX5" fmla="*/ 2027583 w 6470374"/>
                  <a:gd name="connsiteY5" fmla="*/ 1053548 h 4442792"/>
                  <a:gd name="connsiteX6" fmla="*/ 2087217 w 6470374"/>
                  <a:gd name="connsiteY6" fmla="*/ 1023731 h 4442792"/>
                  <a:gd name="connsiteX7" fmla="*/ 2126974 w 6470374"/>
                  <a:gd name="connsiteY7" fmla="*/ 993913 h 4442792"/>
                  <a:gd name="connsiteX8" fmla="*/ 2246244 w 6470374"/>
                  <a:gd name="connsiteY8" fmla="*/ 904461 h 4442792"/>
                  <a:gd name="connsiteX9" fmla="*/ 2315817 w 6470374"/>
                  <a:gd name="connsiteY9" fmla="*/ 854766 h 4442792"/>
                  <a:gd name="connsiteX10" fmla="*/ 2435087 w 6470374"/>
                  <a:gd name="connsiteY10" fmla="*/ 725557 h 4442792"/>
                  <a:gd name="connsiteX11" fmla="*/ 2534478 w 6470374"/>
                  <a:gd name="connsiteY11" fmla="*/ 596348 h 4442792"/>
                  <a:gd name="connsiteX12" fmla="*/ 2673626 w 6470374"/>
                  <a:gd name="connsiteY12" fmla="*/ 427383 h 4442792"/>
                  <a:gd name="connsiteX13" fmla="*/ 2733261 w 6470374"/>
                  <a:gd name="connsiteY13" fmla="*/ 407505 h 4442792"/>
                  <a:gd name="connsiteX14" fmla="*/ 2802835 w 6470374"/>
                  <a:gd name="connsiteY14" fmla="*/ 357809 h 4442792"/>
                  <a:gd name="connsiteX15" fmla="*/ 2882348 w 6470374"/>
                  <a:gd name="connsiteY15" fmla="*/ 288235 h 4442792"/>
                  <a:gd name="connsiteX16" fmla="*/ 3011557 w 6470374"/>
                  <a:gd name="connsiteY16" fmla="*/ 238540 h 4442792"/>
                  <a:gd name="connsiteX17" fmla="*/ 3130826 w 6470374"/>
                  <a:gd name="connsiteY17" fmla="*/ 149087 h 4442792"/>
                  <a:gd name="connsiteX18" fmla="*/ 3190461 w 6470374"/>
                  <a:gd name="connsiteY18" fmla="*/ 139148 h 4442792"/>
                  <a:gd name="connsiteX19" fmla="*/ 3309731 w 6470374"/>
                  <a:gd name="connsiteY19" fmla="*/ 129209 h 4442792"/>
                  <a:gd name="connsiteX20" fmla="*/ 3458817 w 6470374"/>
                  <a:gd name="connsiteY20" fmla="*/ 99392 h 4442792"/>
                  <a:gd name="connsiteX21" fmla="*/ 3747052 w 6470374"/>
                  <a:gd name="connsiteY21" fmla="*/ 19879 h 4442792"/>
                  <a:gd name="connsiteX22" fmla="*/ 3906078 w 6470374"/>
                  <a:gd name="connsiteY22" fmla="*/ 0 h 4442792"/>
                  <a:gd name="connsiteX23" fmla="*/ 4631635 w 6470374"/>
                  <a:gd name="connsiteY23" fmla="*/ 19879 h 4442792"/>
                  <a:gd name="connsiteX24" fmla="*/ 4830417 w 6470374"/>
                  <a:gd name="connsiteY24" fmla="*/ 49696 h 4442792"/>
                  <a:gd name="connsiteX25" fmla="*/ 4999383 w 6470374"/>
                  <a:gd name="connsiteY25" fmla="*/ 89453 h 4442792"/>
                  <a:gd name="connsiteX26" fmla="*/ 5128591 w 6470374"/>
                  <a:gd name="connsiteY26" fmla="*/ 149087 h 4442792"/>
                  <a:gd name="connsiteX27" fmla="*/ 5267739 w 6470374"/>
                  <a:gd name="connsiteY27" fmla="*/ 178905 h 4442792"/>
                  <a:gd name="connsiteX28" fmla="*/ 5357191 w 6470374"/>
                  <a:gd name="connsiteY28" fmla="*/ 218661 h 4442792"/>
                  <a:gd name="connsiteX29" fmla="*/ 5575852 w 6470374"/>
                  <a:gd name="connsiteY29" fmla="*/ 268357 h 4442792"/>
                  <a:gd name="connsiteX30" fmla="*/ 5734878 w 6470374"/>
                  <a:gd name="connsiteY30" fmla="*/ 337931 h 4442792"/>
                  <a:gd name="connsiteX31" fmla="*/ 5953539 w 6470374"/>
                  <a:gd name="connsiteY31" fmla="*/ 397566 h 4442792"/>
                  <a:gd name="connsiteX32" fmla="*/ 6112565 w 6470374"/>
                  <a:gd name="connsiteY32" fmla="*/ 467140 h 4442792"/>
                  <a:gd name="connsiteX33" fmla="*/ 6162261 w 6470374"/>
                  <a:gd name="connsiteY33" fmla="*/ 487018 h 4442792"/>
                  <a:gd name="connsiteX34" fmla="*/ 6251713 w 6470374"/>
                  <a:gd name="connsiteY34" fmla="*/ 516835 h 4442792"/>
                  <a:gd name="connsiteX35" fmla="*/ 6311348 w 6470374"/>
                  <a:gd name="connsiteY35" fmla="*/ 566531 h 4442792"/>
                  <a:gd name="connsiteX36" fmla="*/ 6341165 w 6470374"/>
                  <a:gd name="connsiteY36" fmla="*/ 596348 h 4442792"/>
                  <a:gd name="connsiteX37" fmla="*/ 6430617 w 6470374"/>
                  <a:gd name="connsiteY37" fmla="*/ 655983 h 4442792"/>
                  <a:gd name="connsiteX38" fmla="*/ 6470374 w 6470374"/>
                  <a:gd name="connsiteY38" fmla="*/ 665922 h 4442792"/>
                  <a:gd name="connsiteX0" fmla="*/ 0 w 6470374"/>
                  <a:gd name="connsiteY0" fmla="*/ 4442792 h 4442792"/>
                  <a:gd name="connsiteX1" fmla="*/ 1358299 w 6470374"/>
                  <a:gd name="connsiteY1" fmla="*/ 1517326 h 4442792"/>
                  <a:gd name="connsiteX2" fmla="*/ 1673282 w 6470374"/>
                  <a:gd name="connsiteY2" fmla="*/ 1053694 h 4442792"/>
                  <a:gd name="connsiteX3" fmla="*/ 1828800 w 6470374"/>
                  <a:gd name="connsiteY3" fmla="*/ 1053548 h 4442792"/>
                  <a:gd name="connsiteX4" fmla="*/ 1878496 w 6470374"/>
                  <a:gd name="connsiteY4" fmla="*/ 1073427 h 4442792"/>
                  <a:gd name="connsiteX5" fmla="*/ 2027583 w 6470374"/>
                  <a:gd name="connsiteY5" fmla="*/ 1053548 h 4442792"/>
                  <a:gd name="connsiteX6" fmla="*/ 2087217 w 6470374"/>
                  <a:gd name="connsiteY6" fmla="*/ 1023731 h 4442792"/>
                  <a:gd name="connsiteX7" fmla="*/ 2126974 w 6470374"/>
                  <a:gd name="connsiteY7" fmla="*/ 993913 h 4442792"/>
                  <a:gd name="connsiteX8" fmla="*/ 2246244 w 6470374"/>
                  <a:gd name="connsiteY8" fmla="*/ 904461 h 4442792"/>
                  <a:gd name="connsiteX9" fmla="*/ 2315817 w 6470374"/>
                  <a:gd name="connsiteY9" fmla="*/ 854766 h 4442792"/>
                  <a:gd name="connsiteX10" fmla="*/ 2435087 w 6470374"/>
                  <a:gd name="connsiteY10" fmla="*/ 725557 h 4442792"/>
                  <a:gd name="connsiteX11" fmla="*/ 2534478 w 6470374"/>
                  <a:gd name="connsiteY11" fmla="*/ 596348 h 4442792"/>
                  <a:gd name="connsiteX12" fmla="*/ 2673626 w 6470374"/>
                  <a:gd name="connsiteY12" fmla="*/ 427383 h 4442792"/>
                  <a:gd name="connsiteX13" fmla="*/ 2733261 w 6470374"/>
                  <a:gd name="connsiteY13" fmla="*/ 407505 h 4442792"/>
                  <a:gd name="connsiteX14" fmla="*/ 2802835 w 6470374"/>
                  <a:gd name="connsiteY14" fmla="*/ 357809 h 4442792"/>
                  <a:gd name="connsiteX15" fmla="*/ 2882348 w 6470374"/>
                  <a:gd name="connsiteY15" fmla="*/ 288235 h 4442792"/>
                  <a:gd name="connsiteX16" fmla="*/ 3011557 w 6470374"/>
                  <a:gd name="connsiteY16" fmla="*/ 238540 h 4442792"/>
                  <a:gd name="connsiteX17" fmla="*/ 3130826 w 6470374"/>
                  <a:gd name="connsiteY17" fmla="*/ 149087 h 4442792"/>
                  <a:gd name="connsiteX18" fmla="*/ 3190461 w 6470374"/>
                  <a:gd name="connsiteY18" fmla="*/ 139148 h 4442792"/>
                  <a:gd name="connsiteX19" fmla="*/ 3309731 w 6470374"/>
                  <a:gd name="connsiteY19" fmla="*/ 129209 h 4442792"/>
                  <a:gd name="connsiteX20" fmla="*/ 3458817 w 6470374"/>
                  <a:gd name="connsiteY20" fmla="*/ 99392 h 4442792"/>
                  <a:gd name="connsiteX21" fmla="*/ 3747052 w 6470374"/>
                  <a:gd name="connsiteY21" fmla="*/ 19879 h 4442792"/>
                  <a:gd name="connsiteX22" fmla="*/ 3906078 w 6470374"/>
                  <a:gd name="connsiteY22" fmla="*/ 0 h 4442792"/>
                  <a:gd name="connsiteX23" fmla="*/ 4631635 w 6470374"/>
                  <a:gd name="connsiteY23" fmla="*/ 19879 h 4442792"/>
                  <a:gd name="connsiteX24" fmla="*/ 4830417 w 6470374"/>
                  <a:gd name="connsiteY24" fmla="*/ 49696 h 4442792"/>
                  <a:gd name="connsiteX25" fmla="*/ 4999383 w 6470374"/>
                  <a:gd name="connsiteY25" fmla="*/ 89453 h 4442792"/>
                  <a:gd name="connsiteX26" fmla="*/ 5128591 w 6470374"/>
                  <a:gd name="connsiteY26" fmla="*/ 149087 h 4442792"/>
                  <a:gd name="connsiteX27" fmla="*/ 5267739 w 6470374"/>
                  <a:gd name="connsiteY27" fmla="*/ 178905 h 4442792"/>
                  <a:gd name="connsiteX28" fmla="*/ 5357191 w 6470374"/>
                  <a:gd name="connsiteY28" fmla="*/ 218661 h 4442792"/>
                  <a:gd name="connsiteX29" fmla="*/ 5575852 w 6470374"/>
                  <a:gd name="connsiteY29" fmla="*/ 268357 h 4442792"/>
                  <a:gd name="connsiteX30" fmla="*/ 5734878 w 6470374"/>
                  <a:gd name="connsiteY30" fmla="*/ 337931 h 4442792"/>
                  <a:gd name="connsiteX31" fmla="*/ 5953539 w 6470374"/>
                  <a:gd name="connsiteY31" fmla="*/ 397566 h 4442792"/>
                  <a:gd name="connsiteX32" fmla="*/ 6112565 w 6470374"/>
                  <a:gd name="connsiteY32" fmla="*/ 467140 h 4442792"/>
                  <a:gd name="connsiteX33" fmla="*/ 6162261 w 6470374"/>
                  <a:gd name="connsiteY33" fmla="*/ 487018 h 4442792"/>
                  <a:gd name="connsiteX34" fmla="*/ 6251713 w 6470374"/>
                  <a:gd name="connsiteY34" fmla="*/ 516835 h 4442792"/>
                  <a:gd name="connsiteX35" fmla="*/ 6311348 w 6470374"/>
                  <a:gd name="connsiteY35" fmla="*/ 566531 h 4442792"/>
                  <a:gd name="connsiteX36" fmla="*/ 6341165 w 6470374"/>
                  <a:gd name="connsiteY36" fmla="*/ 596348 h 4442792"/>
                  <a:gd name="connsiteX37" fmla="*/ 6430617 w 6470374"/>
                  <a:gd name="connsiteY37" fmla="*/ 655983 h 4442792"/>
                  <a:gd name="connsiteX38" fmla="*/ 6470374 w 6470374"/>
                  <a:gd name="connsiteY38" fmla="*/ 665922 h 4442792"/>
                  <a:gd name="connsiteX0" fmla="*/ 0 w 6470374"/>
                  <a:gd name="connsiteY0" fmla="*/ 4442792 h 4442792"/>
                  <a:gd name="connsiteX1" fmla="*/ 1358299 w 6470374"/>
                  <a:gd name="connsiteY1" fmla="*/ 1517326 h 4442792"/>
                  <a:gd name="connsiteX2" fmla="*/ 1680006 w 6470374"/>
                  <a:gd name="connsiteY2" fmla="*/ 1020077 h 4442792"/>
                  <a:gd name="connsiteX3" fmla="*/ 1828800 w 6470374"/>
                  <a:gd name="connsiteY3" fmla="*/ 1053548 h 4442792"/>
                  <a:gd name="connsiteX4" fmla="*/ 1878496 w 6470374"/>
                  <a:gd name="connsiteY4" fmla="*/ 1073427 h 4442792"/>
                  <a:gd name="connsiteX5" fmla="*/ 2027583 w 6470374"/>
                  <a:gd name="connsiteY5" fmla="*/ 1053548 h 4442792"/>
                  <a:gd name="connsiteX6" fmla="*/ 2087217 w 6470374"/>
                  <a:gd name="connsiteY6" fmla="*/ 1023731 h 4442792"/>
                  <a:gd name="connsiteX7" fmla="*/ 2126974 w 6470374"/>
                  <a:gd name="connsiteY7" fmla="*/ 993913 h 4442792"/>
                  <a:gd name="connsiteX8" fmla="*/ 2246244 w 6470374"/>
                  <a:gd name="connsiteY8" fmla="*/ 904461 h 4442792"/>
                  <a:gd name="connsiteX9" fmla="*/ 2315817 w 6470374"/>
                  <a:gd name="connsiteY9" fmla="*/ 854766 h 4442792"/>
                  <a:gd name="connsiteX10" fmla="*/ 2435087 w 6470374"/>
                  <a:gd name="connsiteY10" fmla="*/ 725557 h 4442792"/>
                  <a:gd name="connsiteX11" fmla="*/ 2534478 w 6470374"/>
                  <a:gd name="connsiteY11" fmla="*/ 596348 h 4442792"/>
                  <a:gd name="connsiteX12" fmla="*/ 2673626 w 6470374"/>
                  <a:gd name="connsiteY12" fmla="*/ 427383 h 4442792"/>
                  <a:gd name="connsiteX13" fmla="*/ 2733261 w 6470374"/>
                  <a:gd name="connsiteY13" fmla="*/ 407505 h 4442792"/>
                  <a:gd name="connsiteX14" fmla="*/ 2802835 w 6470374"/>
                  <a:gd name="connsiteY14" fmla="*/ 357809 h 4442792"/>
                  <a:gd name="connsiteX15" fmla="*/ 2882348 w 6470374"/>
                  <a:gd name="connsiteY15" fmla="*/ 288235 h 4442792"/>
                  <a:gd name="connsiteX16" fmla="*/ 3011557 w 6470374"/>
                  <a:gd name="connsiteY16" fmla="*/ 238540 h 4442792"/>
                  <a:gd name="connsiteX17" fmla="*/ 3130826 w 6470374"/>
                  <a:gd name="connsiteY17" fmla="*/ 149087 h 4442792"/>
                  <a:gd name="connsiteX18" fmla="*/ 3190461 w 6470374"/>
                  <a:gd name="connsiteY18" fmla="*/ 139148 h 4442792"/>
                  <a:gd name="connsiteX19" fmla="*/ 3309731 w 6470374"/>
                  <a:gd name="connsiteY19" fmla="*/ 129209 h 4442792"/>
                  <a:gd name="connsiteX20" fmla="*/ 3458817 w 6470374"/>
                  <a:gd name="connsiteY20" fmla="*/ 99392 h 4442792"/>
                  <a:gd name="connsiteX21" fmla="*/ 3747052 w 6470374"/>
                  <a:gd name="connsiteY21" fmla="*/ 19879 h 4442792"/>
                  <a:gd name="connsiteX22" fmla="*/ 3906078 w 6470374"/>
                  <a:gd name="connsiteY22" fmla="*/ 0 h 4442792"/>
                  <a:gd name="connsiteX23" fmla="*/ 4631635 w 6470374"/>
                  <a:gd name="connsiteY23" fmla="*/ 19879 h 4442792"/>
                  <a:gd name="connsiteX24" fmla="*/ 4830417 w 6470374"/>
                  <a:gd name="connsiteY24" fmla="*/ 49696 h 4442792"/>
                  <a:gd name="connsiteX25" fmla="*/ 4999383 w 6470374"/>
                  <a:gd name="connsiteY25" fmla="*/ 89453 h 4442792"/>
                  <a:gd name="connsiteX26" fmla="*/ 5128591 w 6470374"/>
                  <a:gd name="connsiteY26" fmla="*/ 149087 h 4442792"/>
                  <a:gd name="connsiteX27" fmla="*/ 5267739 w 6470374"/>
                  <a:gd name="connsiteY27" fmla="*/ 178905 h 4442792"/>
                  <a:gd name="connsiteX28" fmla="*/ 5357191 w 6470374"/>
                  <a:gd name="connsiteY28" fmla="*/ 218661 h 4442792"/>
                  <a:gd name="connsiteX29" fmla="*/ 5575852 w 6470374"/>
                  <a:gd name="connsiteY29" fmla="*/ 268357 h 4442792"/>
                  <a:gd name="connsiteX30" fmla="*/ 5734878 w 6470374"/>
                  <a:gd name="connsiteY30" fmla="*/ 337931 h 4442792"/>
                  <a:gd name="connsiteX31" fmla="*/ 5953539 w 6470374"/>
                  <a:gd name="connsiteY31" fmla="*/ 397566 h 4442792"/>
                  <a:gd name="connsiteX32" fmla="*/ 6112565 w 6470374"/>
                  <a:gd name="connsiteY32" fmla="*/ 467140 h 4442792"/>
                  <a:gd name="connsiteX33" fmla="*/ 6162261 w 6470374"/>
                  <a:gd name="connsiteY33" fmla="*/ 487018 h 4442792"/>
                  <a:gd name="connsiteX34" fmla="*/ 6251713 w 6470374"/>
                  <a:gd name="connsiteY34" fmla="*/ 516835 h 4442792"/>
                  <a:gd name="connsiteX35" fmla="*/ 6311348 w 6470374"/>
                  <a:gd name="connsiteY35" fmla="*/ 566531 h 4442792"/>
                  <a:gd name="connsiteX36" fmla="*/ 6341165 w 6470374"/>
                  <a:gd name="connsiteY36" fmla="*/ 596348 h 4442792"/>
                  <a:gd name="connsiteX37" fmla="*/ 6430617 w 6470374"/>
                  <a:gd name="connsiteY37" fmla="*/ 655983 h 4442792"/>
                  <a:gd name="connsiteX38" fmla="*/ 6470374 w 6470374"/>
                  <a:gd name="connsiteY38" fmla="*/ 665922 h 4442792"/>
                  <a:gd name="connsiteX0" fmla="*/ 0 w 6470374"/>
                  <a:gd name="connsiteY0" fmla="*/ 4442792 h 4442792"/>
                  <a:gd name="connsiteX1" fmla="*/ 1385193 w 6470374"/>
                  <a:gd name="connsiteY1" fmla="*/ 1530773 h 4442792"/>
                  <a:gd name="connsiteX2" fmla="*/ 1680006 w 6470374"/>
                  <a:gd name="connsiteY2" fmla="*/ 1020077 h 4442792"/>
                  <a:gd name="connsiteX3" fmla="*/ 1828800 w 6470374"/>
                  <a:gd name="connsiteY3" fmla="*/ 1053548 h 4442792"/>
                  <a:gd name="connsiteX4" fmla="*/ 1878496 w 6470374"/>
                  <a:gd name="connsiteY4" fmla="*/ 1073427 h 4442792"/>
                  <a:gd name="connsiteX5" fmla="*/ 2027583 w 6470374"/>
                  <a:gd name="connsiteY5" fmla="*/ 1053548 h 4442792"/>
                  <a:gd name="connsiteX6" fmla="*/ 2087217 w 6470374"/>
                  <a:gd name="connsiteY6" fmla="*/ 1023731 h 4442792"/>
                  <a:gd name="connsiteX7" fmla="*/ 2126974 w 6470374"/>
                  <a:gd name="connsiteY7" fmla="*/ 993913 h 4442792"/>
                  <a:gd name="connsiteX8" fmla="*/ 2246244 w 6470374"/>
                  <a:gd name="connsiteY8" fmla="*/ 904461 h 4442792"/>
                  <a:gd name="connsiteX9" fmla="*/ 2315817 w 6470374"/>
                  <a:gd name="connsiteY9" fmla="*/ 854766 h 4442792"/>
                  <a:gd name="connsiteX10" fmla="*/ 2435087 w 6470374"/>
                  <a:gd name="connsiteY10" fmla="*/ 725557 h 4442792"/>
                  <a:gd name="connsiteX11" fmla="*/ 2534478 w 6470374"/>
                  <a:gd name="connsiteY11" fmla="*/ 596348 h 4442792"/>
                  <a:gd name="connsiteX12" fmla="*/ 2673626 w 6470374"/>
                  <a:gd name="connsiteY12" fmla="*/ 427383 h 4442792"/>
                  <a:gd name="connsiteX13" fmla="*/ 2733261 w 6470374"/>
                  <a:gd name="connsiteY13" fmla="*/ 407505 h 4442792"/>
                  <a:gd name="connsiteX14" fmla="*/ 2802835 w 6470374"/>
                  <a:gd name="connsiteY14" fmla="*/ 357809 h 4442792"/>
                  <a:gd name="connsiteX15" fmla="*/ 2882348 w 6470374"/>
                  <a:gd name="connsiteY15" fmla="*/ 288235 h 4442792"/>
                  <a:gd name="connsiteX16" fmla="*/ 3011557 w 6470374"/>
                  <a:gd name="connsiteY16" fmla="*/ 238540 h 4442792"/>
                  <a:gd name="connsiteX17" fmla="*/ 3130826 w 6470374"/>
                  <a:gd name="connsiteY17" fmla="*/ 149087 h 4442792"/>
                  <a:gd name="connsiteX18" fmla="*/ 3190461 w 6470374"/>
                  <a:gd name="connsiteY18" fmla="*/ 139148 h 4442792"/>
                  <a:gd name="connsiteX19" fmla="*/ 3309731 w 6470374"/>
                  <a:gd name="connsiteY19" fmla="*/ 129209 h 4442792"/>
                  <a:gd name="connsiteX20" fmla="*/ 3458817 w 6470374"/>
                  <a:gd name="connsiteY20" fmla="*/ 99392 h 4442792"/>
                  <a:gd name="connsiteX21" fmla="*/ 3747052 w 6470374"/>
                  <a:gd name="connsiteY21" fmla="*/ 19879 h 4442792"/>
                  <a:gd name="connsiteX22" fmla="*/ 3906078 w 6470374"/>
                  <a:gd name="connsiteY22" fmla="*/ 0 h 4442792"/>
                  <a:gd name="connsiteX23" fmla="*/ 4631635 w 6470374"/>
                  <a:gd name="connsiteY23" fmla="*/ 19879 h 4442792"/>
                  <a:gd name="connsiteX24" fmla="*/ 4830417 w 6470374"/>
                  <a:gd name="connsiteY24" fmla="*/ 49696 h 4442792"/>
                  <a:gd name="connsiteX25" fmla="*/ 4999383 w 6470374"/>
                  <a:gd name="connsiteY25" fmla="*/ 89453 h 4442792"/>
                  <a:gd name="connsiteX26" fmla="*/ 5128591 w 6470374"/>
                  <a:gd name="connsiteY26" fmla="*/ 149087 h 4442792"/>
                  <a:gd name="connsiteX27" fmla="*/ 5267739 w 6470374"/>
                  <a:gd name="connsiteY27" fmla="*/ 178905 h 4442792"/>
                  <a:gd name="connsiteX28" fmla="*/ 5357191 w 6470374"/>
                  <a:gd name="connsiteY28" fmla="*/ 218661 h 4442792"/>
                  <a:gd name="connsiteX29" fmla="*/ 5575852 w 6470374"/>
                  <a:gd name="connsiteY29" fmla="*/ 268357 h 4442792"/>
                  <a:gd name="connsiteX30" fmla="*/ 5734878 w 6470374"/>
                  <a:gd name="connsiteY30" fmla="*/ 337931 h 4442792"/>
                  <a:gd name="connsiteX31" fmla="*/ 5953539 w 6470374"/>
                  <a:gd name="connsiteY31" fmla="*/ 397566 h 4442792"/>
                  <a:gd name="connsiteX32" fmla="*/ 6112565 w 6470374"/>
                  <a:gd name="connsiteY32" fmla="*/ 467140 h 4442792"/>
                  <a:gd name="connsiteX33" fmla="*/ 6162261 w 6470374"/>
                  <a:gd name="connsiteY33" fmla="*/ 487018 h 4442792"/>
                  <a:gd name="connsiteX34" fmla="*/ 6251713 w 6470374"/>
                  <a:gd name="connsiteY34" fmla="*/ 516835 h 4442792"/>
                  <a:gd name="connsiteX35" fmla="*/ 6311348 w 6470374"/>
                  <a:gd name="connsiteY35" fmla="*/ 566531 h 4442792"/>
                  <a:gd name="connsiteX36" fmla="*/ 6341165 w 6470374"/>
                  <a:gd name="connsiteY36" fmla="*/ 596348 h 4442792"/>
                  <a:gd name="connsiteX37" fmla="*/ 6430617 w 6470374"/>
                  <a:gd name="connsiteY37" fmla="*/ 655983 h 4442792"/>
                  <a:gd name="connsiteX38" fmla="*/ 6470374 w 6470374"/>
                  <a:gd name="connsiteY38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80006 w 6470374"/>
                  <a:gd name="connsiteY2" fmla="*/ 1020077 h 4442792"/>
                  <a:gd name="connsiteX3" fmla="*/ 1828800 w 6470374"/>
                  <a:gd name="connsiteY3" fmla="*/ 1053548 h 4442792"/>
                  <a:gd name="connsiteX4" fmla="*/ 1878496 w 6470374"/>
                  <a:gd name="connsiteY4" fmla="*/ 1073427 h 4442792"/>
                  <a:gd name="connsiteX5" fmla="*/ 2027583 w 6470374"/>
                  <a:gd name="connsiteY5" fmla="*/ 1053548 h 4442792"/>
                  <a:gd name="connsiteX6" fmla="*/ 2087217 w 6470374"/>
                  <a:gd name="connsiteY6" fmla="*/ 1023731 h 4442792"/>
                  <a:gd name="connsiteX7" fmla="*/ 2126974 w 6470374"/>
                  <a:gd name="connsiteY7" fmla="*/ 993913 h 4442792"/>
                  <a:gd name="connsiteX8" fmla="*/ 2246244 w 6470374"/>
                  <a:gd name="connsiteY8" fmla="*/ 904461 h 4442792"/>
                  <a:gd name="connsiteX9" fmla="*/ 2315817 w 6470374"/>
                  <a:gd name="connsiteY9" fmla="*/ 854766 h 4442792"/>
                  <a:gd name="connsiteX10" fmla="*/ 2435087 w 6470374"/>
                  <a:gd name="connsiteY10" fmla="*/ 725557 h 4442792"/>
                  <a:gd name="connsiteX11" fmla="*/ 2534478 w 6470374"/>
                  <a:gd name="connsiteY11" fmla="*/ 596348 h 4442792"/>
                  <a:gd name="connsiteX12" fmla="*/ 2673626 w 6470374"/>
                  <a:gd name="connsiteY12" fmla="*/ 427383 h 4442792"/>
                  <a:gd name="connsiteX13" fmla="*/ 2733261 w 6470374"/>
                  <a:gd name="connsiteY13" fmla="*/ 407505 h 4442792"/>
                  <a:gd name="connsiteX14" fmla="*/ 2802835 w 6470374"/>
                  <a:gd name="connsiteY14" fmla="*/ 357809 h 4442792"/>
                  <a:gd name="connsiteX15" fmla="*/ 2882348 w 6470374"/>
                  <a:gd name="connsiteY15" fmla="*/ 288235 h 4442792"/>
                  <a:gd name="connsiteX16" fmla="*/ 3011557 w 6470374"/>
                  <a:gd name="connsiteY16" fmla="*/ 238540 h 4442792"/>
                  <a:gd name="connsiteX17" fmla="*/ 3130826 w 6470374"/>
                  <a:gd name="connsiteY17" fmla="*/ 149087 h 4442792"/>
                  <a:gd name="connsiteX18" fmla="*/ 3190461 w 6470374"/>
                  <a:gd name="connsiteY18" fmla="*/ 139148 h 4442792"/>
                  <a:gd name="connsiteX19" fmla="*/ 3309731 w 6470374"/>
                  <a:gd name="connsiteY19" fmla="*/ 129209 h 4442792"/>
                  <a:gd name="connsiteX20" fmla="*/ 3458817 w 6470374"/>
                  <a:gd name="connsiteY20" fmla="*/ 99392 h 4442792"/>
                  <a:gd name="connsiteX21" fmla="*/ 3747052 w 6470374"/>
                  <a:gd name="connsiteY21" fmla="*/ 19879 h 4442792"/>
                  <a:gd name="connsiteX22" fmla="*/ 3906078 w 6470374"/>
                  <a:gd name="connsiteY22" fmla="*/ 0 h 4442792"/>
                  <a:gd name="connsiteX23" fmla="*/ 4631635 w 6470374"/>
                  <a:gd name="connsiteY23" fmla="*/ 19879 h 4442792"/>
                  <a:gd name="connsiteX24" fmla="*/ 4830417 w 6470374"/>
                  <a:gd name="connsiteY24" fmla="*/ 49696 h 4442792"/>
                  <a:gd name="connsiteX25" fmla="*/ 4999383 w 6470374"/>
                  <a:gd name="connsiteY25" fmla="*/ 89453 h 4442792"/>
                  <a:gd name="connsiteX26" fmla="*/ 5128591 w 6470374"/>
                  <a:gd name="connsiteY26" fmla="*/ 149087 h 4442792"/>
                  <a:gd name="connsiteX27" fmla="*/ 5267739 w 6470374"/>
                  <a:gd name="connsiteY27" fmla="*/ 178905 h 4442792"/>
                  <a:gd name="connsiteX28" fmla="*/ 5357191 w 6470374"/>
                  <a:gd name="connsiteY28" fmla="*/ 218661 h 4442792"/>
                  <a:gd name="connsiteX29" fmla="*/ 5575852 w 6470374"/>
                  <a:gd name="connsiteY29" fmla="*/ 268357 h 4442792"/>
                  <a:gd name="connsiteX30" fmla="*/ 5734878 w 6470374"/>
                  <a:gd name="connsiteY30" fmla="*/ 337931 h 4442792"/>
                  <a:gd name="connsiteX31" fmla="*/ 5953539 w 6470374"/>
                  <a:gd name="connsiteY31" fmla="*/ 397566 h 4442792"/>
                  <a:gd name="connsiteX32" fmla="*/ 6112565 w 6470374"/>
                  <a:gd name="connsiteY32" fmla="*/ 467140 h 4442792"/>
                  <a:gd name="connsiteX33" fmla="*/ 6162261 w 6470374"/>
                  <a:gd name="connsiteY33" fmla="*/ 487018 h 4442792"/>
                  <a:gd name="connsiteX34" fmla="*/ 6251713 w 6470374"/>
                  <a:gd name="connsiteY34" fmla="*/ 516835 h 4442792"/>
                  <a:gd name="connsiteX35" fmla="*/ 6311348 w 6470374"/>
                  <a:gd name="connsiteY35" fmla="*/ 566531 h 4442792"/>
                  <a:gd name="connsiteX36" fmla="*/ 6341165 w 6470374"/>
                  <a:gd name="connsiteY36" fmla="*/ 596348 h 4442792"/>
                  <a:gd name="connsiteX37" fmla="*/ 6430617 w 6470374"/>
                  <a:gd name="connsiteY37" fmla="*/ 655983 h 4442792"/>
                  <a:gd name="connsiteX38" fmla="*/ 6470374 w 6470374"/>
                  <a:gd name="connsiteY38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63197 w 6470374"/>
                  <a:gd name="connsiteY2" fmla="*/ 1036886 h 4442792"/>
                  <a:gd name="connsiteX3" fmla="*/ 1828800 w 6470374"/>
                  <a:gd name="connsiteY3" fmla="*/ 1053548 h 4442792"/>
                  <a:gd name="connsiteX4" fmla="*/ 1878496 w 6470374"/>
                  <a:gd name="connsiteY4" fmla="*/ 1073427 h 4442792"/>
                  <a:gd name="connsiteX5" fmla="*/ 2027583 w 6470374"/>
                  <a:gd name="connsiteY5" fmla="*/ 1053548 h 4442792"/>
                  <a:gd name="connsiteX6" fmla="*/ 2087217 w 6470374"/>
                  <a:gd name="connsiteY6" fmla="*/ 1023731 h 4442792"/>
                  <a:gd name="connsiteX7" fmla="*/ 2126974 w 6470374"/>
                  <a:gd name="connsiteY7" fmla="*/ 993913 h 4442792"/>
                  <a:gd name="connsiteX8" fmla="*/ 2246244 w 6470374"/>
                  <a:gd name="connsiteY8" fmla="*/ 904461 h 4442792"/>
                  <a:gd name="connsiteX9" fmla="*/ 2315817 w 6470374"/>
                  <a:gd name="connsiteY9" fmla="*/ 854766 h 4442792"/>
                  <a:gd name="connsiteX10" fmla="*/ 2435087 w 6470374"/>
                  <a:gd name="connsiteY10" fmla="*/ 725557 h 4442792"/>
                  <a:gd name="connsiteX11" fmla="*/ 2534478 w 6470374"/>
                  <a:gd name="connsiteY11" fmla="*/ 596348 h 4442792"/>
                  <a:gd name="connsiteX12" fmla="*/ 2673626 w 6470374"/>
                  <a:gd name="connsiteY12" fmla="*/ 427383 h 4442792"/>
                  <a:gd name="connsiteX13" fmla="*/ 2733261 w 6470374"/>
                  <a:gd name="connsiteY13" fmla="*/ 407505 h 4442792"/>
                  <a:gd name="connsiteX14" fmla="*/ 2802835 w 6470374"/>
                  <a:gd name="connsiteY14" fmla="*/ 357809 h 4442792"/>
                  <a:gd name="connsiteX15" fmla="*/ 2882348 w 6470374"/>
                  <a:gd name="connsiteY15" fmla="*/ 288235 h 4442792"/>
                  <a:gd name="connsiteX16" fmla="*/ 3011557 w 6470374"/>
                  <a:gd name="connsiteY16" fmla="*/ 238540 h 4442792"/>
                  <a:gd name="connsiteX17" fmla="*/ 3130826 w 6470374"/>
                  <a:gd name="connsiteY17" fmla="*/ 149087 h 4442792"/>
                  <a:gd name="connsiteX18" fmla="*/ 3190461 w 6470374"/>
                  <a:gd name="connsiteY18" fmla="*/ 139148 h 4442792"/>
                  <a:gd name="connsiteX19" fmla="*/ 3309731 w 6470374"/>
                  <a:gd name="connsiteY19" fmla="*/ 129209 h 4442792"/>
                  <a:gd name="connsiteX20" fmla="*/ 3458817 w 6470374"/>
                  <a:gd name="connsiteY20" fmla="*/ 99392 h 4442792"/>
                  <a:gd name="connsiteX21" fmla="*/ 3747052 w 6470374"/>
                  <a:gd name="connsiteY21" fmla="*/ 19879 h 4442792"/>
                  <a:gd name="connsiteX22" fmla="*/ 3906078 w 6470374"/>
                  <a:gd name="connsiteY22" fmla="*/ 0 h 4442792"/>
                  <a:gd name="connsiteX23" fmla="*/ 4631635 w 6470374"/>
                  <a:gd name="connsiteY23" fmla="*/ 19879 h 4442792"/>
                  <a:gd name="connsiteX24" fmla="*/ 4830417 w 6470374"/>
                  <a:gd name="connsiteY24" fmla="*/ 49696 h 4442792"/>
                  <a:gd name="connsiteX25" fmla="*/ 4999383 w 6470374"/>
                  <a:gd name="connsiteY25" fmla="*/ 89453 h 4442792"/>
                  <a:gd name="connsiteX26" fmla="*/ 5128591 w 6470374"/>
                  <a:gd name="connsiteY26" fmla="*/ 149087 h 4442792"/>
                  <a:gd name="connsiteX27" fmla="*/ 5267739 w 6470374"/>
                  <a:gd name="connsiteY27" fmla="*/ 178905 h 4442792"/>
                  <a:gd name="connsiteX28" fmla="*/ 5357191 w 6470374"/>
                  <a:gd name="connsiteY28" fmla="*/ 218661 h 4442792"/>
                  <a:gd name="connsiteX29" fmla="*/ 5575852 w 6470374"/>
                  <a:gd name="connsiteY29" fmla="*/ 268357 h 4442792"/>
                  <a:gd name="connsiteX30" fmla="*/ 5734878 w 6470374"/>
                  <a:gd name="connsiteY30" fmla="*/ 337931 h 4442792"/>
                  <a:gd name="connsiteX31" fmla="*/ 5953539 w 6470374"/>
                  <a:gd name="connsiteY31" fmla="*/ 397566 h 4442792"/>
                  <a:gd name="connsiteX32" fmla="*/ 6112565 w 6470374"/>
                  <a:gd name="connsiteY32" fmla="*/ 467140 h 4442792"/>
                  <a:gd name="connsiteX33" fmla="*/ 6162261 w 6470374"/>
                  <a:gd name="connsiteY33" fmla="*/ 487018 h 4442792"/>
                  <a:gd name="connsiteX34" fmla="*/ 6251713 w 6470374"/>
                  <a:gd name="connsiteY34" fmla="*/ 516835 h 4442792"/>
                  <a:gd name="connsiteX35" fmla="*/ 6311348 w 6470374"/>
                  <a:gd name="connsiteY35" fmla="*/ 566531 h 4442792"/>
                  <a:gd name="connsiteX36" fmla="*/ 6341165 w 6470374"/>
                  <a:gd name="connsiteY36" fmla="*/ 596348 h 4442792"/>
                  <a:gd name="connsiteX37" fmla="*/ 6430617 w 6470374"/>
                  <a:gd name="connsiteY37" fmla="*/ 655983 h 4442792"/>
                  <a:gd name="connsiteX38" fmla="*/ 6470374 w 6470374"/>
                  <a:gd name="connsiteY38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63197 w 6470374"/>
                  <a:gd name="connsiteY2" fmla="*/ 1036886 h 4442792"/>
                  <a:gd name="connsiteX3" fmla="*/ 1828800 w 6470374"/>
                  <a:gd name="connsiteY3" fmla="*/ 1053548 h 4442792"/>
                  <a:gd name="connsiteX4" fmla="*/ 1939008 w 6470374"/>
                  <a:gd name="connsiteY4" fmla="*/ 1066703 h 4442792"/>
                  <a:gd name="connsiteX5" fmla="*/ 2027583 w 6470374"/>
                  <a:gd name="connsiteY5" fmla="*/ 1053548 h 4442792"/>
                  <a:gd name="connsiteX6" fmla="*/ 2087217 w 6470374"/>
                  <a:gd name="connsiteY6" fmla="*/ 1023731 h 4442792"/>
                  <a:gd name="connsiteX7" fmla="*/ 2126974 w 6470374"/>
                  <a:gd name="connsiteY7" fmla="*/ 993913 h 4442792"/>
                  <a:gd name="connsiteX8" fmla="*/ 2246244 w 6470374"/>
                  <a:gd name="connsiteY8" fmla="*/ 904461 h 4442792"/>
                  <a:gd name="connsiteX9" fmla="*/ 2315817 w 6470374"/>
                  <a:gd name="connsiteY9" fmla="*/ 854766 h 4442792"/>
                  <a:gd name="connsiteX10" fmla="*/ 2435087 w 6470374"/>
                  <a:gd name="connsiteY10" fmla="*/ 725557 h 4442792"/>
                  <a:gd name="connsiteX11" fmla="*/ 2534478 w 6470374"/>
                  <a:gd name="connsiteY11" fmla="*/ 596348 h 4442792"/>
                  <a:gd name="connsiteX12" fmla="*/ 2673626 w 6470374"/>
                  <a:gd name="connsiteY12" fmla="*/ 427383 h 4442792"/>
                  <a:gd name="connsiteX13" fmla="*/ 2733261 w 6470374"/>
                  <a:gd name="connsiteY13" fmla="*/ 407505 h 4442792"/>
                  <a:gd name="connsiteX14" fmla="*/ 2802835 w 6470374"/>
                  <a:gd name="connsiteY14" fmla="*/ 357809 h 4442792"/>
                  <a:gd name="connsiteX15" fmla="*/ 2882348 w 6470374"/>
                  <a:gd name="connsiteY15" fmla="*/ 288235 h 4442792"/>
                  <a:gd name="connsiteX16" fmla="*/ 3011557 w 6470374"/>
                  <a:gd name="connsiteY16" fmla="*/ 238540 h 4442792"/>
                  <a:gd name="connsiteX17" fmla="*/ 3130826 w 6470374"/>
                  <a:gd name="connsiteY17" fmla="*/ 149087 h 4442792"/>
                  <a:gd name="connsiteX18" fmla="*/ 3190461 w 6470374"/>
                  <a:gd name="connsiteY18" fmla="*/ 139148 h 4442792"/>
                  <a:gd name="connsiteX19" fmla="*/ 3309731 w 6470374"/>
                  <a:gd name="connsiteY19" fmla="*/ 129209 h 4442792"/>
                  <a:gd name="connsiteX20" fmla="*/ 3458817 w 6470374"/>
                  <a:gd name="connsiteY20" fmla="*/ 99392 h 4442792"/>
                  <a:gd name="connsiteX21" fmla="*/ 3747052 w 6470374"/>
                  <a:gd name="connsiteY21" fmla="*/ 19879 h 4442792"/>
                  <a:gd name="connsiteX22" fmla="*/ 3906078 w 6470374"/>
                  <a:gd name="connsiteY22" fmla="*/ 0 h 4442792"/>
                  <a:gd name="connsiteX23" fmla="*/ 4631635 w 6470374"/>
                  <a:gd name="connsiteY23" fmla="*/ 19879 h 4442792"/>
                  <a:gd name="connsiteX24" fmla="*/ 4830417 w 6470374"/>
                  <a:gd name="connsiteY24" fmla="*/ 49696 h 4442792"/>
                  <a:gd name="connsiteX25" fmla="*/ 4999383 w 6470374"/>
                  <a:gd name="connsiteY25" fmla="*/ 89453 h 4442792"/>
                  <a:gd name="connsiteX26" fmla="*/ 5128591 w 6470374"/>
                  <a:gd name="connsiteY26" fmla="*/ 149087 h 4442792"/>
                  <a:gd name="connsiteX27" fmla="*/ 5267739 w 6470374"/>
                  <a:gd name="connsiteY27" fmla="*/ 178905 h 4442792"/>
                  <a:gd name="connsiteX28" fmla="*/ 5357191 w 6470374"/>
                  <a:gd name="connsiteY28" fmla="*/ 218661 h 4442792"/>
                  <a:gd name="connsiteX29" fmla="*/ 5575852 w 6470374"/>
                  <a:gd name="connsiteY29" fmla="*/ 268357 h 4442792"/>
                  <a:gd name="connsiteX30" fmla="*/ 5734878 w 6470374"/>
                  <a:gd name="connsiteY30" fmla="*/ 337931 h 4442792"/>
                  <a:gd name="connsiteX31" fmla="*/ 5953539 w 6470374"/>
                  <a:gd name="connsiteY31" fmla="*/ 397566 h 4442792"/>
                  <a:gd name="connsiteX32" fmla="*/ 6112565 w 6470374"/>
                  <a:gd name="connsiteY32" fmla="*/ 467140 h 4442792"/>
                  <a:gd name="connsiteX33" fmla="*/ 6162261 w 6470374"/>
                  <a:gd name="connsiteY33" fmla="*/ 487018 h 4442792"/>
                  <a:gd name="connsiteX34" fmla="*/ 6251713 w 6470374"/>
                  <a:gd name="connsiteY34" fmla="*/ 516835 h 4442792"/>
                  <a:gd name="connsiteX35" fmla="*/ 6311348 w 6470374"/>
                  <a:gd name="connsiteY35" fmla="*/ 566531 h 4442792"/>
                  <a:gd name="connsiteX36" fmla="*/ 6341165 w 6470374"/>
                  <a:gd name="connsiteY36" fmla="*/ 596348 h 4442792"/>
                  <a:gd name="connsiteX37" fmla="*/ 6430617 w 6470374"/>
                  <a:gd name="connsiteY37" fmla="*/ 655983 h 4442792"/>
                  <a:gd name="connsiteX38" fmla="*/ 6470374 w 6470374"/>
                  <a:gd name="connsiteY38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63197 w 6470374"/>
                  <a:gd name="connsiteY2" fmla="*/ 1036886 h 4442792"/>
                  <a:gd name="connsiteX3" fmla="*/ 1825438 w 6470374"/>
                  <a:gd name="connsiteY3" fmla="*/ 1063633 h 4442792"/>
                  <a:gd name="connsiteX4" fmla="*/ 1939008 w 6470374"/>
                  <a:gd name="connsiteY4" fmla="*/ 1066703 h 4442792"/>
                  <a:gd name="connsiteX5" fmla="*/ 2027583 w 6470374"/>
                  <a:gd name="connsiteY5" fmla="*/ 1053548 h 4442792"/>
                  <a:gd name="connsiteX6" fmla="*/ 2087217 w 6470374"/>
                  <a:gd name="connsiteY6" fmla="*/ 1023731 h 4442792"/>
                  <a:gd name="connsiteX7" fmla="*/ 2126974 w 6470374"/>
                  <a:gd name="connsiteY7" fmla="*/ 993913 h 4442792"/>
                  <a:gd name="connsiteX8" fmla="*/ 2246244 w 6470374"/>
                  <a:gd name="connsiteY8" fmla="*/ 904461 h 4442792"/>
                  <a:gd name="connsiteX9" fmla="*/ 2315817 w 6470374"/>
                  <a:gd name="connsiteY9" fmla="*/ 854766 h 4442792"/>
                  <a:gd name="connsiteX10" fmla="*/ 2435087 w 6470374"/>
                  <a:gd name="connsiteY10" fmla="*/ 725557 h 4442792"/>
                  <a:gd name="connsiteX11" fmla="*/ 2534478 w 6470374"/>
                  <a:gd name="connsiteY11" fmla="*/ 596348 h 4442792"/>
                  <a:gd name="connsiteX12" fmla="*/ 2673626 w 6470374"/>
                  <a:gd name="connsiteY12" fmla="*/ 427383 h 4442792"/>
                  <a:gd name="connsiteX13" fmla="*/ 2733261 w 6470374"/>
                  <a:gd name="connsiteY13" fmla="*/ 407505 h 4442792"/>
                  <a:gd name="connsiteX14" fmla="*/ 2802835 w 6470374"/>
                  <a:gd name="connsiteY14" fmla="*/ 357809 h 4442792"/>
                  <a:gd name="connsiteX15" fmla="*/ 2882348 w 6470374"/>
                  <a:gd name="connsiteY15" fmla="*/ 288235 h 4442792"/>
                  <a:gd name="connsiteX16" fmla="*/ 3011557 w 6470374"/>
                  <a:gd name="connsiteY16" fmla="*/ 238540 h 4442792"/>
                  <a:gd name="connsiteX17" fmla="*/ 3130826 w 6470374"/>
                  <a:gd name="connsiteY17" fmla="*/ 149087 h 4442792"/>
                  <a:gd name="connsiteX18" fmla="*/ 3190461 w 6470374"/>
                  <a:gd name="connsiteY18" fmla="*/ 139148 h 4442792"/>
                  <a:gd name="connsiteX19" fmla="*/ 3309731 w 6470374"/>
                  <a:gd name="connsiteY19" fmla="*/ 129209 h 4442792"/>
                  <a:gd name="connsiteX20" fmla="*/ 3458817 w 6470374"/>
                  <a:gd name="connsiteY20" fmla="*/ 99392 h 4442792"/>
                  <a:gd name="connsiteX21" fmla="*/ 3747052 w 6470374"/>
                  <a:gd name="connsiteY21" fmla="*/ 19879 h 4442792"/>
                  <a:gd name="connsiteX22" fmla="*/ 3906078 w 6470374"/>
                  <a:gd name="connsiteY22" fmla="*/ 0 h 4442792"/>
                  <a:gd name="connsiteX23" fmla="*/ 4631635 w 6470374"/>
                  <a:gd name="connsiteY23" fmla="*/ 19879 h 4442792"/>
                  <a:gd name="connsiteX24" fmla="*/ 4830417 w 6470374"/>
                  <a:gd name="connsiteY24" fmla="*/ 49696 h 4442792"/>
                  <a:gd name="connsiteX25" fmla="*/ 4999383 w 6470374"/>
                  <a:gd name="connsiteY25" fmla="*/ 89453 h 4442792"/>
                  <a:gd name="connsiteX26" fmla="*/ 5128591 w 6470374"/>
                  <a:gd name="connsiteY26" fmla="*/ 149087 h 4442792"/>
                  <a:gd name="connsiteX27" fmla="*/ 5267739 w 6470374"/>
                  <a:gd name="connsiteY27" fmla="*/ 178905 h 4442792"/>
                  <a:gd name="connsiteX28" fmla="*/ 5357191 w 6470374"/>
                  <a:gd name="connsiteY28" fmla="*/ 218661 h 4442792"/>
                  <a:gd name="connsiteX29" fmla="*/ 5575852 w 6470374"/>
                  <a:gd name="connsiteY29" fmla="*/ 268357 h 4442792"/>
                  <a:gd name="connsiteX30" fmla="*/ 5734878 w 6470374"/>
                  <a:gd name="connsiteY30" fmla="*/ 337931 h 4442792"/>
                  <a:gd name="connsiteX31" fmla="*/ 5953539 w 6470374"/>
                  <a:gd name="connsiteY31" fmla="*/ 397566 h 4442792"/>
                  <a:gd name="connsiteX32" fmla="*/ 6112565 w 6470374"/>
                  <a:gd name="connsiteY32" fmla="*/ 467140 h 4442792"/>
                  <a:gd name="connsiteX33" fmla="*/ 6162261 w 6470374"/>
                  <a:gd name="connsiteY33" fmla="*/ 487018 h 4442792"/>
                  <a:gd name="connsiteX34" fmla="*/ 6251713 w 6470374"/>
                  <a:gd name="connsiteY34" fmla="*/ 516835 h 4442792"/>
                  <a:gd name="connsiteX35" fmla="*/ 6311348 w 6470374"/>
                  <a:gd name="connsiteY35" fmla="*/ 566531 h 4442792"/>
                  <a:gd name="connsiteX36" fmla="*/ 6341165 w 6470374"/>
                  <a:gd name="connsiteY36" fmla="*/ 596348 h 4442792"/>
                  <a:gd name="connsiteX37" fmla="*/ 6430617 w 6470374"/>
                  <a:gd name="connsiteY37" fmla="*/ 655983 h 4442792"/>
                  <a:gd name="connsiteX38" fmla="*/ 6470374 w 6470374"/>
                  <a:gd name="connsiteY38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63197 w 6470374"/>
                  <a:gd name="connsiteY2" fmla="*/ 1036886 h 4442792"/>
                  <a:gd name="connsiteX3" fmla="*/ 1825438 w 6470374"/>
                  <a:gd name="connsiteY3" fmla="*/ 1063633 h 4442792"/>
                  <a:gd name="connsiteX4" fmla="*/ 1939008 w 6470374"/>
                  <a:gd name="connsiteY4" fmla="*/ 1066703 h 4442792"/>
                  <a:gd name="connsiteX5" fmla="*/ 2027583 w 6470374"/>
                  <a:gd name="connsiteY5" fmla="*/ 1053548 h 4442792"/>
                  <a:gd name="connsiteX6" fmla="*/ 2126974 w 6470374"/>
                  <a:gd name="connsiteY6" fmla="*/ 993913 h 4442792"/>
                  <a:gd name="connsiteX7" fmla="*/ 2246244 w 6470374"/>
                  <a:gd name="connsiteY7" fmla="*/ 904461 h 4442792"/>
                  <a:gd name="connsiteX8" fmla="*/ 2315817 w 6470374"/>
                  <a:gd name="connsiteY8" fmla="*/ 854766 h 4442792"/>
                  <a:gd name="connsiteX9" fmla="*/ 2435087 w 6470374"/>
                  <a:gd name="connsiteY9" fmla="*/ 725557 h 4442792"/>
                  <a:gd name="connsiteX10" fmla="*/ 2534478 w 6470374"/>
                  <a:gd name="connsiteY10" fmla="*/ 596348 h 4442792"/>
                  <a:gd name="connsiteX11" fmla="*/ 2673626 w 6470374"/>
                  <a:gd name="connsiteY11" fmla="*/ 427383 h 4442792"/>
                  <a:gd name="connsiteX12" fmla="*/ 2733261 w 6470374"/>
                  <a:gd name="connsiteY12" fmla="*/ 407505 h 4442792"/>
                  <a:gd name="connsiteX13" fmla="*/ 2802835 w 6470374"/>
                  <a:gd name="connsiteY13" fmla="*/ 357809 h 4442792"/>
                  <a:gd name="connsiteX14" fmla="*/ 2882348 w 6470374"/>
                  <a:gd name="connsiteY14" fmla="*/ 288235 h 4442792"/>
                  <a:gd name="connsiteX15" fmla="*/ 3011557 w 6470374"/>
                  <a:gd name="connsiteY15" fmla="*/ 238540 h 4442792"/>
                  <a:gd name="connsiteX16" fmla="*/ 3130826 w 6470374"/>
                  <a:gd name="connsiteY16" fmla="*/ 149087 h 4442792"/>
                  <a:gd name="connsiteX17" fmla="*/ 3190461 w 6470374"/>
                  <a:gd name="connsiteY17" fmla="*/ 139148 h 4442792"/>
                  <a:gd name="connsiteX18" fmla="*/ 3309731 w 6470374"/>
                  <a:gd name="connsiteY18" fmla="*/ 129209 h 4442792"/>
                  <a:gd name="connsiteX19" fmla="*/ 3458817 w 6470374"/>
                  <a:gd name="connsiteY19" fmla="*/ 99392 h 4442792"/>
                  <a:gd name="connsiteX20" fmla="*/ 3747052 w 6470374"/>
                  <a:gd name="connsiteY20" fmla="*/ 19879 h 4442792"/>
                  <a:gd name="connsiteX21" fmla="*/ 3906078 w 6470374"/>
                  <a:gd name="connsiteY21" fmla="*/ 0 h 4442792"/>
                  <a:gd name="connsiteX22" fmla="*/ 4631635 w 6470374"/>
                  <a:gd name="connsiteY22" fmla="*/ 19879 h 4442792"/>
                  <a:gd name="connsiteX23" fmla="*/ 4830417 w 6470374"/>
                  <a:gd name="connsiteY23" fmla="*/ 49696 h 4442792"/>
                  <a:gd name="connsiteX24" fmla="*/ 4999383 w 6470374"/>
                  <a:gd name="connsiteY24" fmla="*/ 89453 h 4442792"/>
                  <a:gd name="connsiteX25" fmla="*/ 5128591 w 6470374"/>
                  <a:gd name="connsiteY25" fmla="*/ 149087 h 4442792"/>
                  <a:gd name="connsiteX26" fmla="*/ 5267739 w 6470374"/>
                  <a:gd name="connsiteY26" fmla="*/ 178905 h 4442792"/>
                  <a:gd name="connsiteX27" fmla="*/ 5357191 w 6470374"/>
                  <a:gd name="connsiteY27" fmla="*/ 218661 h 4442792"/>
                  <a:gd name="connsiteX28" fmla="*/ 5575852 w 6470374"/>
                  <a:gd name="connsiteY28" fmla="*/ 268357 h 4442792"/>
                  <a:gd name="connsiteX29" fmla="*/ 5734878 w 6470374"/>
                  <a:gd name="connsiteY29" fmla="*/ 337931 h 4442792"/>
                  <a:gd name="connsiteX30" fmla="*/ 5953539 w 6470374"/>
                  <a:gd name="connsiteY30" fmla="*/ 397566 h 4442792"/>
                  <a:gd name="connsiteX31" fmla="*/ 6112565 w 6470374"/>
                  <a:gd name="connsiteY31" fmla="*/ 467140 h 4442792"/>
                  <a:gd name="connsiteX32" fmla="*/ 6162261 w 6470374"/>
                  <a:gd name="connsiteY32" fmla="*/ 487018 h 4442792"/>
                  <a:gd name="connsiteX33" fmla="*/ 6251713 w 6470374"/>
                  <a:gd name="connsiteY33" fmla="*/ 516835 h 4442792"/>
                  <a:gd name="connsiteX34" fmla="*/ 6311348 w 6470374"/>
                  <a:gd name="connsiteY34" fmla="*/ 566531 h 4442792"/>
                  <a:gd name="connsiteX35" fmla="*/ 6341165 w 6470374"/>
                  <a:gd name="connsiteY35" fmla="*/ 596348 h 4442792"/>
                  <a:gd name="connsiteX36" fmla="*/ 6430617 w 6470374"/>
                  <a:gd name="connsiteY36" fmla="*/ 655983 h 4442792"/>
                  <a:gd name="connsiteX37" fmla="*/ 6470374 w 6470374"/>
                  <a:gd name="connsiteY3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63197 w 6470374"/>
                  <a:gd name="connsiteY2" fmla="*/ 1036886 h 4442792"/>
                  <a:gd name="connsiteX3" fmla="*/ 1825438 w 6470374"/>
                  <a:gd name="connsiteY3" fmla="*/ 1063633 h 4442792"/>
                  <a:gd name="connsiteX4" fmla="*/ 1939008 w 6470374"/>
                  <a:gd name="connsiteY4" fmla="*/ 1066703 h 4442792"/>
                  <a:gd name="connsiteX5" fmla="*/ 2027583 w 6470374"/>
                  <a:gd name="connsiteY5" fmla="*/ 1053548 h 4442792"/>
                  <a:gd name="connsiteX6" fmla="*/ 2246244 w 6470374"/>
                  <a:gd name="connsiteY6" fmla="*/ 904461 h 4442792"/>
                  <a:gd name="connsiteX7" fmla="*/ 2315817 w 6470374"/>
                  <a:gd name="connsiteY7" fmla="*/ 854766 h 4442792"/>
                  <a:gd name="connsiteX8" fmla="*/ 2435087 w 6470374"/>
                  <a:gd name="connsiteY8" fmla="*/ 725557 h 4442792"/>
                  <a:gd name="connsiteX9" fmla="*/ 2534478 w 6470374"/>
                  <a:gd name="connsiteY9" fmla="*/ 596348 h 4442792"/>
                  <a:gd name="connsiteX10" fmla="*/ 2673626 w 6470374"/>
                  <a:gd name="connsiteY10" fmla="*/ 427383 h 4442792"/>
                  <a:gd name="connsiteX11" fmla="*/ 2733261 w 6470374"/>
                  <a:gd name="connsiteY11" fmla="*/ 407505 h 4442792"/>
                  <a:gd name="connsiteX12" fmla="*/ 2802835 w 6470374"/>
                  <a:gd name="connsiteY12" fmla="*/ 357809 h 4442792"/>
                  <a:gd name="connsiteX13" fmla="*/ 2882348 w 6470374"/>
                  <a:gd name="connsiteY13" fmla="*/ 288235 h 4442792"/>
                  <a:gd name="connsiteX14" fmla="*/ 3011557 w 6470374"/>
                  <a:gd name="connsiteY14" fmla="*/ 238540 h 4442792"/>
                  <a:gd name="connsiteX15" fmla="*/ 3130826 w 6470374"/>
                  <a:gd name="connsiteY15" fmla="*/ 149087 h 4442792"/>
                  <a:gd name="connsiteX16" fmla="*/ 3190461 w 6470374"/>
                  <a:gd name="connsiteY16" fmla="*/ 139148 h 4442792"/>
                  <a:gd name="connsiteX17" fmla="*/ 3309731 w 6470374"/>
                  <a:gd name="connsiteY17" fmla="*/ 129209 h 4442792"/>
                  <a:gd name="connsiteX18" fmla="*/ 3458817 w 6470374"/>
                  <a:gd name="connsiteY18" fmla="*/ 99392 h 4442792"/>
                  <a:gd name="connsiteX19" fmla="*/ 3747052 w 6470374"/>
                  <a:gd name="connsiteY19" fmla="*/ 19879 h 4442792"/>
                  <a:gd name="connsiteX20" fmla="*/ 3906078 w 6470374"/>
                  <a:gd name="connsiteY20" fmla="*/ 0 h 4442792"/>
                  <a:gd name="connsiteX21" fmla="*/ 4631635 w 6470374"/>
                  <a:gd name="connsiteY21" fmla="*/ 19879 h 4442792"/>
                  <a:gd name="connsiteX22" fmla="*/ 4830417 w 6470374"/>
                  <a:gd name="connsiteY22" fmla="*/ 49696 h 4442792"/>
                  <a:gd name="connsiteX23" fmla="*/ 4999383 w 6470374"/>
                  <a:gd name="connsiteY23" fmla="*/ 89453 h 4442792"/>
                  <a:gd name="connsiteX24" fmla="*/ 5128591 w 6470374"/>
                  <a:gd name="connsiteY24" fmla="*/ 149087 h 4442792"/>
                  <a:gd name="connsiteX25" fmla="*/ 5267739 w 6470374"/>
                  <a:gd name="connsiteY25" fmla="*/ 178905 h 4442792"/>
                  <a:gd name="connsiteX26" fmla="*/ 5357191 w 6470374"/>
                  <a:gd name="connsiteY26" fmla="*/ 218661 h 4442792"/>
                  <a:gd name="connsiteX27" fmla="*/ 5575852 w 6470374"/>
                  <a:gd name="connsiteY27" fmla="*/ 268357 h 4442792"/>
                  <a:gd name="connsiteX28" fmla="*/ 5734878 w 6470374"/>
                  <a:gd name="connsiteY28" fmla="*/ 337931 h 4442792"/>
                  <a:gd name="connsiteX29" fmla="*/ 5953539 w 6470374"/>
                  <a:gd name="connsiteY29" fmla="*/ 397566 h 4442792"/>
                  <a:gd name="connsiteX30" fmla="*/ 6112565 w 6470374"/>
                  <a:gd name="connsiteY30" fmla="*/ 467140 h 4442792"/>
                  <a:gd name="connsiteX31" fmla="*/ 6162261 w 6470374"/>
                  <a:gd name="connsiteY31" fmla="*/ 487018 h 4442792"/>
                  <a:gd name="connsiteX32" fmla="*/ 6251713 w 6470374"/>
                  <a:gd name="connsiteY32" fmla="*/ 516835 h 4442792"/>
                  <a:gd name="connsiteX33" fmla="*/ 6311348 w 6470374"/>
                  <a:gd name="connsiteY33" fmla="*/ 566531 h 4442792"/>
                  <a:gd name="connsiteX34" fmla="*/ 6341165 w 6470374"/>
                  <a:gd name="connsiteY34" fmla="*/ 596348 h 4442792"/>
                  <a:gd name="connsiteX35" fmla="*/ 6430617 w 6470374"/>
                  <a:gd name="connsiteY35" fmla="*/ 655983 h 4442792"/>
                  <a:gd name="connsiteX36" fmla="*/ 6470374 w 6470374"/>
                  <a:gd name="connsiteY36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63197 w 6470374"/>
                  <a:gd name="connsiteY2" fmla="*/ 1036886 h 4442792"/>
                  <a:gd name="connsiteX3" fmla="*/ 1825438 w 6470374"/>
                  <a:gd name="connsiteY3" fmla="*/ 1063633 h 4442792"/>
                  <a:gd name="connsiteX4" fmla="*/ 1939008 w 6470374"/>
                  <a:gd name="connsiteY4" fmla="*/ 1066703 h 4442792"/>
                  <a:gd name="connsiteX5" fmla="*/ 2027583 w 6470374"/>
                  <a:gd name="connsiteY5" fmla="*/ 1053548 h 4442792"/>
                  <a:gd name="connsiteX6" fmla="*/ 2246244 w 6470374"/>
                  <a:gd name="connsiteY6" fmla="*/ 904461 h 4442792"/>
                  <a:gd name="connsiteX7" fmla="*/ 2435087 w 6470374"/>
                  <a:gd name="connsiteY7" fmla="*/ 725557 h 4442792"/>
                  <a:gd name="connsiteX8" fmla="*/ 2534478 w 6470374"/>
                  <a:gd name="connsiteY8" fmla="*/ 596348 h 4442792"/>
                  <a:gd name="connsiteX9" fmla="*/ 2673626 w 6470374"/>
                  <a:gd name="connsiteY9" fmla="*/ 427383 h 4442792"/>
                  <a:gd name="connsiteX10" fmla="*/ 2733261 w 6470374"/>
                  <a:gd name="connsiteY10" fmla="*/ 407505 h 4442792"/>
                  <a:gd name="connsiteX11" fmla="*/ 2802835 w 6470374"/>
                  <a:gd name="connsiteY11" fmla="*/ 357809 h 4442792"/>
                  <a:gd name="connsiteX12" fmla="*/ 2882348 w 6470374"/>
                  <a:gd name="connsiteY12" fmla="*/ 288235 h 4442792"/>
                  <a:gd name="connsiteX13" fmla="*/ 3011557 w 6470374"/>
                  <a:gd name="connsiteY13" fmla="*/ 238540 h 4442792"/>
                  <a:gd name="connsiteX14" fmla="*/ 3130826 w 6470374"/>
                  <a:gd name="connsiteY14" fmla="*/ 149087 h 4442792"/>
                  <a:gd name="connsiteX15" fmla="*/ 3190461 w 6470374"/>
                  <a:gd name="connsiteY15" fmla="*/ 139148 h 4442792"/>
                  <a:gd name="connsiteX16" fmla="*/ 3309731 w 6470374"/>
                  <a:gd name="connsiteY16" fmla="*/ 129209 h 4442792"/>
                  <a:gd name="connsiteX17" fmla="*/ 3458817 w 6470374"/>
                  <a:gd name="connsiteY17" fmla="*/ 99392 h 4442792"/>
                  <a:gd name="connsiteX18" fmla="*/ 3747052 w 6470374"/>
                  <a:gd name="connsiteY18" fmla="*/ 19879 h 4442792"/>
                  <a:gd name="connsiteX19" fmla="*/ 3906078 w 6470374"/>
                  <a:gd name="connsiteY19" fmla="*/ 0 h 4442792"/>
                  <a:gd name="connsiteX20" fmla="*/ 4631635 w 6470374"/>
                  <a:gd name="connsiteY20" fmla="*/ 19879 h 4442792"/>
                  <a:gd name="connsiteX21" fmla="*/ 4830417 w 6470374"/>
                  <a:gd name="connsiteY21" fmla="*/ 49696 h 4442792"/>
                  <a:gd name="connsiteX22" fmla="*/ 4999383 w 6470374"/>
                  <a:gd name="connsiteY22" fmla="*/ 89453 h 4442792"/>
                  <a:gd name="connsiteX23" fmla="*/ 5128591 w 6470374"/>
                  <a:gd name="connsiteY23" fmla="*/ 149087 h 4442792"/>
                  <a:gd name="connsiteX24" fmla="*/ 5267739 w 6470374"/>
                  <a:gd name="connsiteY24" fmla="*/ 178905 h 4442792"/>
                  <a:gd name="connsiteX25" fmla="*/ 5357191 w 6470374"/>
                  <a:gd name="connsiteY25" fmla="*/ 218661 h 4442792"/>
                  <a:gd name="connsiteX26" fmla="*/ 5575852 w 6470374"/>
                  <a:gd name="connsiteY26" fmla="*/ 268357 h 4442792"/>
                  <a:gd name="connsiteX27" fmla="*/ 5734878 w 6470374"/>
                  <a:gd name="connsiteY27" fmla="*/ 337931 h 4442792"/>
                  <a:gd name="connsiteX28" fmla="*/ 5953539 w 6470374"/>
                  <a:gd name="connsiteY28" fmla="*/ 397566 h 4442792"/>
                  <a:gd name="connsiteX29" fmla="*/ 6112565 w 6470374"/>
                  <a:gd name="connsiteY29" fmla="*/ 467140 h 4442792"/>
                  <a:gd name="connsiteX30" fmla="*/ 6162261 w 6470374"/>
                  <a:gd name="connsiteY30" fmla="*/ 487018 h 4442792"/>
                  <a:gd name="connsiteX31" fmla="*/ 6251713 w 6470374"/>
                  <a:gd name="connsiteY31" fmla="*/ 516835 h 4442792"/>
                  <a:gd name="connsiteX32" fmla="*/ 6311348 w 6470374"/>
                  <a:gd name="connsiteY32" fmla="*/ 566531 h 4442792"/>
                  <a:gd name="connsiteX33" fmla="*/ 6341165 w 6470374"/>
                  <a:gd name="connsiteY33" fmla="*/ 596348 h 4442792"/>
                  <a:gd name="connsiteX34" fmla="*/ 6430617 w 6470374"/>
                  <a:gd name="connsiteY34" fmla="*/ 655983 h 4442792"/>
                  <a:gd name="connsiteX35" fmla="*/ 6470374 w 6470374"/>
                  <a:gd name="connsiteY35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63197 w 6470374"/>
                  <a:gd name="connsiteY2" fmla="*/ 1036886 h 4442792"/>
                  <a:gd name="connsiteX3" fmla="*/ 1825438 w 6470374"/>
                  <a:gd name="connsiteY3" fmla="*/ 1063633 h 4442792"/>
                  <a:gd name="connsiteX4" fmla="*/ 1939008 w 6470374"/>
                  <a:gd name="connsiteY4" fmla="*/ 1066703 h 4442792"/>
                  <a:gd name="connsiteX5" fmla="*/ 2027583 w 6470374"/>
                  <a:gd name="connsiteY5" fmla="*/ 1053548 h 4442792"/>
                  <a:gd name="connsiteX6" fmla="*/ 2435087 w 6470374"/>
                  <a:gd name="connsiteY6" fmla="*/ 725557 h 4442792"/>
                  <a:gd name="connsiteX7" fmla="*/ 2534478 w 6470374"/>
                  <a:gd name="connsiteY7" fmla="*/ 596348 h 4442792"/>
                  <a:gd name="connsiteX8" fmla="*/ 2673626 w 6470374"/>
                  <a:gd name="connsiteY8" fmla="*/ 427383 h 4442792"/>
                  <a:gd name="connsiteX9" fmla="*/ 2733261 w 6470374"/>
                  <a:gd name="connsiteY9" fmla="*/ 407505 h 4442792"/>
                  <a:gd name="connsiteX10" fmla="*/ 2802835 w 6470374"/>
                  <a:gd name="connsiteY10" fmla="*/ 357809 h 4442792"/>
                  <a:gd name="connsiteX11" fmla="*/ 2882348 w 6470374"/>
                  <a:gd name="connsiteY11" fmla="*/ 288235 h 4442792"/>
                  <a:gd name="connsiteX12" fmla="*/ 3011557 w 6470374"/>
                  <a:gd name="connsiteY12" fmla="*/ 238540 h 4442792"/>
                  <a:gd name="connsiteX13" fmla="*/ 3130826 w 6470374"/>
                  <a:gd name="connsiteY13" fmla="*/ 149087 h 4442792"/>
                  <a:gd name="connsiteX14" fmla="*/ 3190461 w 6470374"/>
                  <a:gd name="connsiteY14" fmla="*/ 139148 h 4442792"/>
                  <a:gd name="connsiteX15" fmla="*/ 3309731 w 6470374"/>
                  <a:gd name="connsiteY15" fmla="*/ 129209 h 4442792"/>
                  <a:gd name="connsiteX16" fmla="*/ 3458817 w 6470374"/>
                  <a:gd name="connsiteY16" fmla="*/ 99392 h 4442792"/>
                  <a:gd name="connsiteX17" fmla="*/ 3747052 w 6470374"/>
                  <a:gd name="connsiteY17" fmla="*/ 19879 h 4442792"/>
                  <a:gd name="connsiteX18" fmla="*/ 3906078 w 6470374"/>
                  <a:gd name="connsiteY18" fmla="*/ 0 h 4442792"/>
                  <a:gd name="connsiteX19" fmla="*/ 4631635 w 6470374"/>
                  <a:gd name="connsiteY19" fmla="*/ 19879 h 4442792"/>
                  <a:gd name="connsiteX20" fmla="*/ 4830417 w 6470374"/>
                  <a:gd name="connsiteY20" fmla="*/ 49696 h 4442792"/>
                  <a:gd name="connsiteX21" fmla="*/ 4999383 w 6470374"/>
                  <a:gd name="connsiteY21" fmla="*/ 89453 h 4442792"/>
                  <a:gd name="connsiteX22" fmla="*/ 5128591 w 6470374"/>
                  <a:gd name="connsiteY22" fmla="*/ 149087 h 4442792"/>
                  <a:gd name="connsiteX23" fmla="*/ 5267739 w 6470374"/>
                  <a:gd name="connsiteY23" fmla="*/ 178905 h 4442792"/>
                  <a:gd name="connsiteX24" fmla="*/ 5357191 w 6470374"/>
                  <a:gd name="connsiteY24" fmla="*/ 218661 h 4442792"/>
                  <a:gd name="connsiteX25" fmla="*/ 5575852 w 6470374"/>
                  <a:gd name="connsiteY25" fmla="*/ 268357 h 4442792"/>
                  <a:gd name="connsiteX26" fmla="*/ 5734878 w 6470374"/>
                  <a:gd name="connsiteY26" fmla="*/ 337931 h 4442792"/>
                  <a:gd name="connsiteX27" fmla="*/ 5953539 w 6470374"/>
                  <a:gd name="connsiteY27" fmla="*/ 397566 h 4442792"/>
                  <a:gd name="connsiteX28" fmla="*/ 6112565 w 6470374"/>
                  <a:gd name="connsiteY28" fmla="*/ 467140 h 4442792"/>
                  <a:gd name="connsiteX29" fmla="*/ 6162261 w 6470374"/>
                  <a:gd name="connsiteY29" fmla="*/ 487018 h 4442792"/>
                  <a:gd name="connsiteX30" fmla="*/ 6251713 w 6470374"/>
                  <a:gd name="connsiteY30" fmla="*/ 516835 h 4442792"/>
                  <a:gd name="connsiteX31" fmla="*/ 6311348 w 6470374"/>
                  <a:gd name="connsiteY31" fmla="*/ 566531 h 4442792"/>
                  <a:gd name="connsiteX32" fmla="*/ 6341165 w 6470374"/>
                  <a:gd name="connsiteY32" fmla="*/ 596348 h 4442792"/>
                  <a:gd name="connsiteX33" fmla="*/ 6430617 w 6470374"/>
                  <a:gd name="connsiteY33" fmla="*/ 655983 h 4442792"/>
                  <a:gd name="connsiteX34" fmla="*/ 6470374 w 6470374"/>
                  <a:gd name="connsiteY34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63197 w 6470374"/>
                  <a:gd name="connsiteY2" fmla="*/ 1036886 h 4442792"/>
                  <a:gd name="connsiteX3" fmla="*/ 1825438 w 6470374"/>
                  <a:gd name="connsiteY3" fmla="*/ 1063633 h 4442792"/>
                  <a:gd name="connsiteX4" fmla="*/ 1939008 w 6470374"/>
                  <a:gd name="connsiteY4" fmla="*/ 1066703 h 4442792"/>
                  <a:gd name="connsiteX5" fmla="*/ 2027583 w 6470374"/>
                  <a:gd name="connsiteY5" fmla="*/ 1053548 h 4442792"/>
                  <a:gd name="connsiteX6" fmla="*/ 2435087 w 6470374"/>
                  <a:gd name="connsiteY6" fmla="*/ 725557 h 4442792"/>
                  <a:gd name="connsiteX7" fmla="*/ 2534478 w 6470374"/>
                  <a:gd name="connsiteY7" fmla="*/ 596348 h 4442792"/>
                  <a:gd name="connsiteX8" fmla="*/ 2673626 w 6470374"/>
                  <a:gd name="connsiteY8" fmla="*/ 427383 h 4442792"/>
                  <a:gd name="connsiteX9" fmla="*/ 2733261 w 6470374"/>
                  <a:gd name="connsiteY9" fmla="*/ 407505 h 4442792"/>
                  <a:gd name="connsiteX10" fmla="*/ 2882348 w 6470374"/>
                  <a:gd name="connsiteY10" fmla="*/ 288235 h 4442792"/>
                  <a:gd name="connsiteX11" fmla="*/ 3011557 w 6470374"/>
                  <a:gd name="connsiteY11" fmla="*/ 238540 h 4442792"/>
                  <a:gd name="connsiteX12" fmla="*/ 3130826 w 6470374"/>
                  <a:gd name="connsiteY12" fmla="*/ 149087 h 4442792"/>
                  <a:gd name="connsiteX13" fmla="*/ 3190461 w 6470374"/>
                  <a:gd name="connsiteY13" fmla="*/ 139148 h 4442792"/>
                  <a:gd name="connsiteX14" fmla="*/ 3309731 w 6470374"/>
                  <a:gd name="connsiteY14" fmla="*/ 129209 h 4442792"/>
                  <a:gd name="connsiteX15" fmla="*/ 3458817 w 6470374"/>
                  <a:gd name="connsiteY15" fmla="*/ 99392 h 4442792"/>
                  <a:gd name="connsiteX16" fmla="*/ 3747052 w 6470374"/>
                  <a:gd name="connsiteY16" fmla="*/ 19879 h 4442792"/>
                  <a:gd name="connsiteX17" fmla="*/ 3906078 w 6470374"/>
                  <a:gd name="connsiteY17" fmla="*/ 0 h 4442792"/>
                  <a:gd name="connsiteX18" fmla="*/ 4631635 w 6470374"/>
                  <a:gd name="connsiteY18" fmla="*/ 19879 h 4442792"/>
                  <a:gd name="connsiteX19" fmla="*/ 4830417 w 6470374"/>
                  <a:gd name="connsiteY19" fmla="*/ 49696 h 4442792"/>
                  <a:gd name="connsiteX20" fmla="*/ 4999383 w 6470374"/>
                  <a:gd name="connsiteY20" fmla="*/ 89453 h 4442792"/>
                  <a:gd name="connsiteX21" fmla="*/ 5128591 w 6470374"/>
                  <a:gd name="connsiteY21" fmla="*/ 149087 h 4442792"/>
                  <a:gd name="connsiteX22" fmla="*/ 5267739 w 6470374"/>
                  <a:gd name="connsiteY22" fmla="*/ 178905 h 4442792"/>
                  <a:gd name="connsiteX23" fmla="*/ 5357191 w 6470374"/>
                  <a:gd name="connsiteY23" fmla="*/ 218661 h 4442792"/>
                  <a:gd name="connsiteX24" fmla="*/ 5575852 w 6470374"/>
                  <a:gd name="connsiteY24" fmla="*/ 268357 h 4442792"/>
                  <a:gd name="connsiteX25" fmla="*/ 5734878 w 6470374"/>
                  <a:gd name="connsiteY25" fmla="*/ 337931 h 4442792"/>
                  <a:gd name="connsiteX26" fmla="*/ 5953539 w 6470374"/>
                  <a:gd name="connsiteY26" fmla="*/ 397566 h 4442792"/>
                  <a:gd name="connsiteX27" fmla="*/ 6112565 w 6470374"/>
                  <a:gd name="connsiteY27" fmla="*/ 467140 h 4442792"/>
                  <a:gd name="connsiteX28" fmla="*/ 6162261 w 6470374"/>
                  <a:gd name="connsiteY28" fmla="*/ 487018 h 4442792"/>
                  <a:gd name="connsiteX29" fmla="*/ 6251713 w 6470374"/>
                  <a:gd name="connsiteY29" fmla="*/ 516835 h 4442792"/>
                  <a:gd name="connsiteX30" fmla="*/ 6311348 w 6470374"/>
                  <a:gd name="connsiteY30" fmla="*/ 566531 h 4442792"/>
                  <a:gd name="connsiteX31" fmla="*/ 6341165 w 6470374"/>
                  <a:gd name="connsiteY31" fmla="*/ 596348 h 4442792"/>
                  <a:gd name="connsiteX32" fmla="*/ 6430617 w 6470374"/>
                  <a:gd name="connsiteY32" fmla="*/ 655983 h 4442792"/>
                  <a:gd name="connsiteX33" fmla="*/ 6470374 w 6470374"/>
                  <a:gd name="connsiteY33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63197 w 6470374"/>
                  <a:gd name="connsiteY2" fmla="*/ 1036886 h 4442792"/>
                  <a:gd name="connsiteX3" fmla="*/ 1825438 w 6470374"/>
                  <a:gd name="connsiteY3" fmla="*/ 1063633 h 4442792"/>
                  <a:gd name="connsiteX4" fmla="*/ 1939008 w 6470374"/>
                  <a:gd name="connsiteY4" fmla="*/ 1066703 h 4442792"/>
                  <a:gd name="connsiteX5" fmla="*/ 2027583 w 6470374"/>
                  <a:gd name="connsiteY5" fmla="*/ 1053548 h 4442792"/>
                  <a:gd name="connsiteX6" fmla="*/ 2435087 w 6470374"/>
                  <a:gd name="connsiteY6" fmla="*/ 725557 h 4442792"/>
                  <a:gd name="connsiteX7" fmla="*/ 2534478 w 6470374"/>
                  <a:gd name="connsiteY7" fmla="*/ 596348 h 4442792"/>
                  <a:gd name="connsiteX8" fmla="*/ 2673626 w 6470374"/>
                  <a:gd name="connsiteY8" fmla="*/ 427383 h 4442792"/>
                  <a:gd name="connsiteX9" fmla="*/ 2882348 w 6470374"/>
                  <a:gd name="connsiteY9" fmla="*/ 288235 h 4442792"/>
                  <a:gd name="connsiteX10" fmla="*/ 3011557 w 6470374"/>
                  <a:gd name="connsiteY10" fmla="*/ 238540 h 4442792"/>
                  <a:gd name="connsiteX11" fmla="*/ 3130826 w 6470374"/>
                  <a:gd name="connsiteY11" fmla="*/ 149087 h 4442792"/>
                  <a:gd name="connsiteX12" fmla="*/ 3190461 w 6470374"/>
                  <a:gd name="connsiteY12" fmla="*/ 139148 h 4442792"/>
                  <a:gd name="connsiteX13" fmla="*/ 3309731 w 6470374"/>
                  <a:gd name="connsiteY13" fmla="*/ 129209 h 4442792"/>
                  <a:gd name="connsiteX14" fmla="*/ 3458817 w 6470374"/>
                  <a:gd name="connsiteY14" fmla="*/ 99392 h 4442792"/>
                  <a:gd name="connsiteX15" fmla="*/ 3747052 w 6470374"/>
                  <a:gd name="connsiteY15" fmla="*/ 19879 h 4442792"/>
                  <a:gd name="connsiteX16" fmla="*/ 3906078 w 6470374"/>
                  <a:gd name="connsiteY16" fmla="*/ 0 h 4442792"/>
                  <a:gd name="connsiteX17" fmla="*/ 4631635 w 6470374"/>
                  <a:gd name="connsiteY17" fmla="*/ 19879 h 4442792"/>
                  <a:gd name="connsiteX18" fmla="*/ 4830417 w 6470374"/>
                  <a:gd name="connsiteY18" fmla="*/ 49696 h 4442792"/>
                  <a:gd name="connsiteX19" fmla="*/ 4999383 w 6470374"/>
                  <a:gd name="connsiteY19" fmla="*/ 89453 h 4442792"/>
                  <a:gd name="connsiteX20" fmla="*/ 5128591 w 6470374"/>
                  <a:gd name="connsiteY20" fmla="*/ 149087 h 4442792"/>
                  <a:gd name="connsiteX21" fmla="*/ 5267739 w 6470374"/>
                  <a:gd name="connsiteY21" fmla="*/ 178905 h 4442792"/>
                  <a:gd name="connsiteX22" fmla="*/ 5357191 w 6470374"/>
                  <a:gd name="connsiteY22" fmla="*/ 218661 h 4442792"/>
                  <a:gd name="connsiteX23" fmla="*/ 5575852 w 6470374"/>
                  <a:gd name="connsiteY23" fmla="*/ 268357 h 4442792"/>
                  <a:gd name="connsiteX24" fmla="*/ 5734878 w 6470374"/>
                  <a:gd name="connsiteY24" fmla="*/ 337931 h 4442792"/>
                  <a:gd name="connsiteX25" fmla="*/ 5953539 w 6470374"/>
                  <a:gd name="connsiteY25" fmla="*/ 397566 h 4442792"/>
                  <a:gd name="connsiteX26" fmla="*/ 6112565 w 6470374"/>
                  <a:gd name="connsiteY26" fmla="*/ 467140 h 4442792"/>
                  <a:gd name="connsiteX27" fmla="*/ 6162261 w 6470374"/>
                  <a:gd name="connsiteY27" fmla="*/ 487018 h 4442792"/>
                  <a:gd name="connsiteX28" fmla="*/ 6251713 w 6470374"/>
                  <a:gd name="connsiteY28" fmla="*/ 516835 h 4442792"/>
                  <a:gd name="connsiteX29" fmla="*/ 6311348 w 6470374"/>
                  <a:gd name="connsiteY29" fmla="*/ 566531 h 4442792"/>
                  <a:gd name="connsiteX30" fmla="*/ 6341165 w 6470374"/>
                  <a:gd name="connsiteY30" fmla="*/ 596348 h 4442792"/>
                  <a:gd name="connsiteX31" fmla="*/ 6430617 w 6470374"/>
                  <a:gd name="connsiteY31" fmla="*/ 655983 h 4442792"/>
                  <a:gd name="connsiteX32" fmla="*/ 6470374 w 6470374"/>
                  <a:gd name="connsiteY32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63197 w 6470374"/>
                  <a:gd name="connsiteY2" fmla="*/ 1036886 h 4442792"/>
                  <a:gd name="connsiteX3" fmla="*/ 1825438 w 6470374"/>
                  <a:gd name="connsiteY3" fmla="*/ 1063633 h 4442792"/>
                  <a:gd name="connsiteX4" fmla="*/ 1939008 w 6470374"/>
                  <a:gd name="connsiteY4" fmla="*/ 1066703 h 4442792"/>
                  <a:gd name="connsiteX5" fmla="*/ 2027583 w 6470374"/>
                  <a:gd name="connsiteY5" fmla="*/ 1053548 h 4442792"/>
                  <a:gd name="connsiteX6" fmla="*/ 2435087 w 6470374"/>
                  <a:gd name="connsiteY6" fmla="*/ 725557 h 4442792"/>
                  <a:gd name="connsiteX7" fmla="*/ 2534478 w 6470374"/>
                  <a:gd name="connsiteY7" fmla="*/ 596348 h 4442792"/>
                  <a:gd name="connsiteX8" fmla="*/ 2673626 w 6470374"/>
                  <a:gd name="connsiteY8" fmla="*/ 427383 h 4442792"/>
                  <a:gd name="connsiteX9" fmla="*/ 2882348 w 6470374"/>
                  <a:gd name="connsiteY9" fmla="*/ 288235 h 4442792"/>
                  <a:gd name="connsiteX10" fmla="*/ 3011557 w 6470374"/>
                  <a:gd name="connsiteY10" fmla="*/ 238540 h 4442792"/>
                  <a:gd name="connsiteX11" fmla="*/ 3190461 w 6470374"/>
                  <a:gd name="connsiteY11" fmla="*/ 139148 h 4442792"/>
                  <a:gd name="connsiteX12" fmla="*/ 3309731 w 6470374"/>
                  <a:gd name="connsiteY12" fmla="*/ 129209 h 4442792"/>
                  <a:gd name="connsiteX13" fmla="*/ 3458817 w 6470374"/>
                  <a:gd name="connsiteY13" fmla="*/ 99392 h 4442792"/>
                  <a:gd name="connsiteX14" fmla="*/ 3747052 w 6470374"/>
                  <a:gd name="connsiteY14" fmla="*/ 19879 h 4442792"/>
                  <a:gd name="connsiteX15" fmla="*/ 3906078 w 6470374"/>
                  <a:gd name="connsiteY15" fmla="*/ 0 h 4442792"/>
                  <a:gd name="connsiteX16" fmla="*/ 4631635 w 6470374"/>
                  <a:gd name="connsiteY16" fmla="*/ 19879 h 4442792"/>
                  <a:gd name="connsiteX17" fmla="*/ 4830417 w 6470374"/>
                  <a:gd name="connsiteY17" fmla="*/ 49696 h 4442792"/>
                  <a:gd name="connsiteX18" fmla="*/ 4999383 w 6470374"/>
                  <a:gd name="connsiteY18" fmla="*/ 89453 h 4442792"/>
                  <a:gd name="connsiteX19" fmla="*/ 5128591 w 6470374"/>
                  <a:gd name="connsiteY19" fmla="*/ 149087 h 4442792"/>
                  <a:gd name="connsiteX20" fmla="*/ 5267739 w 6470374"/>
                  <a:gd name="connsiteY20" fmla="*/ 178905 h 4442792"/>
                  <a:gd name="connsiteX21" fmla="*/ 5357191 w 6470374"/>
                  <a:gd name="connsiteY21" fmla="*/ 218661 h 4442792"/>
                  <a:gd name="connsiteX22" fmla="*/ 5575852 w 6470374"/>
                  <a:gd name="connsiteY22" fmla="*/ 268357 h 4442792"/>
                  <a:gd name="connsiteX23" fmla="*/ 5734878 w 6470374"/>
                  <a:gd name="connsiteY23" fmla="*/ 337931 h 4442792"/>
                  <a:gd name="connsiteX24" fmla="*/ 5953539 w 6470374"/>
                  <a:gd name="connsiteY24" fmla="*/ 397566 h 4442792"/>
                  <a:gd name="connsiteX25" fmla="*/ 6112565 w 6470374"/>
                  <a:gd name="connsiteY25" fmla="*/ 467140 h 4442792"/>
                  <a:gd name="connsiteX26" fmla="*/ 6162261 w 6470374"/>
                  <a:gd name="connsiteY26" fmla="*/ 487018 h 4442792"/>
                  <a:gd name="connsiteX27" fmla="*/ 6251713 w 6470374"/>
                  <a:gd name="connsiteY27" fmla="*/ 516835 h 4442792"/>
                  <a:gd name="connsiteX28" fmla="*/ 6311348 w 6470374"/>
                  <a:gd name="connsiteY28" fmla="*/ 566531 h 4442792"/>
                  <a:gd name="connsiteX29" fmla="*/ 6341165 w 6470374"/>
                  <a:gd name="connsiteY29" fmla="*/ 596348 h 4442792"/>
                  <a:gd name="connsiteX30" fmla="*/ 6430617 w 6470374"/>
                  <a:gd name="connsiteY30" fmla="*/ 655983 h 4442792"/>
                  <a:gd name="connsiteX31" fmla="*/ 6470374 w 6470374"/>
                  <a:gd name="connsiteY31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63197 w 6470374"/>
                  <a:gd name="connsiteY2" fmla="*/ 1036886 h 4442792"/>
                  <a:gd name="connsiteX3" fmla="*/ 1825438 w 6470374"/>
                  <a:gd name="connsiteY3" fmla="*/ 1063633 h 4442792"/>
                  <a:gd name="connsiteX4" fmla="*/ 1939008 w 6470374"/>
                  <a:gd name="connsiteY4" fmla="*/ 1066703 h 4442792"/>
                  <a:gd name="connsiteX5" fmla="*/ 2027583 w 6470374"/>
                  <a:gd name="connsiteY5" fmla="*/ 1053548 h 4442792"/>
                  <a:gd name="connsiteX6" fmla="*/ 2435087 w 6470374"/>
                  <a:gd name="connsiteY6" fmla="*/ 725557 h 4442792"/>
                  <a:gd name="connsiteX7" fmla="*/ 2534478 w 6470374"/>
                  <a:gd name="connsiteY7" fmla="*/ 596348 h 4442792"/>
                  <a:gd name="connsiteX8" fmla="*/ 2673626 w 6470374"/>
                  <a:gd name="connsiteY8" fmla="*/ 427383 h 4442792"/>
                  <a:gd name="connsiteX9" fmla="*/ 2882348 w 6470374"/>
                  <a:gd name="connsiteY9" fmla="*/ 288235 h 4442792"/>
                  <a:gd name="connsiteX10" fmla="*/ 3011557 w 6470374"/>
                  <a:gd name="connsiteY10" fmla="*/ 238540 h 4442792"/>
                  <a:gd name="connsiteX11" fmla="*/ 3200546 w 6470374"/>
                  <a:gd name="connsiteY11" fmla="*/ 139148 h 4442792"/>
                  <a:gd name="connsiteX12" fmla="*/ 3309731 w 6470374"/>
                  <a:gd name="connsiteY12" fmla="*/ 129209 h 4442792"/>
                  <a:gd name="connsiteX13" fmla="*/ 3458817 w 6470374"/>
                  <a:gd name="connsiteY13" fmla="*/ 99392 h 4442792"/>
                  <a:gd name="connsiteX14" fmla="*/ 3747052 w 6470374"/>
                  <a:gd name="connsiteY14" fmla="*/ 19879 h 4442792"/>
                  <a:gd name="connsiteX15" fmla="*/ 3906078 w 6470374"/>
                  <a:gd name="connsiteY15" fmla="*/ 0 h 4442792"/>
                  <a:gd name="connsiteX16" fmla="*/ 4631635 w 6470374"/>
                  <a:gd name="connsiteY16" fmla="*/ 19879 h 4442792"/>
                  <a:gd name="connsiteX17" fmla="*/ 4830417 w 6470374"/>
                  <a:gd name="connsiteY17" fmla="*/ 49696 h 4442792"/>
                  <a:gd name="connsiteX18" fmla="*/ 4999383 w 6470374"/>
                  <a:gd name="connsiteY18" fmla="*/ 89453 h 4442792"/>
                  <a:gd name="connsiteX19" fmla="*/ 5128591 w 6470374"/>
                  <a:gd name="connsiteY19" fmla="*/ 149087 h 4442792"/>
                  <a:gd name="connsiteX20" fmla="*/ 5267739 w 6470374"/>
                  <a:gd name="connsiteY20" fmla="*/ 178905 h 4442792"/>
                  <a:gd name="connsiteX21" fmla="*/ 5357191 w 6470374"/>
                  <a:gd name="connsiteY21" fmla="*/ 218661 h 4442792"/>
                  <a:gd name="connsiteX22" fmla="*/ 5575852 w 6470374"/>
                  <a:gd name="connsiteY22" fmla="*/ 268357 h 4442792"/>
                  <a:gd name="connsiteX23" fmla="*/ 5734878 w 6470374"/>
                  <a:gd name="connsiteY23" fmla="*/ 337931 h 4442792"/>
                  <a:gd name="connsiteX24" fmla="*/ 5953539 w 6470374"/>
                  <a:gd name="connsiteY24" fmla="*/ 397566 h 4442792"/>
                  <a:gd name="connsiteX25" fmla="*/ 6112565 w 6470374"/>
                  <a:gd name="connsiteY25" fmla="*/ 467140 h 4442792"/>
                  <a:gd name="connsiteX26" fmla="*/ 6162261 w 6470374"/>
                  <a:gd name="connsiteY26" fmla="*/ 487018 h 4442792"/>
                  <a:gd name="connsiteX27" fmla="*/ 6251713 w 6470374"/>
                  <a:gd name="connsiteY27" fmla="*/ 516835 h 4442792"/>
                  <a:gd name="connsiteX28" fmla="*/ 6311348 w 6470374"/>
                  <a:gd name="connsiteY28" fmla="*/ 566531 h 4442792"/>
                  <a:gd name="connsiteX29" fmla="*/ 6341165 w 6470374"/>
                  <a:gd name="connsiteY29" fmla="*/ 596348 h 4442792"/>
                  <a:gd name="connsiteX30" fmla="*/ 6430617 w 6470374"/>
                  <a:gd name="connsiteY30" fmla="*/ 655983 h 4442792"/>
                  <a:gd name="connsiteX31" fmla="*/ 6470374 w 6470374"/>
                  <a:gd name="connsiteY31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63197 w 6470374"/>
                  <a:gd name="connsiteY2" fmla="*/ 1036886 h 4442792"/>
                  <a:gd name="connsiteX3" fmla="*/ 1825438 w 6470374"/>
                  <a:gd name="connsiteY3" fmla="*/ 1063633 h 4442792"/>
                  <a:gd name="connsiteX4" fmla="*/ 1939008 w 6470374"/>
                  <a:gd name="connsiteY4" fmla="*/ 1066703 h 4442792"/>
                  <a:gd name="connsiteX5" fmla="*/ 2027583 w 6470374"/>
                  <a:gd name="connsiteY5" fmla="*/ 1053548 h 4442792"/>
                  <a:gd name="connsiteX6" fmla="*/ 2435087 w 6470374"/>
                  <a:gd name="connsiteY6" fmla="*/ 725557 h 4442792"/>
                  <a:gd name="connsiteX7" fmla="*/ 2534478 w 6470374"/>
                  <a:gd name="connsiteY7" fmla="*/ 596348 h 4442792"/>
                  <a:gd name="connsiteX8" fmla="*/ 2673626 w 6470374"/>
                  <a:gd name="connsiteY8" fmla="*/ 427383 h 4442792"/>
                  <a:gd name="connsiteX9" fmla="*/ 2882348 w 6470374"/>
                  <a:gd name="connsiteY9" fmla="*/ 288235 h 4442792"/>
                  <a:gd name="connsiteX10" fmla="*/ 3011557 w 6470374"/>
                  <a:gd name="connsiteY10" fmla="*/ 238540 h 4442792"/>
                  <a:gd name="connsiteX11" fmla="*/ 3309731 w 6470374"/>
                  <a:gd name="connsiteY11" fmla="*/ 129209 h 4442792"/>
                  <a:gd name="connsiteX12" fmla="*/ 3458817 w 6470374"/>
                  <a:gd name="connsiteY12" fmla="*/ 99392 h 4442792"/>
                  <a:gd name="connsiteX13" fmla="*/ 3747052 w 6470374"/>
                  <a:gd name="connsiteY13" fmla="*/ 19879 h 4442792"/>
                  <a:gd name="connsiteX14" fmla="*/ 3906078 w 6470374"/>
                  <a:gd name="connsiteY14" fmla="*/ 0 h 4442792"/>
                  <a:gd name="connsiteX15" fmla="*/ 4631635 w 6470374"/>
                  <a:gd name="connsiteY15" fmla="*/ 19879 h 4442792"/>
                  <a:gd name="connsiteX16" fmla="*/ 4830417 w 6470374"/>
                  <a:gd name="connsiteY16" fmla="*/ 49696 h 4442792"/>
                  <a:gd name="connsiteX17" fmla="*/ 4999383 w 6470374"/>
                  <a:gd name="connsiteY17" fmla="*/ 89453 h 4442792"/>
                  <a:gd name="connsiteX18" fmla="*/ 5128591 w 6470374"/>
                  <a:gd name="connsiteY18" fmla="*/ 149087 h 4442792"/>
                  <a:gd name="connsiteX19" fmla="*/ 5267739 w 6470374"/>
                  <a:gd name="connsiteY19" fmla="*/ 178905 h 4442792"/>
                  <a:gd name="connsiteX20" fmla="*/ 5357191 w 6470374"/>
                  <a:gd name="connsiteY20" fmla="*/ 218661 h 4442792"/>
                  <a:gd name="connsiteX21" fmla="*/ 5575852 w 6470374"/>
                  <a:gd name="connsiteY21" fmla="*/ 268357 h 4442792"/>
                  <a:gd name="connsiteX22" fmla="*/ 5734878 w 6470374"/>
                  <a:gd name="connsiteY22" fmla="*/ 337931 h 4442792"/>
                  <a:gd name="connsiteX23" fmla="*/ 5953539 w 6470374"/>
                  <a:gd name="connsiteY23" fmla="*/ 397566 h 4442792"/>
                  <a:gd name="connsiteX24" fmla="*/ 6112565 w 6470374"/>
                  <a:gd name="connsiteY24" fmla="*/ 467140 h 4442792"/>
                  <a:gd name="connsiteX25" fmla="*/ 6162261 w 6470374"/>
                  <a:gd name="connsiteY25" fmla="*/ 487018 h 4442792"/>
                  <a:gd name="connsiteX26" fmla="*/ 6251713 w 6470374"/>
                  <a:gd name="connsiteY26" fmla="*/ 516835 h 4442792"/>
                  <a:gd name="connsiteX27" fmla="*/ 6311348 w 6470374"/>
                  <a:gd name="connsiteY27" fmla="*/ 566531 h 4442792"/>
                  <a:gd name="connsiteX28" fmla="*/ 6341165 w 6470374"/>
                  <a:gd name="connsiteY28" fmla="*/ 596348 h 4442792"/>
                  <a:gd name="connsiteX29" fmla="*/ 6430617 w 6470374"/>
                  <a:gd name="connsiteY29" fmla="*/ 655983 h 4442792"/>
                  <a:gd name="connsiteX30" fmla="*/ 6470374 w 6470374"/>
                  <a:gd name="connsiteY30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63197 w 6470374"/>
                  <a:gd name="connsiteY2" fmla="*/ 1036886 h 4442792"/>
                  <a:gd name="connsiteX3" fmla="*/ 1825438 w 6470374"/>
                  <a:gd name="connsiteY3" fmla="*/ 1063633 h 4442792"/>
                  <a:gd name="connsiteX4" fmla="*/ 1939008 w 6470374"/>
                  <a:gd name="connsiteY4" fmla="*/ 1066703 h 4442792"/>
                  <a:gd name="connsiteX5" fmla="*/ 2027583 w 6470374"/>
                  <a:gd name="connsiteY5" fmla="*/ 1053548 h 4442792"/>
                  <a:gd name="connsiteX6" fmla="*/ 2435087 w 6470374"/>
                  <a:gd name="connsiteY6" fmla="*/ 725557 h 4442792"/>
                  <a:gd name="connsiteX7" fmla="*/ 2534478 w 6470374"/>
                  <a:gd name="connsiteY7" fmla="*/ 596348 h 4442792"/>
                  <a:gd name="connsiteX8" fmla="*/ 2673626 w 6470374"/>
                  <a:gd name="connsiteY8" fmla="*/ 427383 h 4442792"/>
                  <a:gd name="connsiteX9" fmla="*/ 2882348 w 6470374"/>
                  <a:gd name="connsiteY9" fmla="*/ 288235 h 4442792"/>
                  <a:gd name="connsiteX10" fmla="*/ 3011557 w 6470374"/>
                  <a:gd name="connsiteY10" fmla="*/ 238540 h 4442792"/>
                  <a:gd name="connsiteX11" fmla="*/ 3309731 w 6470374"/>
                  <a:gd name="connsiteY11" fmla="*/ 129209 h 4442792"/>
                  <a:gd name="connsiteX12" fmla="*/ 3747052 w 6470374"/>
                  <a:gd name="connsiteY12" fmla="*/ 19879 h 4442792"/>
                  <a:gd name="connsiteX13" fmla="*/ 3906078 w 6470374"/>
                  <a:gd name="connsiteY13" fmla="*/ 0 h 4442792"/>
                  <a:gd name="connsiteX14" fmla="*/ 4631635 w 6470374"/>
                  <a:gd name="connsiteY14" fmla="*/ 19879 h 4442792"/>
                  <a:gd name="connsiteX15" fmla="*/ 4830417 w 6470374"/>
                  <a:gd name="connsiteY15" fmla="*/ 49696 h 4442792"/>
                  <a:gd name="connsiteX16" fmla="*/ 4999383 w 6470374"/>
                  <a:gd name="connsiteY16" fmla="*/ 89453 h 4442792"/>
                  <a:gd name="connsiteX17" fmla="*/ 5128591 w 6470374"/>
                  <a:gd name="connsiteY17" fmla="*/ 149087 h 4442792"/>
                  <a:gd name="connsiteX18" fmla="*/ 5267739 w 6470374"/>
                  <a:gd name="connsiteY18" fmla="*/ 178905 h 4442792"/>
                  <a:gd name="connsiteX19" fmla="*/ 5357191 w 6470374"/>
                  <a:gd name="connsiteY19" fmla="*/ 218661 h 4442792"/>
                  <a:gd name="connsiteX20" fmla="*/ 5575852 w 6470374"/>
                  <a:gd name="connsiteY20" fmla="*/ 268357 h 4442792"/>
                  <a:gd name="connsiteX21" fmla="*/ 5734878 w 6470374"/>
                  <a:gd name="connsiteY21" fmla="*/ 337931 h 4442792"/>
                  <a:gd name="connsiteX22" fmla="*/ 5953539 w 6470374"/>
                  <a:gd name="connsiteY22" fmla="*/ 397566 h 4442792"/>
                  <a:gd name="connsiteX23" fmla="*/ 6112565 w 6470374"/>
                  <a:gd name="connsiteY23" fmla="*/ 467140 h 4442792"/>
                  <a:gd name="connsiteX24" fmla="*/ 6162261 w 6470374"/>
                  <a:gd name="connsiteY24" fmla="*/ 487018 h 4442792"/>
                  <a:gd name="connsiteX25" fmla="*/ 6251713 w 6470374"/>
                  <a:gd name="connsiteY25" fmla="*/ 516835 h 4442792"/>
                  <a:gd name="connsiteX26" fmla="*/ 6311348 w 6470374"/>
                  <a:gd name="connsiteY26" fmla="*/ 566531 h 4442792"/>
                  <a:gd name="connsiteX27" fmla="*/ 6341165 w 6470374"/>
                  <a:gd name="connsiteY27" fmla="*/ 596348 h 4442792"/>
                  <a:gd name="connsiteX28" fmla="*/ 6430617 w 6470374"/>
                  <a:gd name="connsiteY28" fmla="*/ 655983 h 4442792"/>
                  <a:gd name="connsiteX29" fmla="*/ 6470374 w 6470374"/>
                  <a:gd name="connsiteY29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63197 w 6470374"/>
                  <a:gd name="connsiteY2" fmla="*/ 1036886 h 4442792"/>
                  <a:gd name="connsiteX3" fmla="*/ 1825438 w 6470374"/>
                  <a:gd name="connsiteY3" fmla="*/ 1063633 h 4442792"/>
                  <a:gd name="connsiteX4" fmla="*/ 1939008 w 6470374"/>
                  <a:gd name="connsiteY4" fmla="*/ 1066703 h 4442792"/>
                  <a:gd name="connsiteX5" fmla="*/ 2027583 w 6470374"/>
                  <a:gd name="connsiteY5" fmla="*/ 1053548 h 4442792"/>
                  <a:gd name="connsiteX6" fmla="*/ 2435087 w 6470374"/>
                  <a:gd name="connsiteY6" fmla="*/ 725557 h 4442792"/>
                  <a:gd name="connsiteX7" fmla="*/ 2524392 w 6470374"/>
                  <a:gd name="connsiteY7" fmla="*/ 566092 h 4442792"/>
                  <a:gd name="connsiteX8" fmla="*/ 2673626 w 6470374"/>
                  <a:gd name="connsiteY8" fmla="*/ 427383 h 4442792"/>
                  <a:gd name="connsiteX9" fmla="*/ 2882348 w 6470374"/>
                  <a:gd name="connsiteY9" fmla="*/ 288235 h 4442792"/>
                  <a:gd name="connsiteX10" fmla="*/ 3011557 w 6470374"/>
                  <a:gd name="connsiteY10" fmla="*/ 238540 h 4442792"/>
                  <a:gd name="connsiteX11" fmla="*/ 3309731 w 6470374"/>
                  <a:gd name="connsiteY11" fmla="*/ 129209 h 4442792"/>
                  <a:gd name="connsiteX12" fmla="*/ 3747052 w 6470374"/>
                  <a:gd name="connsiteY12" fmla="*/ 19879 h 4442792"/>
                  <a:gd name="connsiteX13" fmla="*/ 3906078 w 6470374"/>
                  <a:gd name="connsiteY13" fmla="*/ 0 h 4442792"/>
                  <a:gd name="connsiteX14" fmla="*/ 4631635 w 6470374"/>
                  <a:gd name="connsiteY14" fmla="*/ 19879 h 4442792"/>
                  <a:gd name="connsiteX15" fmla="*/ 4830417 w 6470374"/>
                  <a:gd name="connsiteY15" fmla="*/ 49696 h 4442792"/>
                  <a:gd name="connsiteX16" fmla="*/ 4999383 w 6470374"/>
                  <a:gd name="connsiteY16" fmla="*/ 89453 h 4442792"/>
                  <a:gd name="connsiteX17" fmla="*/ 5128591 w 6470374"/>
                  <a:gd name="connsiteY17" fmla="*/ 149087 h 4442792"/>
                  <a:gd name="connsiteX18" fmla="*/ 5267739 w 6470374"/>
                  <a:gd name="connsiteY18" fmla="*/ 178905 h 4442792"/>
                  <a:gd name="connsiteX19" fmla="*/ 5357191 w 6470374"/>
                  <a:gd name="connsiteY19" fmla="*/ 218661 h 4442792"/>
                  <a:gd name="connsiteX20" fmla="*/ 5575852 w 6470374"/>
                  <a:gd name="connsiteY20" fmla="*/ 268357 h 4442792"/>
                  <a:gd name="connsiteX21" fmla="*/ 5734878 w 6470374"/>
                  <a:gd name="connsiteY21" fmla="*/ 337931 h 4442792"/>
                  <a:gd name="connsiteX22" fmla="*/ 5953539 w 6470374"/>
                  <a:gd name="connsiteY22" fmla="*/ 397566 h 4442792"/>
                  <a:gd name="connsiteX23" fmla="*/ 6112565 w 6470374"/>
                  <a:gd name="connsiteY23" fmla="*/ 467140 h 4442792"/>
                  <a:gd name="connsiteX24" fmla="*/ 6162261 w 6470374"/>
                  <a:gd name="connsiteY24" fmla="*/ 487018 h 4442792"/>
                  <a:gd name="connsiteX25" fmla="*/ 6251713 w 6470374"/>
                  <a:gd name="connsiteY25" fmla="*/ 516835 h 4442792"/>
                  <a:gd name="connsiteX26" fmla="*/ 6311348 w 6470374"/>
                  <a:gd name="connsiteY26" fmla="*/ 566531 h 4442792"/>
                  <a:gd name="connsiteX27" fmla="*/ 6341165 w 6470374"/>
                  <a:gd name="connsiteY27" fmla="*/ 596348 h 4442792"/>
                  <a:gd name="connsiteX28" fmla="*/ 6430617 w 6470374"/>
                  <a:gd name="connsiteY28" fmla="*/ 655983 h 4442792"/>
                  <a:gd name="connsiteX29" fmla="*/ 6470374 w 6470374"/>
                  <a:gd name="connsiteY29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63197 w 6470374"/>
                  <a:gd name="connsiteY2" fmla="*/ 1036886 h 4442792"/>
                  <a:gd name="connsiteX3" fmla="*/ 1825438 w 6470374"/>
                  <a:gd name="connsiteY3" fmla="*/ 1063633 h 4442792"/>
                  <a:gd name="connsiteX4" fmla="*/ 1939008 w 6470374"/>
                  <a:gd name="connsiteY4" fmla="*/ 1066703 h 4442792"/>
                  <a:gd name="connsiteX5" fmla="*/ 2027583 w 6470374"/>
                  <a:gd name="connsiteY5" fmla="*/ 1053548 h 4442792"/>
                  <a:gd name="connsiteX6" fmla="*/ 2524392 w 6470374"/>
                  <a:gd name="connsiteY6" fmla="*/ 566092 h 4442792"/>
                  <a:gd name="connsiteX7" fmla="*/ 2673626 w 6470374"/>
                  <a:gd name="connsiteY7" fmla="*/ 427383 h 4442792"/>
                  <a:gd name="connsiteX8" fmla="*/ 2882348 w 6470374"/>
                  <a:gd name="connsiteY8" fmla="*/ 288235 h 4442792"/>
                  <a:gd name="connsiteX9" fmla="*/ 3011557 w 6470374"/>
                  <a:gd name="connsiteY9" fmla="*/ 238540 h 4442792"/>
                  <a:gd name="connsiteX10" fmla="*/ 3309731 w 6470374"/>
                  <a:gd name="connsiteY10" fmla="*/ 129209 h 4442792"/>
                  <a:gd name="connsiteX11" fmla="*/ 3747052 w 6470374"/>
                  <a:gd name="connsiteY11" fmla="*/ 19879 h 4442792"/>
                  <a:gd name="connsiteX12" fmla="*/ 3906078 w 6470374"/>
                  <a:gd name="connsiteY12" fmla="*/ 0 h 4442792"/>
                  <a:gd name="connsiteX13" fmla="*/ 4631635 w 6470374"/>
                  <a:gd name="connsiteY13" fmla="*/ 19879 h 4442792"/>
                  <a:gd name="connsiteX14" fmla="*/ 4830417 w 6470374"/>
                  <a:gd name="connsiteY14" fmla="*/ 49696 h 4442792"/>
                  <a:gd name="connsiteX15" fmla="*/ 4999383 w 6470374"/>
                  <a:gd name="connsiteY15" fmla="*/ 89453 h 4442792"/>
                  <a:gd name="connsiteX16" fmla="*/ 5128591 w 6470374"/>
                  <a:gd name="connsiteY16" fmla="*/ 149087 h 4442792"/>
                  <a:gd name="connsiteX17" fmla="*/ 5267739 w 6470374"/>
                  <a:gd name="connsiteY17" fmla="*/ 178905 h 4442792"/>
                  <a:gd name="connsiteX18" fmla="*/ 5357191 w 6470374"/>
                  <a:gd name="connsiteY18" fmla="*/ 218661 h 4442792"/>
                  <a:gd name="connsiteX19" fmla="*/ 5575852 w 6470374"/>
                  <a:gd name="connsiteY19" fmla="*/ 268357 h 4442792"/>
                  <a:gd name="connsiteX20" fmla="*/ 5734878 w 6470374"/>
                  <a:gd name="connsiteY20" fmla="*/ 337931 h 4442792"/>
                  <a:gd name="connsiteX21" fmla="*/ 5953539 w 6470374"/>
                  <a:gd name="connsiteY21" fmla="*/ 397566 h 4442792"/>
                  <a:gd name="connsiteX22" fmla="*/ 6112565 w 6470374"/>
                  <a:gd name="connsiteY22" fmla="*/ 467140 h 4442792"/>
                  <a:gd name="connsiteX23" fmla="*/ 6162261 w 6470374"/>
                  <a:gd name="connsiteY23" fmla="*/ 487018 h 4442792"/>
                  <a:gd name="connsiteX24" fmla="*/ 6251713 w 6470374"/>
                  <a:gd name="connsiteY24" fmla="*/ 516835 h 4442792"/>
                  <a:gd name="connsiteX25" fmla="*/ 6311348 w 6470374"/>
                  <a:gd name="connsiteY25" fmla="*/ 566531 h 4442792"/>
                  <a:gd name="connsiteX26" fmla="*/ 6341165 w 6470374"/>
                  <a:gd name="connsiteY26" fmla="*/ 596348 h 4442792"/>
                  <a:gd name="connsiteX27" fmla="*/ 6430617 w 6470374"/>
                  <a:gd name="connsiteY27" fmla="*/ 655983 h 4442792"/>
                  <a:gd name="connsiteX28" fmla="*/ 6470374 w 6470374"/>
                  <a:gd name="connsiteY28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63197 w 6470374"/>
                  <a:gd name="connsiteY2" fmla="*/ 1036886 h 4442792"/>
                  <a:gd name="connsiteX3" fmla="*/ 1825438 w 6470374"/>
                  <a:gd name="connsiteY3" fmla="*/ 1063633 h 4442792"/>
                  <a:gd name="connsiteX4" fmla="*/ 1939008 w 6470374"/>
                  <a:gd name="connsiteY4" fmla="*/ 1066703 h 4442792"/>
                  <a:gd name="connsiteX5" fmla="*/ 2128436 w 6470374"/>
                  <a:gd name="connsiteY5" fmla="*/ 929163 h 4442792"/>
                  <a:gd name="connsiteX6" fmla="*/ 2524392 w 6470374"/>
                  <a:gd name="connsiteY6" fmla="*/ 566092 h 4442792"/>
                  <a:gd name="connsiteX7" fmla="*/ 2673626 w 6470374"/>
                  <a:gd name="connsiteY7" fmla="*/ 427383 h 4442792"/>
                  <a:gd name="connsiteX8" fmla="*/ 2882348 w 6470374"/>
                  <a:gd name="connsiteY8" fmla="*/ 288235 h 4442792"/>
                  <a:gd name="connsiteX9" fmla="*/ 3011557 w 6470374"/>
                  <a:gd name="connsiteY9" fmla="*/ 238540 h 4442792"/>
                  <a:gd name="connsiteX10" fmla="*/ 3309731 w 6470374"/>
                  <a:gd name="connsiteY10" fmla="*/ 129209 h 4442792"/>
                  <a:gd name="connsiteX11" fmla="*/ 3747052 w 6470374"/>
                  <a:gd name="connsiteY11" fmla="*/ 19879 h 4442792"/>
                  <a:gd name="connsiteX12" fmla="*/ 3906078 w 6470374"/>
                  <a:gd name="connsiteY12" fmla="*/ 0 h 4442792"/>
                  <a:gd name="connsiteX13" fmla="*/ 4631635 w 6470374"/>
                  <a:gd name="connsiteY13" fmla="*/ 19879 h 4442792"/>
                  <a:gd name="connsiteX14" fmla="*/ 4830417 w 6470374"/>
                  <a:gd name="connsiteY14" fmla="*/ 49696 h 4442792"/>
                  <a:gd name="connsiteX15" fmla="*/ 4999383 w 6470374"/>
                  <a:gd name="connsiteY15" fmla="*/ 89453 h 4442792"/>
                  <a:gd name="connsiteX16" fmla="*/ 5128591 w 6470374"/>
                  <a:gd name="connsiteY16" fmla="*/ 149087 h 4442792"/>
                  <a:gd name="connsiteX17" fmla="*/ 5267739 w 6470374"/>
                  <a:gd name="connsiteY17" fmla="*/ 178905 h 4442792"/>
                  <a:gd name="connsiteX18" fmla="*/ 5357191 w 6470374"/>
                  <a:gd name="connsiteY18" fmla="*/ 218661 h 4442792"/>
                  <a:gd name="connsiteX19" fmla="*/ 5575852 w 6470374"/>
                  <a:gd name="connsiteY19" fmla="*/ 268357 h 4442792"/>
                  <a:gd name="connsiteX20" fmla="*/ 5734878 w 6470374"/>
                  <a:gd name="connsiteY20" fmla="*/ 337931 h 4442792"/>
                  <a:gd name="connsiteX21" fmla="*/ 5953539 w 6470374"/>
                  <a:gd name="connsiteY21" fmla="*/ 397566 h 4442792"/>
                  <a:gd name="connsiteX22" fmla="*/ 6112565 w 6470374"/>
                  <a:gd name="connsiteY22" fmla="*/ 467140 h 4442792"/>
                  <a:gd name="connsiteX23" fmla="*/ 6162261 w 6470374"/>
                  <a:gd name="connsiteY23" fmla="*/ 487018 h 4442792"/>
                  <a:gd name="connsiteX24" fmla="*/ 6251713 w 6470374"/>
                  <a:gd name="connsiteY24" fmla="*/ 516835 h 4442792"/>
                  <a:gd name="connsiteX25" fmla="*/ 6311348 w 6470374"/>
                  <a:gd name="connsiteY25" fmla="*/ 566531 h 4442792"/>
                  <a:gd name="connsiteX26" fmla="*/ 6341165 w 6470374"/>
                  <a:gd name="connsiteY26" fmla="*/ 596348 h 4442792"/>
                  <a:gd name="connsiteX27" fmla="*/ 6430617 w 6470374"/>
                  <a:gd name="connsiteY27" fmla="*/ 655983 h 4442792"/>
                  <a:gd name="connsiteX28" fmla="*/ 6470374 w 6470374"/>
                  <a:gd name="connsiteY28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63197 w 6470374"/>
                  <a:gd name="connsiteY2" fmla="*/ 1036886 h 4442792"/>
                  <a:gd name="connsiteX3" fmla="*/ 1825438 w 6470374"/>
                  <a:gd name="connsiteY3" fmla="*/ 1063633 h 4442792"/>
                  <a:gd name="connsiteX4" fmla="*/ 1979349 w 6470374"/>
                  <a:gd name="connsiteY4" fmla="*/ 1049894 h 4442792"/>
                  <a:gd name="connsiteX5" fmla="*/ 2128436 w 6470374"/>
                  <a:gd name="connsiteY5" fmla="*/ 929163 h 4442792"/>
                  <a:gd name="connsiteX6" fmla="*/ 2524392 w 6470374"/>
                  <a:gd name="connsiteY6" fmla="*/ 566092 h 4442792"/>
                  <a:gd name="connsiteX7" fmla="*/ 2673626 w 6470374"/>
                  <a:gd name="connsiteY7" fmla="*/ 427383 h 4442792"/>
                  <a:gd name="connsiteX8" fmla="*/ 2882348 w 6470374"/>
                  <a:gd name="connsiteY8" fmla="*/ 288235 h 4442792"/>
                  <a:gd name="connsiteX9" fmla="*/ 3011557 w 6470374"/>
                  <a:gd name="connsiteY9" fmla="*/ 238540 h 4442792"/>
                  <a:gd name="connsiteX10" fmla="*/ 3309731 w 6470374"/>
                  <a:gd name="connsiteY10" fmla="*/ 129209 h 4442792"/>
                  <a:gd name="connsiteX11" fmla="*/ 3747052 w 6470374"/>
                  <a:gd name="connsiteY11" fmla="*/ 19879 h 4442792"/>
                  <a:gd name="connsiteX12" fmla="*/ 3906078 w 6470374"/>
                  <a:gd name="connsiteY12" fmla="*/ 0 h 4442792"/>
                  <a:gd name="connsiteX13" fmla="*/ 4631635 w 6470374"/>
                  <a:gd name="connsiteY13" fmla="*/ 19879 h 4442792"/>
                  <a:gd name="connsiteX14" fmla="*/ 4830417 w 6470374"/>
                  <a:gd name="connsiteY14" fmla="*/ 49696 h 4442792"/>
                  <a:gd name="connsiteX15" fmla="*/ 4999383 w 6470374"/>
                  <a:gd name="connsiteY15" fmla="*/ 89453 h 4442792"/>
                  <a:gd name="connsiteX16" fmla="*/ 5128591 w 6470374"/>
                  <a:gd name="connsiteY16" fmla="*/ 149087 h 4442792"/>
                  <a:gd name="connsiteX17" fmla="*/ 5267739 w 6470374"/>
                  <a:gd name="connsiteY17" fmla="*/ 178905 h 4442792"/>
                  <a:gd name="connsiteX18" fmla="*/ 5357191 w 6470374"/>
                  <a:gd name="connsiteY18" fmla="*/ 218661 h 4442792"/>
                  <a:gd name="connsiteX19" fmla="*/ 5575852 w 6470374"/>
                  <a:gd name="connsiteY19" fmla="*/ 268357 h 4442792"/>
                  <a:gd name="connsiteX20" fmla="*/ 5734878 w 6470374"/>
                  <a:gd name="connsiteY20" fmla="*/ 337931 h 4442792"/>
                  <a:gd name="connsiteX21" fmla="*/ 5953539 w 6470374"/>
                  <a:gd name="connsiteY21" fmla="*/ 397566 h 4442792"/>
                  <a:gd name="connsiteX22" fmla="*/ 6112565 w 6470374"/>
                  <a:gd name="connsiteY22" fmla="*/ 467140 h 4442792"/>
                  <a:gd name="connsiteX23" fmla="*/ 6162261 w 6470374"/>
                  <a:gd name="connsiteY23" fmla="*/ 487018 h 4442792"/>
                  <a:gd name="connsiteX24" fmla="*/ 6251713 w 6470374"/>
                  <a:gd name="connsiteY24" fmla="*/ 516835 h 4442792"/>
                  <a:gd name="connsiteX25" fmla="*/ 6311348 w 6470374"/>
                  <a:gd name="connsiteY25" fmla="*/ 566531 h 4442792"/>
                  <a:gd name="connsiteX26" fmla="*/ 6341165 w 6470374"/>
                  <a:gd name="connsiteY26" fmla="*/ 596348 h 4442792"/>
                  <a:gd name="connsiteX27" fmla="*/ 6430617 w 6470374"/>
                  <a:gd name="connsiteY27" fmla="*/ 655983 h 4442792"/>
                  <a:gd name="connsiteX28" fmla="*/ 6470374 w 6470374"/>
                  <a:gd name="connsiteY28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69921 w 6470374"/>
                  <a:gd name="connsiteY2" fmla="*/ 1036886 h 4442792"/>
                  <a:gd name="connsiteX3" fmla="*/ 1825438 w 6470374"/>
                  <a:gd name="connsiteY3" fmla="*/ 1063633 h 4442792"/>
                  <a:gd name="connsiteX4" fmla="*/ 1979349 w 6470374"/>
                  <a:gd name="connsiteY4" fmla="*/ 1049894 h 4442792"/>
                  <a:gd name="connsiteX5" fmla="*/ 2128436 w 6470374"/>
                  <a:gd name="connsiteY5" fmla="*/ 929163 h 4442792"/>
                  <a:gd name="connsiteX6" fmla="*/ 2524392 w 6470374"/>
                  <a:gd name="connsiteY6" fmla="*/ 566092 h 4442792"/>
                  <a:gd name="connsiteX7" fmla="*/ 2673626 w 6470374"/>
                  <a:gd name="connsiteY7" fmla="*/ 427383 h 4442792"/>
                  <a:gd name="connsiteX8" fmla="*/ 2882348 w 6470374"/>
                  <a:gd name="connsiteY8" fmla="*/ 288235 h 4442792"/>
                  <a:gd name="connsiteX9" fmla="*/ 3011557 w 6470374"/>
                  <a:gd name="connsiteY9" fmla="*/ 238540 h 4442792"/>
                  <a:gd name="connsiteX10" fmla="*/ 3309731 w 6470374"/>
                  <a:gd name="connsiteY10" fmla="*/ 129209 h 4442792"/>
                  <a:gd name="connsiteX11" fmla="*/ 3747052 w 6470374"/>
                  <a:gd name="connsiteY11" fmla="*/ 19879 h 4442792"/>
                  <a:gd name="connsiteX12" fmla="*/ 3906078 w 6470374"/>
                  <a:gd name="connsiteY12" fmla="*/ 0 h 4442792"/>
                  <a:gd name="connsiteX13" fmla="*/ 4631635 w 6470374"/>
                  <a:gd name="connsiteY13" fmla="*/ 19879 h 4442792"/>
                  <a:gd name="connsiteX14" fmla="*/ 4830417 w 6470374"/>
                  <a:gd name="connsiteY14" fmla="*/ 49696 h 4442792"/>
                  <a:gd name="connsiteX15" fmla="*/ 4999383 w 6470374"/>
                  <a:gd name="connsiteY15" fmla="*/ 89453 h 4442792"/>
                  <a:gd name="connsiteX16" fmla="*/ 5128591 w 6470374"/>
                  <a:gd name="connsiteY16" fmla="*/ 149087 h 4442792"/>
                  <a:gd name="connsiteX17" fmla="*/ 5267739 w 6470374"/>
                  <a:gd name="connsiteY17" fmla="*/ 178905 h 4442792"/>
                  <a:gd name="connsiteX18" fmla="*/ 5357191 w 6470374"/>
                  <a:gd name="connsiteY18" fmla="*/ 218661 h 4442792"/>
                  <a:gd name="connsiteX19" fmla="*/ 5575852 w 6470374"/>
                  <a:gd name="connsiteY19" fmla="*/ 268357 h 4442792"/>
                  <a:gd name="connsiteX20" fmla="*/ 5734878 w 6470374"/>
                  <a:gd name="connsiteY20" fmla="*/ 337931 h 4442792"/>
                  <a:gd name="connsiteX21" fmla="*/ 5953539 w 6470374"/>
                  <a:gd name="connsiteY21" fmla="*/ 397566 h 4442792"/>
                  <a:gd name="connsiteX22" fmla="*/ 6112565 w 6470374"/>
                  <a:gd name="connsiteY22" fmla="*/ 467140 h 4442792"/>
                  <a:gd name="connsiteX23" fmla="*/ 6162261 w 6470374"/>
                  <a:gd name="connsiteY23" fmla="*/ 487018 h 4442792"/>
                  <a:gd name="connsiteX24" fmla="*/ 6251713 w 6470374"/>
                  <a:gd name="connsiteY24" fmla="*/ 516835 h 4442792"/>
                  <a:gd name="connsiteX25" fmla="*/ 6311348 w 6470374"/>
                  <a:gd name="connsiteY25" fmla="*/ 566531 h 4442792"/>
                  <a:gd name="connsiteX26" fmla="*/ 6341165 w 6470374"/>
                  <a:gd name="connsiteY26" fmla="*/ 596348 h 4442792"/>
                  <a:gd name="connsiteX27" fmla="*/ 6430617 w 6470374"/>
                  <a:gd name="connsiteY27" fmla="*/ 655983 h 4442792"/>
                  <a:gd name="connsiteX28" fmla="*/ 6470374 w 6470374"/>
                  <a:gd name="connsiteY28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69921 w 6470374"/>
                  <a:gd name="connsiteY2" fmla="*/ 1036886 h 4442792"/>
                  <a:gd name="connsiteX3" fmla="*/ 1825438 w 6470374"/>
                  <a:gd name="connsiteY3" fmla="*/ 1063633 h 4442792"/>
                  <a:gd name="connsiteX4" fmla="*/ 1979349 w 6470374"/>
                  <a:gd name="connsiteY4" fmla="*/ 1049894 h 4442792"/>
                  <a:gd name="connsiteX5" fmla="*/ 2128436 w 6470374"/>
                  <a:gd name="connsiteY5" fmla="*/ 929163 h 4442792"/>
                  <a:gd name="connsiteX6" fmla="*/ 2524392 w 6470374"/>
                  <a:gd name="connsiteY6" fmla="*/ 566092 h 4442792"/>
                  <a:gd name="connsiteX7" fmla="*/ 2673626 w 6470374"/>
                  <a:gd name="connsiteY7" fmla="*/ 427383 h 4442792"/>
                  <a:gd name="connsiteX8" fmla="*/ 2882348 w 6470374"/>
                  <a:gd name="connsiteY8" fmla="*/ 288235 h 4442792"/>
                  <a:gd name="connsiteX9" fmla="*/ 3011557 w 6470374"/>
                  <a:gd name="connsiteY9" fmla="*/ 238540 h 4442792"/>
                  <a:gd name="connsiteX10" fmla="*/ 3309731 w 6470374"/>
                  <a:gd name="connsiteY10" fmla="*/ 129209 h 4442792"/>
                  <a:gd name="connsiteX11" fmla="*/ 3747052 w 6470374"/>
                  <a:gd name="connsiteY11" fmla="*/ 19879 h 4442792"/>
                  <a:gd name="connsiteX12" fmla="*/ 3906078 w 6470374"/>
                  <a:gd name="connsiteY12" fmla="*/ 0 h 4442792"/>
                  <a:gd name="connsiteX13" fmla="*/ 4631635 w 6470374"/>
                  <a:gd name="connsiteY13" fmla="*/ 19879 h 4442792"/>
                  <a:gd name="connsiteX14" fmla="*/ 4830417 w 6470374"/>
                  <a:gd name="connsiteY14" fmla="*/ 49696 h 4442792"/>
                  <a:gd name="connsiteX15" fmla="*/ 4999383 w 6470374"/>
                  <a:gd name="connsiteY15" fmla="*/ 89453 h 4442792"/>
                  <a:gd name="connsiteX16" fmla="*/ 5128591 w 6470374"/>
                  <a:gd name="connsiteY16" fmla="*/ 149087 h 4442792"/>
                  <a:gd name="connsiteX17" fmla="*/ 5267739 w 6470374"/>
                  <a:gd name="connsiteY17" fmla="*/ 178905 h 4442792"/>
                  <a:gd name="connsiteX18" fmla="*/ 5357191 w 6470374"/>
                  <a:gd name="connsiteY18" fmla="*/ 218661 h 4442792"/>
                  <a:gd name="connsiteX19" fmla="*/ 5575852 w 6470374"/>
                  <a:gd name="connsiteY19" fmla="*/ 268357 h 4442792"/>
                  <a:gd name="connsiteX20" fmla="*/ 5734878 w 6470374"/>
                  <a:gd name="connsiteY20" fmla="*/ 337931 h 4442792"/>
                  <a:gd name="connsiteX21" fmla="*/ 5953539 w 6470374"/>
                  <a:gd name="connsiteY21" fmla="*/ 397566 h 4442792"/>
                  <a:gd name="connsiteX22" fmla="*/ 6112565 w 6470374"/>
                  <a:gd name="connsiteY22" fmla="*/ 467140 h 4442792"/>
                  <a:gd name="connsiteX23" fmla="*/ 6162261 w 6470374"/>
                  <a:gd name="connsiteY23" fmla="*/ 487018 h 4442792"/>
                  <a:gd name="connsiteX24" fmla="*/ 6251713 w 6470374"/>
                  <a:gd name="connsiteY24" fmla="*/ 516835 h 4442792"/>
                  <a:gd name="connsiteX25" fmla="*/ 6311348 w 6470374"/>
                  <a:gd name="connsiteY25" fmla="*/ 566531 h 4442792"/>
                  <a:gd name="connsiteX26" fmla="*/ 6341165 w 6470374"/>
                  <a:gd name="connsiteY26" fmla="*/ 596348 h 4442792"/>
                  <a:gd name="connsiteX27" fmla="*/ 6430617 w 6470374"/>
                  <a:gd name="connsiteY27" fmla="*/ 655983 h 4442792"/>
                  <a:gd name="connsiteX28" fmla="*/ 6470374 w 6470374"/>
                  <a:gd name="connsiteY28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93454 w 6470374"/>
                  <a:gd name="connsiteY2" fmla="*/ 1050333 h 4442792"/>
                  <a:gd name="connsiteX3" fmla="*/ 1825438 w 6470374"/>
                  <a:gd name="connsiteY3" fmla="*/ 1063633 h 4442792"/>
                  <a:gd name="connsiteX4" fmla="*/ 1979349 w 6470374"/>
                  <a:gd name="connsiteY4" fmla="*/ 1049894 h 4442792"/>
                  <a:gd name="connsiteX5" fmla="*/ 2128436 w 6470374"/>
                  <a:gd name="connsiteY5" fmla="*/ 929163 h 4442792"/>
                  <a:gd name="connsiteX6" fmla="*/ 2524392 w 6470374"/>
                  <a:gd name="connsiteY6" fmla="*/ 566092 h 4442792"/>
                  <a:gd name="connsiteX7" fmla="*/ 2673626 w 6470374"/>
                  <a:gd name="connsiteY7" fmla="*/ 427383 h 4442792"/>
                  <a:gd name="connsiteX8" fmla="*/ 2882348 w 6470374"/>
                  <a:gd name="connsiteY8" fmla="*/ 288235 h 4442792"/>
                  <a:gd name="connsiteX9" fmla="*/ 3011557 w 6470374"/>
                  <a:gd name="connsiteY9" fmla="*/ 238540 h 4442792"/>
                  <a:gd name="connsiteX10" fmla="*/ 3309731 w 6470374"/>
                  <a:gd name="connsiteY10" fmla="*/ 129209 h 4442792"/>
                  <a:gd name="connsiteX11" fmla="*/ 3747052 w 6470374"/>
                  <a:gd name="connsiteY11" fmla="*/ 19879 h 4442792"/>
                  <a:gd name="connsiteX12" fmla="*/ 3906078 w 6470374"/>
                  <a:gd name="connsiteY12" fmla="*/ 0 h 4442792"/>
                  <a:gd name="connsiteX13" fmla="*/ 4631635 w 6470374"/>
                  <a:gd name="connsiteY13" fmla="*/ 19879 h 4442792"/>
                  <a:gd name="connsiteX14" fmla="*/ 4830417 w 6470374"/>
                  <a:gd name="connsiteY14" fmla="*/ 49696 h 4442792"/>
                  <a:gd name="connsiteX15" fmla="*/ 4999383 w 6470374"/>
                  <a:gd name="connsiteY15" fmla="*/ 89453 h 4442792"/>
                  <a:gd name="connsiteX16" fmla="*/ 5128591 w 6470374"/>
                  <a:gd name="connsiteY16" fmla="*/ 149087 h 4442792"/>
                  <a:gd name="connsiteX17" fmla="*/ 5267739 w 6470374"/>
                  <a:gd name="connsiteY17" fmla="*/ 178905 h 4442792"/>
                  <a:gd name="connsiteX18" fmla="*/ 5357191 w 6470374"/>
                  <a:gd name="connsiteY18" fmla="*/ 218661 h 4442792"/>
                  <a:gd name="connsiteX19" fmla="*/ 5575852 w 6470374"/>
                  <a:gd name="connsiteY19" fmla="*/ 268357 h 4442792"/>
                  <a:gd name="connsiteX20" fmla="*/ 5734878 w 6470374"/>
                  <a:gd name="connsiteY20" fmla="*/ 337931 h 4442792"/>
                  <a:gd name="connsiteX21" fmla="*/ 5953539 w 6470374"/>
                  <a:gd name="connsiteY21" fmla="*/ 397566 h 4442792"/>
                  <a:gd name="connsiteX22" fmla="*/ 6112565 w 6470374"/>
                  <a:gd name="connsiteY22" fmla="*/ 467140 h 4442792"/>
                  <a:gd name="connsiteX23" fmla="*/ 6162261 w 6470374"/>
                  <a:gd name="connsiteY23" fmla="*/ 487018 h 4442792"/>
                  <a:gd name="connsiteX24" fmla="*/ 6251713 w 6470374"/>
                  <a:gd name="connsiteY24" fmla="*/ 516835 h 4442792"/>
                  <a:gd name="connsiteX25" fmla="*/ 6311348 w 6470374"/>
                  <a:gd name="connsiteY25" fmla="*/ 566531 h 4442792"/>
                  <a:gd name="connsiteX26" fmla="*/ 6341165 w 6470374"/>
                  <a:gd name="connsiteY26" fmla="*/ 596348 h 4442792"/>
                  <a:gd name="connsiteX27" fmla="*/ 6430617 w 6470374"/>
                  <a:gd name="connsiteY27" fmla="*/ 655983 h 4442792"/>
                  <a:gd name="connsiteX28" fmla="*/ 6470374 w 6470374"/>
                  <a:gd name="connsiteY28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93454 w 6470374"/>
                  <a:gd name="connsiteY2" fmla="*/ 1050333 h 4442792"/>
                  <a:gd name="connsiteX3" fmla="*/ 1979349 w 6470374"/>
                  <a:gd name="connsiteY3" fmla="*/ 1049894 h 4442792"/>
                  <a:gd name="connsiteX4" fmla="*/ 2128436 w 6470374"/>
                  <a:gd name="connsiteY4" fmla="*/ 929163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93454 w 6470374"/>
                  <a:gd name="connsiteY2" fmla="*/ 1050333 h 4442792"/>
                  <a:gd name="connsiteX3" fmla="*/ 1979349 w 6470374"/>
                  <a:gd name="connsiteY3" fmla="*/ 1049894 h 4442792"/>
                  <a:gd name="connsiteX4" fmla="*/ 2128436 w 6470374"/>
                  <a:gd name="connsiteY4" fmla="*/ 929163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47243 w 6470374"/>
                  <a:gd name="connsiteY2" fmla="*/ 1080589 h 4442792"/>
                  <a:gd name="connsiteX3" fmla="*/ 1979349 w 6470374"/>
                  <a:gd name="connsiteY3" fmla="*/ 1049894 h 4442792"/>
                  <a:gd name="connsiteX4" fmla="*/ 2128436 w 6470374"/>
                  <a:gd name="connsiteY4" fmla="*/ 929163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47243 w 6470374"/>
                  <a:gd name="connsiteY2" fmla="*/ 1080589 h 4442792"/>
                  <a:gd name="connsiteX3" fmla="*/ 1979349 w 6470374"/>
                  <a:gd name="connsiteY3" fmla="*/ 1049894 h 4442792"/>
                  <a:gd name="connsiteX4" fmla="*/ 2128436 w 6470374"/>
                  <a:gd name="connsiteY4" fmla="*/ 929163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33796 w 6470374"/>
                  <a:gd name="connsiteY2" fmla="*/ 1053694 h 4442792"/>
                  <a:gd name="connsiteX3" fmla="*/ 1979349 w 6470374"/>
                  <a:gd name="connsiteY3" fmla="*/ 1049894 h 4442792"/>
                  <a:gd name="connsiteX4" fmla="*/ 2128436 w 6470374"/>
                  <a:gd name="connsiteY4" fmla="*/ 929163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67414 w 6470374"/>
                  <a:gd name="connsiteY2" fmla="*/ 1043609 h 4442792"/>
                  <a:gd name="connsiteX3" fmla="*/ 1979349 w 6470374"/>
                  <a:gd name="connsiteY3" fmla="*/ 1049894 h 4442792"/>
                  <a:gd name="connsiteX4" fmla="*/ 2128436 w 6470374"/>
                  <a:gd name="connsiteY4" fmla="*/ 929163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67414 w 6470374"/>
                  <a:gd name="connsiteY2" fmla="*/ 1043609 h 4442792"/>
                  <a:gd name="connsiteX3" fmla="*/ 1979349 w 6470374"/>
                  <a:gd name="connsiteY3" fmla="*/ 1049894 h 4442792"/>
                  <a:gd name="connsiteX4" fmla="*/ 2128436 w 6470374"/>
                  <a:gd name="connsiteY4" fmla="*/ 929163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23711 w 6470374"/>
                  <a:gd name="connsiteY2" fmla="*/ 1050332 h 4442792"/>
                  <a:gd name="connsiteX3" fmla="*/ 1979349 w 6470374"/>
                  <a:gd name="connsiteY3" fmla="*/ 1049894 h 4442792"/>
                  <a:gd name="connsiteX4" fmla="*/ 2128436 w 6470374"/>
                  <a:gd name="connsiteY4" fmla="*/ 929163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23711 w 6470374"/>
                  <a:gd name="connsiteY2" fmla="*/ 1050332 h 4442792"/>
                  <a:gd name="connsiteX3" fmla="*/ 1979349 w 6470374"/>
                  <a:gd name="connsiteY3" fmla="*/ 1049894 h 4442792"/>
                  <a:gd name="connsiteX4" fmla="*/ 2178863 w 6470374"/>
                  <a:gd name="connsiteY4" fmla="*/ 892184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23711 w 6470374"/>
                  <a:gd name="connsiteY2" fmla="*/ 1050332 h 4442792"/>
                  <a:gd name="connsiteX3" fmla="*/ 1979349 w 6470374"/>
                  <a:gd name="connsiteY3" fmla="*/ 1049894 h 4442792"/>
                  <a:gd name="connsiteX4" fmla="*/ 2165416 w 6470374"/>
                  <a:gd name="connsiteY4" fmla="*/ 878737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23711 w 6470374"/>
                  <a:gd name="connsiteY2" fmla="*/ 1050332 h 4442792"/>
                  <a:gd name="connsiteX3" fmla="*/ 1979349 w 6470374"/>
                  <a:gd name="connsiteY3" fmla="*/ 1049894 h 4442792"/>
                  <a:gd name="connsiteX4" fmla="*/ 2185586 w 6470374"/>
                  <a:gd name="connsiteY4" fmla="*/ 892184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23711 w 6470374"/>
                  <a:gd name="connsiteY2" fmla="*/ 1050332 h 4442792"/>
                  <a:gd name="connsiteX3" fmla="*/ 1979349 w 6470374"/>
                  <a:gd name="connsiteY3" fmla="*/ 1049894 h 4442792"/>
                  <a:gd name="connsiteX4" fmla="*/ 2178862 w 6470374"/>
                  <a:gd name="connsiteY4" fmla="*/ 895546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23711 w 6470374"/>
                  <a:gd name="connsiteY2" fmla="*/ 1050332 h 4442792"/>
                  <a:gd name="connsiteX3" fmla="*/ 1952455 w 6470374"/>
                  <a:gd name="connsiteY3" fmla="*/ 1059979 h 4442792"/>
                  <a:gd name="connsiteX4" fmla="*/ 2178862 w 6470374"/>
                  <a:gd name="connsiteY4" fmla="*/ 895546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23711 w 6470374"/>
                  <a:gd name="connsiteY2" fmla="*/ 1050332 h 4442792"/>
                  <a:gd name="connsiteX3" fmla="*/ 1952455 w 6470374"/>
                  <a:gd name="connsiteY3" fmla="*/ 1059979 h 4442792"/>
                  <a:gd name="connsiteX4" fmla="*/ 2178862 w 6470374"/>
                  <a:gd name="connsiteY4" fmla="*/ 895546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23711 w 6470374"/>
                  <a:gd name="connsiteY2" fmla="*/ 1050332 h 4442792"/>
                  <a:gd name="connsiteX3" fmla="*/ 1952455 w 6470374"/>
                  <a:gd name="connsiteY3" fmla="*/ 1059979 h 4442792"/>
                  <a:gd name="connsiteX4" fmla="*/ 2178862 w 6470374"/>
                  <a:gd name="connsiteY4" fmla="*/ 895546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27073 w 6470374"/>
                  <a:gd name="connsiteY2" fmla="*/ 1043609 h 4442792"/>
                  <a:gd name="connsiteX3" fmla="*/ 1952455 w 6470374"/>
                  <a:gd name="connsiteY3" fmla="*/ 1059979 h 4442792"/>
                  <a:gd name="connsiteX4" fmla="*/ 2178862 w 6470374"/>
                  <a:gd name="connsiteY4" fmla="*/ 895546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27073 w 6470374"/>
                  <a:gd name="connsiteY2" fmla="*/ 1043609 h 4442792"/>
                  <a:gd name="connsiteX3" fmla="*/ 1952455 w 6470374"/>
                  <a:gd name="connsiteY3" fmla="*/ 1059979 h 4442792"/>
                  <a:gd name="connsiteX4" fmla="*/ 2158691 w 6470374"/>
                  <a:gd name="connsiteY4" fmla="*/ 885460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27073 w 6470374"/>
                  <a:gd name="connsiteY2" fmla="*/ 1043609 h 4442792"/>
                  <a:gd name="connsiteX3" fmla="*/ 1952455 w 6470374"/>
                  <a:gd name="connsiteY3" fmla="*/ 1059979 h 4442792"/>
                  <a:gd name="connsiteX4" fmla="*/ 2175499 w 6470374"/>
                  <a:gd name="connsiteY4" fmla="*/ 898907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27073 w 6470374"/>
                  <a:gd name="connsiteY2" fmla="*/ 1043609 h 4442792"/>
                  <a:gd name="connsiteX3" fmla="*/ 1952455 w 6470374"/>
                  <a:gd name="connsiteY3" fmla="*/ 1059979 h 4442792"/>
                  <a:gd name="connsiteX4" fmla="*/ 2162052 w 6470374"/>
                  <a:gd name="connsiteY4" fmla="*/ 882098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27073 w 6470374"/>
                  <a:gd name="connsiteY2" fmla="*/ 1043609 h 4442792"/>
                  <a:gd name="connsiteX3" fmla="*/ 1952455 w 6470374"/>
                  <a:gd name="connsiteY3" fmla="*/ 1059979 h 4442792"/>
                  <a:gd name="connsiteX4" fmla="*/ 2182223 w 6470374"/>
                  <a:gd name="connsiteY4" fmla="*/ 878736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27073 w 6470374"/>
                  <a:gd name="connsiteY2" fmla="*/ 1043609 h 4442792"/>
                  <a:gd name="connsiteX3" fmla="*/ 1952455 w 6470374"/>
                  <a:gd name="connsiteY3" fmla="*/ 1059979 h 4442792"/>
                  <a:gd name="connsiteX4" fmla="*/ 2182223 w 6470374"/>
                  <a:gd name="connsiteY4" fmla="*/ 878736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3011557 w 6470374"/>
                  <a:gd name="connsiteY7" fmla="*/ 238540 h 4442792"/>
                  <a:gd name="connsiteX8" fmla="*/ 3309731 w 6470374"/>
                  <a:gd name="connsiteY8" fmla="*/ 129209 h 4442792"/>
                  <a:gd name="connsiteX9" fmla="*/ 3747052 w 6470374"/>
                  <a:gd name="connsiteY9" fmla="*/ 19879 h 4442792"/>
                  <a:gd name="connsiteX10" fmla="*/ 3906078 w 6470374"/>
                  <a:gd name="connsiteY10" fmla="*/ 0 h 4442792"/>
                  <a:gd name="connsiteX11" fmla="*/ 4631635 w 6470374"/>
                  <a:gd name="connsiteY11" fmla="*/ 19879 h 4442792"/>
                  <a:gd name="connsiteX12" fmla="*/ 4830417 w 6470374"/>
                  <a:gd name="connsiteY12" fmla="*/ 49696 h 4442792"/>
                  <a:gd name="connsiteX13" fmla="*/ 4999383 w 6470374"/>
                  <a:gd name="connsiteY13" fmla="*/ 89453 h 4442792"/>
                  <a:gd name="connsiteX14" fmla="*/ 5128591 w 6470374"/>
                  <a:gd name="connsiteY14" fmla="*/ 149087 h 4442792"/>
                  <a:gd name="connsiteX15" fmla="*/ 5267739 w 6470374"/>
                  <a:gd name="connsiteY15" fmla="*/ 178905 h 4442792"/>
                  <a:gd name="connsiteX16" fmla="*/ 5357191 w 6470374"/>
                  <a:gd name="connsiteY16" fmla="*/ 218661 h 4442792"/>
                  <a:gd name="connsiteX17" fmla="*/ 5575852 w 6470374"/>
                  <a:gd name="connsiteY17" fmla="*/ 268357 h 4442792"/>
                  <a:gd name="connsiteX18" fmla="*/ 5734878 w 6470374"/>
                  <a:gd name="connsiteY18" fmla="*/ 337931 h 4442792"/>
                  <a:gd name="connsiteX19" fmla="*/ 5953539 w 6470374"/>
                  <a:gd name="connsiteY19" fmla="*/ 397566 h 4442792"/>
                  <a:gd name="connsiteX20" fmla="*/ 6112565 w 6470374"/>
                  <a:gd name="connsiteY20" fmla="*/ 467140 h 4442792"/>
                  <a:gd name="connsiteX21" fmla="*/ 6162261 w 6470374"/>
                  <a:gd name="connsiteY21" fmla="*/ 487018 h 4442792"/>
                  <a:gd name="connsiteX22" fmla="*/ 6251713 w 6470374"/>
                  <a:gd name="connsiteY22" fmla="*/ 516835 h 4442792"/>
                  <a:gd name="connsiteX23" fmla="*/ 6311348 w 6470374"/>
                  <a:gd name="connsiteY23" fmla="*/ 566531 h 4442792"/>
                  <a:gd name="connsiteX24" fmla="*/ 6341165 w 6470374"/>
                  <a:gd name="connsiteY24" fmla="*/ 596348 h 4442792"/>
                  <a:gd name="connsiteX25" fmla="*/ 6430617 w 6470374"/>
                  <a:gd name="connsiteY25" fmla="*/ 655983 h 4442792"/>
                  <a:gd name="connsiteX26" fmla="*/ 6470374 w 6470374"/>
                  <a:gd name="connsiteY26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27073 w 6470374"/>
                  <a:gd name="connsiteY2" fmla="*/ 1043609 h 4442792"/>
                  <a:gd name="connsiteX3" fmla="*/ 1952455 w 6470374"/>
                  <a:gd name="connsiteY3" fmla="*/ 1059979 h 4442792"/>
                  <a:gd name="connsiteX4" fmla="*/ 2182223 w 6470374"/>
                  <a:gd name="connsiteY4" fmla="*/ 878736 h 4442792"/>
                  <a:gd name="connsiteX5" fmla="*/ 2524392 w 6470374"/>
                  <a:gd name="connsiteY5" fmla="*/ 566092 h 4442792"/>
                  <a:gd name="connsiteX6" fmla="*/ 2720691 w 6470374"/>
                  <a:gd name="connsiteY6" fmla="*/ 413936 h 4442792"/>
                  <a:gd name="connsiteX7" fmla="*/ 3011557 w 6470374"/>
                  <a:gd name="connsiteY7" fmla="*/ 238540 h 4442792"/>
                  <a:gd name="connsiteX8" fmla="*/ 3309731 w 6470374"/>
                  <a:gd name="connsiteY8" fmla="*/ 129209 h 4442792"/>
                  <a:gd name="connsiteX9" fmla="*/ 3747052 w 6470374"/>
                  <a:gd name="connsiteY9" fmla="*/ 19879 h 4442792"/>
                  <a:gd name="connsiteX10" fmla="*/ 3906078 w 6470374"/>
                  <a:gd name="connsiteY10" fmla="*/ 0 h 4442792"/>
                  <a:gd name="connsiteX11" fmla="*/ 4631635 w 6470374"/>
                  <a:gd name="connsiteY11" fmla="*/ 19879 h 4442792"/>
                  <a:gd name="connsiteX12" fmla="*/ 4830417 w 6470374"/>
                  <a:gd name="connsiteY12" fmla="*/ 49696 h 4442792"/>
                  <a:gd name="connsiteX13" fmla="*/ 4999383 w 6470374"/>
                  <a:gd name="connsiteY13" fmla="*/ 89453 h 4442792"/>
                  <a:gd name="connsiteX14" fmla="*/ 5128591 w 6470374"/>
                  <a:gd name="connsiteY14" fmla="*/ 149087 h 4442792"/>
                  <a:gd name="connsiteX15" fmla="*/ 5267739 w 6470374"/>
                  <a:gd name="connsiteY15" fmla="*/ 178905 h 4442792"/>
                  <a:gd name="connsiteX16" fmla="*/ 5357191 w 6470374"/>
                  <a:gd name="connsiteY16" fmla="*/ 218661 h 4442792"/>
                  <a:gd name="connsiteX17" fmla="*/ 5575852 w 6470374"/>
                  <a:gd name="connsiteY17" fmla="*/ 268357 h 4442792"/>
                  <a:gd name="connsiteX18" fmla="*/ 5734878 w 6470374"/>
                  <a:gd name="connsiteY18" fmla="*/ 337931 h 4442792"/>
                  <a:gd name="connsiteX19" fmla="*/ 5953539 w 6470374"/>
                  <a:gd name="connsiteY19" fmla="*/ 397566 h 4442792"/>
                  <a:gd name="connsiteX20" fmla="*/ 6112565 w 6470374"/>
                  <a:gd name="connsiteY20" fmla="*/ 467140 h 4442792"/>
                  <a:gd name="connsiteX21" fmla="*/ 6162261 w 6470374"/>
                  <a:gd name="connsiteY21" fmla="*/ 487018 h 4442792"/>
                  <a:gd name="connsiteX22" fmla="*/ 6251713 w 6470374"/>
                  <a:gd name="connsiteY22" fmla="*/ 516835 h 4442792"/>
                  <a:gd name="connsiteX23" fmla="*/ 6311348 w 6470374"/>
                  <a:gd name="connsiteY23" fmla="*/ 566531 h 4442792"/>
                  <a:gd name="connsiteX24" fmla="*/ 6341165 w 6470374"/>
                  <a:gd name="connsiteY24" fmla="*/ 596348 h 4442792"/>
                  <a:gd name="connsiteX25" fmla="*/ 6430617 w 6470374"/>
                  <a:gd name="connsiteY25" fmla="*/ 655983 h 4442792"/>
                  <a:gd name="connsiteX26" fmla="*/ 6470374 w 6470374"/>
                  <a:gd name="connsiteY26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27073 w 6470374"/>
                  <a:gd name="connsiteY2" fmla="*/ 1043609 h 4442792"/>
                  <a:gd name="connsiteX3" fmla="*/ 1952455 w 6470374"/>
                  <a:gd name="connsiteY3" fmla="*/ 1059979 h 4442792"/>
                  <a:gd name="connsiteX4" fmla="*/ 2182223 w 6470374"/>
                  <a:gd name="connsiteY4" fmla="*/ 878736 h 4442792"/>
                  <a:gd name="connsiteX5" fmla="*/ 2524392 w 6470374"/>
                  <a:gd name="connsiteY5" fmla="*/ 566092 h 4442792"/>
                  <a:gd name="connsiteX6" fmla="*/ 2720691 w 6470374"/>
                  <a:gd name="connsiteY6" fmla="*/ 413936 h 4442792"/>
                  <a:gd name="connsiteX7" fmla="*/ 3011557 w 6470374"/>
                  <a:gd name="connsiteY7" fmla="*/ 238540 h 4442792"/>
                  <a:gd name="connsiteX8" fmla="*/ 3313092 w 6470374"/>
                  <a:gd name="connsiteY8" fmla="*/ 92229 h 4442792"/>
                  <a:gd name="connsiteX9" fmla="*/ 3747052 w 6470374"/>
                  <a:gd name="connsiteY9" fmla="*/ 19879 h 4442792"/>
                  <a:gd name="connsiteX10" fmla="*/ 3906078 w 6470374"/>
                  <a:gd name="connsiteY10" fmla="*/ 0 h 4442792"/>
                  <a:gd name="connsiteX11" fmla="*/ 4631635 w 6470374"/>
                  <a:gd name="connsiteY11" fmla="*/ 19879 h 4442792"/>
                  <a:gd name="connsiteX12" fmla="*/ 4830417 w 6470374"/>
                  <a:gd name="connsiteY12" fmla="*/ 49696 h 4442792"/>
                  <a:gd name="connsiteX13" fmla="*/ 4999383 w 6470374"/>
                  <a:gd name="connsiteY13" fmla="*/ 89453 h 4442792"/>
                  <a:gd name="connsiteX14" fmla="*/ 5128591 w 6470374"/>
                  <a:gd name="connsiteY14" fmla="*/ 149087 h 4442792"/>
                  <a:gd name="connsiteX15" fmla="*/ 5267739 w 6470374"/>
                  <a:gd name="connsiteY15" fmla="*/ 178905 h 4442792"/>
                  <a:gd name="connsiteX16" fmla="*/ 5357191 w 6470374"/>
                  <a:gd name="connsiteY16" fmla="*/ 218661 h 4442792"/>
                  <a:gd name="connsiteX17" fmla="*/ 5575852 w 6470374"/>
                  <a:gd name="connsiteY17" fmla="*/ 268357 h 4442792"/>
                  <a:gd name="connsiteX18" fmla="*/ 5734878 w 6470374"/>
                  <a:gd name="connsiteY18" fmla="*/ 337931 h 4442792"/>
                  <a:gd name="connsiteX19" fmla="*/ 5953539 w 6470374"/>
                  <a:gd name="connsiteY19" fmla="*/ 397566 h 4442792"/>
                  <a:gd name="connsiteX20" fmla="*/ 6112565 w 6470374"/>
                  <a:gd name="connsiteY20" fmla="*/ 467140 h 4442792"/>
                  <a:gd name="connsiteX21" fmla="*/ 6162261 w 6470374"/>
                  <a:gd name="connsiteY21" fmla="*/ 487018 h 4442792"/>
                  <a:gd name="connsiteX22" fmla="*/ 6251713 w 6470374"/>
                  <a:gd name="connsiteY22" fmla="*/ 516835 h 4442792"/>
                  <a:gd name="connsiteX23" fmla="*/ 6311348 w 6470374"/>
                  <a:gd name="connsiteY23" fmla="*/ 566531 h 4442792"/>
                  <a:gd name="connsiteX24" fmla="*/ 6341165 w 6470374"/>
                  <a:gd name="connsiteY24" fmla="*/ 596348 h 4442792"/>
                  <a:gd name="connsiteX25" fmla="*/ 6430617 w 6470374"/>
                  <a:gd name="connsiteY25" fmla="*/ 655983 h 4442792"/>
                  <a:gd name="connsiteX26" fmla="*/ 6470374 w 6470374"/>
                  <a:gd name="connsiteY26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27073 w 6470374"/>
                  <a:gd name="connsiteY2" fmla="*/ 1043609 h 4442792"/>
                  <a:gd name="connsiteX3" fmla="*/ 1952455 w 6470374"/>
                  <a:gd name="connsiteY3" fmla="*/ 1059979 h 4442792"/>
                  <a:gd name="connsiteX4" fmla="*/ 2182223 w 6470374"/>
                  <a:gd name="connsiteY4" fmla="*/ 878736 h 4442792"/>
                  <a:gd name="connsiteX5" fmla="*/ 2524392 w 6470374"/>
                  <a:gd name="connsiteY5" fmla="*/ 566092 h 4442792"/>
                  <a:gd name="connsiteX6" fmla="*/ 2720691 w 6470374"/>
                  <a:gd name="connsiteY6" fmla="*/ 413936 h 4442792"/>
                  <a:gd name="connsiteX7" fmla="*/ 3001471 w 6470374"/>
                  <a:gd name="connsiteY7" fmla="*/ 235179 h 4442792"/>
                  <a:gd name="connsiteX8" fmla="*/ 3313092 w 6470374"/>
                  <a:gd name="connsiteY8" fmla="*/ 92229 h 4442792"/>
                  <a:gd name="connsiteX9" fmla="*/ 3747052 w 6470374"/>
                  <a:gd name="connsiteY9" fmla="*/ 19879 h 4442792"/>
                  <a:gd name="connsiteX10" fmla="*/ 3906078 w 6470374"/>
                  <a:gd name="connsiteY10" fmla="*/ 0 h 4442792"/>
                  <a:gd name="connsiteX11" fmla="*/ 4631635 w 6470374"/>
                  <a:gd name="connsiteY11" fmla="*/ 19879 h 4442792"/>
                  <a:gd name="connsiteX12" fmla="*/ 4830417 w 6470374"/>
                  <a:gd name="connsiteY12" fmla="*/ 49696 h 4442792"/>
                  <a:gd name="connsiteX13" fmla="*/ 4999383 w 6470374"/>
                  <a:gd name="connsiteY13" fmla="*/ 89453 h 4442792"/>
                  <a:gd name="connsiteX14" fmla="*/ 5128591 w 6470374"/>
                  <a:gd name="connsiteY14" fmla="*/ 149087 h 4442792"/>
                  <a:gd name="connsiteX15" fmla="*/ 5267739 w 6470374"/>
                  <a:gd name="connsiteY15" fmla="*/ 178905 h 4442792"/>
                  <a:gd name="connsiteX16" fmla="*/ 5357191 w 6470374"/>
                  <a:gd name="connsiteY16" fmla="*/ 218661 h 4442792"/>
                  <a:gd name="connsiteX17" fmla="*/ 5575852 w 6470374"/>
                  <a:gd name="connsiteY17" fmla="*/ 268357 h 4442792"/>
                  <a:gd name="connsiteX18" fmla="*/ 5734878 w 6470374"/>
                  <a:gd name="connsiteY18" fmla="*/ 337931 h 4442792"/>
                  <a:gd name="connsiteX19" fmla="*/ 5953539 w 6470374"/>
                  <a:gd name="connsiteY19" fmla="*/ 397566 h 4442792"/>
                  <a:gd name="connsiteX20" fmla="*/ 6112565 w 6470374"/>
                  <a:gd name="connsiteY20" fmla="*/ 467140 h 4442792"/>
                  <a:gd name="connsiteX21" fmla="*/ 6162261 w 6470374"/>
                  <a:gd name="connsiteY21" fmla="*/ 487018 h 4442792"/>
                  <a:gd name="connsiteX22" fmla="*/ 6251713 w 6470374"/>
                  <a:gd name="connsiteY22" fmla="*/ 516835 h 4442792"/>
                  <a:gd name="connsiteX23" fmla="*/ 6311348 w 6470374"/>
                  <a:gd name="connsiteY23" fmla="*/ 566531 h 4442792"/>
                  <a:gd name="connsiteX24" fmla="*/ 6341165 w 6470374"/>
                  <a:gd name="connsiteY24" fmla="*/ 596348 h 4442792"/>
                  <a:gd name="connsiteX25" fmla="*/ 6430617 w 6470374"/>
                  <a:gd name="connsiteY25" fmla="*/ 655983 h 4442792"/>
                  <a:gd name="connsiteX26" fmla="*/ 6470374 w 6470374"/>
                  <a:gd name="connsiteY26" fmla="*/ 665922 h 4442792"/>
                  <a:gd name="connsiteX0" fmla="*/ 0 w 6470374"/>
                  <a:gd name="connsiteY0" fmla="*/ 4446445 h 4446445"/>
                  <a:gd name="connsiteX1" fmla="*/ 1375107 w 6470374"/>
                  <a:gd name="connsiteY1" fmla="*/ 1531064 h 4446445"/>
                  <a:gd name="connsiteX2" fmla="*/ 1727073 w 6470374"/>
                  <a:gd name="connsiteY2" fmla="*/ 1047262 h 4446445"/>
                  <a:gd name="connsiteX3" fmla="*/ 1952455 w 6470374"/>
                  <a:gd name="connsiteY3" fmla="*/ 1063632 h 4446445"/>
                  <a:gd name="connsiteX4" fmla="*/ 2182223 w 6470374"/>
                  <a:gd name="connsiteY4" fmla="*/ 882389 h 4446445"/>
                  <a:gd name="connsiteX5" fmla="*/ 2524392 w 6470374"/>
                  <a:gd name="connsiteY5" fmla="*/ 569745 h 4446445"/>
                  <a:gd name="connsiteX6" fmla="*/ 2720691 w 6470374"/>
                  <a:gd name="connsiteY6" fmla="*/ 417589 h 4446445"/>
                  <a:gd name="connsiteX7" fmla="*/ 3001471 w 6470374"/>
                  <a:gd name="connsiteY7" fmla="*/ 238832 h 4446445"/>
                  <a:gd name="connsiteX8" fmla="*/ 3313092 w 6470374"/>
                  <a:gd name="connsiteY8" fmla="*/ 95882 h 4446445"/>
                  <a:gd name="connsiteX9" fmla="*/ 3632752 w 6470374"/>
                  <a:gd name="connsiteY9" fmla="*/ 0 h 4446445"/>
                  <a:gd name="connsiteX10" fmla="*/ 3906078 w 6470374"/>
                  <a:gd name="connsiteY10" fmla="*/ 3653 h 4446445"/>
                  <a:gd name="connsiteX11" fmla="*/ 4631635 w 6470374"/>
                  <a:gd name="connsiteY11" fmla="*/ 23532 h 4446445"/>
                  <a:gd name="connsiteX12" fmla="*/ 4830417 w 6470374"/>
                  <a:gd name="connsiteY12" fmla="*/ 53349 h 4446445"/>
                  <a:gd name="connsiteX13" fmla="*/ 4999383 w 6470374"/>
                  <a:gd name="connsiteY13" fmla="*/ 93106 h 4446445"/>
                  <a:gd name="connsiteX14" fmla="*/ 5128591 w 6470374"/>
                  <a:gd name="connsiteY14" fmla="*/ 152740 h 4446445"/>
                  <a:gd name="connsiteX15" fmla="*/ 5267739 w 6470374"/>
                  <a:gd name="connsiteY15" fmla="*/ 182558 h 4446445"/>
                  <a:gd name="connsiteX16" fmla="*/ 5357191 w 6470374"/>
                  <a:gd name="connsiteY16" fmla="*/ 222314 h 4446445"/>
                  <a:gd name="connsiteX17" fmla="*/ 5575852 w 6470374"/>
                  <a:gd name="connsiteY17" fmla="*/ 272010 h 4446445"/>
                  <a:gd name="connsiteX18" fmla="*/ 5734878 w 6470374"/>
                  <a:gd name="connsiteY18" fmla="*/ 341584 h 4446445"/>
                  <a:gd name="connsiteX19" fmla="*/ 5953539 w 6470374"/>
                  <a:gd name="connsiteY19" fmla="*/ 401219 h 4446445"/>
                  <a:gd name="connsiteX20" fmla="*/ 6112565 w 6470374"/>
                  <a:gd name="connsiteY20" fmla="*/ 470793 h 4446445"/>
                  <a:gd name="connsiteX21" fmla="*/ 6162261 w 6470374"/>
                  <a:gd name="connsiteY21" fmla="*/ 490671 h 4446445"/>
                  <a:gd name="connsiteX22" fmla="*/ 6251713 w 6470374"/>
                  <a:gd name="connsiteY22" fmla="*/ 520488 h 4446445"/>
                  <a:gd name="connsiteX23" fmla="*/ 6311348 w 6470374"/>
                  <a:gd name="connsiteY23" fmla="*/ 570184 h 4446445"/>
                  <a:gd name="connsiteX24" fmla="*/ 6341165 w 6470374"/>
                  <a:gd name="connsiteY24" fmla="*/ 600001 h 4446445"/>
                  <a:gd name="connsiteX25" fmla="*/ 6430617 w 6470374"/>
                  <a:gd name="connsiteY25" fmla="*/ 659636 h 4446445"/>
                  <a:gd name="connsiteX26" fmla="*/ 6470374 w 6470374"/>
                  <a:gd name="connsiteY26" fmla="*/ 669575 h 4446445"/>
                  <a:gd name="connsiteX0" fmla="*/ 0 w 6470374"/>
                  <a:gd name="connsiteY0" fmla="*/ 4496580 h 4496580"/>
                  <a:gd name="connsiteX1" fmla="*/ 1375107 w 6470374"/>
                  <a:gd name="connsiteY1" fmla="*/ 1581199 h 4496580"/>
                  <a:gd name="connsiteX2" fmla="*/ 1727073 w 6470374"/>
                  <a:gd name="connsiteY2" fmla="*/ 1097397 h 4496580"/>
                  <a:gd name="connsiteX3" fmla="*/ 1952455 w 6470374"/>
                  <a:gd name="connsiteY3" fmla="*/ 1113767 h 4496580"/>
                  <a:gd name="connsiteX4" fmla="*/ 2182223 w 6470374"/>
                  <a:gd name="connsiteY4" fmla="*/ 932524 h 4496580"/>
                  <a:gd name="connsiteX5" fmla="*/ 2524392 w 6470374"/>
                  <a:gd name="connsiteY5" fmla="*/ 619880 h 4496580"/>
                  <a:gd name="connsiteX6" fmla="*/ 2720691 w 6470374"/>
                  <a:gd name="connsiteY6" fmla="*/ 467724 h 4496580"/>
                  <a:gd name="connsiteX7" fmla="*/ 3001471 w 6470374"/>
                  <a:gd name="connsiteY7" fmla="*/ 288967 h 4496580"/>
                  <a:gd name="connsiteX8" fmla="*/ 3313092 w 6470374"/>
                  <a:gd name="connsiteY8" fmla="*/ 146017 h 4496580"/>
                  <a:gd name="connsiteX9" fmla="*/ 3632752 w 6470374"/>
                  <a:gd name="connsiteY9" fmla="*/ 50135 h 4496580"/>
                  <a:gd name="connsiteX10" fmla="*/ 4064080 w 6470374"/>
                  <a:gd name="connsiteY10" fmla="*/ 0 h 4496580"/>
                  <a:gd name="connsiteX11" fmla="*/ 4631635 w 6470374"/>
                  <a:gd name="connsiteY11" fmla="*/ 73667 h 4496580"/>
                  <a:gd name="connsiteX12" fmla="*/ 4830417 w 6470374"/>
                  <a:gd name="connsiteY12" fmla="*/ 103484 h 4496580"/>
                  <a:gd name="connsiteX13" fmla="*/ 4999383 w 6470374"/>
                  <a:gd name="connsiteY13" fmla="*/ 143241 h 4496580"/>
                  <a:gd name="connsiteX14" fmla="*/ 5128591 w 6470374"/>
                  <a:gd name="connsiteY14" fmla="*/ 202875 h 4496580"/>
                  <a:gd name="connsiteX15" fmla="*/ 5267739 w 6470374"/>
                  <a:gd name="connsiteY15" fmla="*/ 232693 h 4496580"/>
                  <a:gd name="connsiteX16" fmla="*/ 5357191 w 6470374"/>
                  <a:gd name="connsiteY16" fmla="*/ 272449 h 4496580"/>
                  <a:gd name="connsiteX17" fmla="*/ 5575852 w 6470374"/>
                  <a:gd name="connsiteY17" fmla="*/ 322145 h 4496580"/>
                  <a:gd name="connsiteX18" fmla="*/ 5734878 w 6470374"/>
                  <a:gd name="connsiteY18" fmla="*/ 391719 h 4496580"/>
                  <a:gd name="connsiteX19" fmla="*/ 5953539 w 6470374"/>
                  <a:gd name="connsiteY19" fmla="*/ 451354 h 4496580"/>
                  <a:gd name="connsiteX20" fmla="*/ 6112565 w 6470374"/>
                  <a:gd name="connsiteY20" fmla="*/ 520928 h 4496580"/>
                  <a:gd name="connsiteX21" fmla="*/ 6162261 w 6470374"/>
                  <a:gd name="connsiteY21" fmla="*/ 540806 h 4496580"/>
                  <a:gd name="connsiteX22" fmla="*/ 6251713 w 6470374"/>
                  <a:gd name="connsiteY22" fmla="*/ 570623 h 4496580"/>
                  <a:gd name="connsiteX23" fmla="*/ 6311348 w 6470374"/>
                  <a:gd name="connsiteY23" fmla="*/ 620319 h 4496580"/>
                  <a:gd name="connsiteX24" fmla="*/ 6341165 w 6470374"/>
                  <a:gd name="connsiteY24" fmla="*/ 650136 h 4496580"/>
                  <a:gd name="connsiteX25" fmla="*/ 6430617 w 6470374"/>
                  <a:gd name="connsiteY25" fmla="*/ 709771 h 4496580"/>
                  <a:gd name="connsiteX26" fmla="*/ 6470374 w 6470374"/>
                  <a:gd name="connsiteY26" fmla="*/ 719710 h 4496580"/>
                  <a:gd name="connsiteX0" fmla="*/ 0 w 6470374"/>
                  <a:gd name="connsiteY0" fmla="*/ 4496580 h 4496580"/>
                  <a:gd name="connsiteX1" fmla="*/ 1375107 w 6470374"/>
                  <a:gd name="connsiteY1" fmla="*/ 1581199 h 4496580"/>
                  <a:gd name="connsiteX2" fmla="*/ 1727073 w 6470374"/>
                  <a:gd name="connsiteY2" fmla="*/ 1097397 h 4496580"/>
                  <a:gd name="connsiteX3" fmla="*/ 1952455 w 6470374"/>
                  <a:gd name="connsiteY3" fmla="*/ 1113767 h 4496580"/>
                  <a:gd name="connsiteX4" fmla="*/ 2182223 w 6470374"/>
                  <a:gd name="connsiteY4" fmla="*/ 932524 h 4496580"/>
                  <a:gd name="connsiteX5" fmla="*/ 2524392 w 6470374"/>
                  <a:gd name="connsiteY5" fmla="*/ 619880 h 4496580"/>
                  <a:gd name="connsiteX6" fmla="*/ 2720691 w 6470374"/>
                  <a:gd name="connsiteY6" fmla="*/ 467724 h 4496580"/>
                  <a:gd name="connsiteX7" fmla="*/ 3001471 w 6470374"/>
                  <a:gd name="connsiteY7" fmla="*/ 288967 h 4496580"/>
                  <a:gd name="connsiteX8" fmla="*/ 3313092 w 6470374"/>
                  <a:gd name="connsiteY8" fmla="*/ 146017 h 4496580"/>
                  <a:gd name="connsiteX9" fmla="*/ 3723519 w 6470374"/>
                  <a:gd name="connsiteY9" fmla="*/ 26602 h 4496580"/>
                  <a:gd name="connsiteX10" fmla="*/ 4064080 w 6470374"/>
                  <a:gd name="connsiteY10" fmla="*/ 0 h 4496580"/>
                  <a:gd name="connsiteX11" fmla="*/ 4631635 w 6470374"/>
                  <a:gd name="connsiteY11" fmla="*/ 73667 h 4496580"/>
                  <a:gd name="connsiteX12" fmla="*/ 4830417 w 6470374"/>
                  <a:gd name="connsiteY12" fmla="*/ 103484 h 4496580"/>
                  <a:gd name="connsiteX13" fmla="*/ 4999383 w 6470374"/>
                  <a:gd name="connsiteY13" fmla="*/ 143241 h 4496580"/>
                  <a:gd name="connsiteX14" fmla="*/ 5128591 w 6470374"/>
                  <a:gd name="connsiteY14" fmla="*/ 202875 h 4496580"/>
                  <a:gd name="connsiteX15" fmla="*/ 5267739 w 6470374"/>
                  <a:gd name="connsiteY15" fmla="*/ 232693 h 4496580"/>
                  <a:gd name="connsiteX16" fmla="*/ 5357191 w 6470374"/>
                  <a:gd name="connsiteY16" fmla="*/ 272449 h 4496580"/>
                  <a:gd name="connsiteX17" fmla="*/ 5575852 w 6470374"/>
                  <a:gd name="connsiteY17" fmla="*/ 322145 h 4496580"/>
                  <a:gd name="connsiteX18" fmla="*/ 5734878 w 6470374"/>
                  <a:gd name="connsiteY18" fmla="*/ 391719 h 4496580"/>
                  <a:gd name="connsiteX19" fmla="*/ 5953539 w 6470374"/>
                  <a:gd name="connsiteY19" fmla="*/ 451354 h 4496580"/>
                  <a:gd name="connsiteX20" fmla="*/ 6112565 w 6470374"/>
                  <a:gd name="connsiteY20" fmla="*/ 520928 h 4496580"/>
                  <a:gd name="connsiteX21" fmla="*/ 6162261 w 6470374"/>
                  <a:gd name="connsiteY21" fmla="*/ 540806 h 4496580"/>
                  <a:gd name="connsiteX22" fmla="*/ 6251713 w 6470374"/>
                  <a:gd name="connsiteY22" fmla="*/ 570623 h 4496580"/>
                  <a:gd name="connsiteX23" fmla="*/ 6311348 w 6470374"/>
                  <a:gd name="connsiteY23" fmla="*/ 620319 h 4496580"/>
                  <a:gd name="connsiteX24" fmla="*/ 6341165 w 6470374"/>
                  <a:gd name="connsiteY24" fmla="*/ 650136 h 4496580"/>
                  <a:gd name="connsiteX25" fmla="*/ 6430617 w 6470374"/>
                  <a:gd name="connsiteY25" fmla="*/ 709771 h 4496580"/>
                  <a:gd name="connsiteX26" fmla="*/ 6470374 w 6470374"/>
                  <a:gd name="connsiteY26" fmla="*/ 719710 h 4496580"/>
                  <a:gd name="connsiteX0" fmla="*/ 0 w 6470374"/>
                  <a:gd name="connsiteY0" fmla="*/ 4496580 h 4496580"/>
                  <a:gd name="connsiteX1" fmla="*/ 1375107 w 6470374"/>
                  <a:gd name="connsiteY1" fmla="*/ 1581199 h 4496580"/>
                  <a:gd name="connsiteX2" fmla="*/ 1727073 w 6470374"/>
                  <a:gd name="connsiteY2" fmla="*/ 1097397 h 4496580"/>
                  <a:gd name="connsiteX3" fmla="*/ 1952455 w 6470374"/>
                  <a:gd name="connsiteY3" fmla="*/ 1113767 h 4496580"/>
                  <a:gd name="connsiteX4" fmla="*/ 2182223 w 6470374"/>
                  <a:gd name="connsiteY4" fmla="*/ 932524 h 4496580"/>
                  <a:gd name="connsiteX5" fmla="*/ 2524392 w 6470374"/>
                  <a:gd name="connsiteY5" fmla="*/ 619880 h 4496580"/>
                  <a:gd name="connsiteX6" fmla="*/ 2720691 w 6470374"/>
                  <a:gd name="connsiteY6" fmla="*/ 467724 h 4496580"/>
                  <a:gd name="connsiteX7" fmla="*/ 3001471 w 6470374"/>
                  <a:gd name="connsiteY7" fmla="*/ 288967 h 4496580"/>
                  <a:gd name="connsiteX8" fmla="*/ 3313092 w 6470374"/>
                  <a:gd name="connsiteY8" fmla="*/ 146017 h 4496580"/>
                  <a:gd name="connsiteX9" fmla="*/ 3723519 w 6470374"/>
                  <a:gd name="connsiteY9" fmla="*/ 26602 h 4496580"/>
                  <a:gd name="connsiteX10" fmla="*/ 4064080 w 6470374"/>
                  <a:gd name="connsiteY10" fmla="*/ 0 h 4496580"/>
                  <a:gd name="connsiteX11" fmla="*/ 4631635 w 6470374"/>
                  <a:gd name="connsiteY11" fmla="*/ 73667 h 4496580"/>
                  <a:gd name="connsiteX12" fmla="*/ 4830417 w 6470374"/>
                  <a:gd name="connsiteY12" fmla="*/ 103484 h 4496580"/>
                  <a:gd name="connsiteX13" fmla="*/ 4999383 w 6470374"/>
                  <a:gd name="connsiteY13" fmla="*/ 143241 h 4496580"/>
                  <a:gd name="connsiteX14" fmla="*/ 5128591 w 6470374"/>
                  <a:gd name="connsiteY14" fmla="*/ 202875 h 4496580"/>
                  <a:gd name="connsiteX15" fmla="*/ 5267739 w 6470374"/>
                  <a:gd name="connsiteY15" fmla="*/ 232693 h 4496580"/>
                  <a:gd name="connsiteX16" fmla="*/ 5357191 w 6470374"/>
                  <a:gd name="connsiteY16" fmla="*/ 272449 h 4496580"/>
                  <a:gd name="connsiteX17" fmla="*/ 5575852 w 6470374"/>
                  <a:gd name="connsiteY17" fmla="*/ 322145 h 4496580"/>
                  <a:gd name="connsiteX18" fmla="*/ 5734878 w 6470374"/>
                  <a:gd name="connsiteY18" fmla="*/ 391719 h 4496580"/>
                  <a:gd name="connsiteX19" fmla="*/ 5953539 w 6470374"/>
                  <a:gd name="connsiteY19" fmla="*/ 451354 h 4496580"/>
                  <a:gd name="connsiteX20" fmla="*/ 6112565 w 6470374"/>
                  <a:gd name="connsiteY20" fmla="*/ 520928 h 4496580"/>
                  <a:gd name="connsiteX21" fmla="*/ 6162261 w 6470374"/>
                  <a:gd name="connsiteY21" fmla="*/ 540806 h 4496580"/>
                  <a:gd name="connsiteX22" fmla="*/ 6251713 w 6470374"/>
                  <a:gd name="connsiteY22" fmla="*/ 570623 h 4496580"/>
                  <a:gd name="connsiteX23" fmla="*/ 6311348 w 6470374"/>
                  <a:gd name="connsiteY23" fmla="*/ 620319 h 4496580"/>
                  <a:gd name="connsiteX24" fmla="*/ 6341165 w 6470374"/>
                  <a:gd name="connsiteY24" fmla="*/ 650136 h 4496580"/>
                  <a:gd name="connsiteX25" fmla="*/ 6430617 w 6470374"/>
                  <a:gd name="connsiteY25" fmla="*/ 709771 h 4496580"/>
                  <a:gd name="connsiteX26" fmla="*/ 6470374 w 6470374"/>
                  <a:gd name="connsiteY26" fmla="*/ 719710 h 4496580"/>
                  <a:gd name="connsiteX0" fmla="*/ 0 w 6470374"/>
                  <a:gd name="connsiteY0" fmla="*/ 4496580 h 4496580"/>
                  <a:gd name="connsiteX1" fmla="*/ 1375107 w 6470374"/>
                  <a:gd name="connsiteY1" fmla="*/ 1581199 h 4496580"/>
                  <a:gd name="connsiteX2" fmla="*/ 1727073 w 6470374"/>
                  <a:gd name="connsiteY2" fmla="*/ 1097397 h 4496580"/>
                  <a:gd name="connsiteX3" fmla="*/ 1952455 w 6470374"/>
                  <a:gd name="connsiteY3" fmla="*/ 1113767 h 4496580"/>
                  <a:gd name="connsiteX4" fmla="*/ 2182223 w 6470374"/>
                  <a:gd name="connsiteY4" fmla="*/ 932524 h 4496580"/>
                  <a:gd name="connsiteX5" fmla="*/ 2524392 w 6470374"/>
                  <a:gd name="connsiteY5" fmla="*/ 619880 h 4496580"/>
                  <a:gd name="connsiteX6" fmla="*/ 2720691 w 6470374"/>
                  <a:gd name="connsiteY6" fmla="*/ 467724 h 4496580"/>
                  <a:gd name="connsiteX7" fmla="*/ 3001471 w 6470374"/>
                  <a:gd name="connsiteY7" fmla="*/ 288967 h 4496580"/>
                  <a:gd name="connsiteX8" fmla="*/ 3313092 w 6470374"/>
                  <a:gd name="connsiteY8" fmla="*/ 146017 h 4496580"/>
                  <a:gd name="connsiteX9" fmla="*/ 3726881 w 6470374"/>
                  <a:gd name="connsiteY9" fmla="*/ 33325 h 4496580"/>
                  <a:gd name="connsiteX10" fmla="*/ 4064080 w 6470374"/>
                  <a:gd name="connsiteY10" fmla="*/ 0 h 4496580"/>
                  <a:gd name="connsiteX11" fmla="*/ 4631635 w 6470374"/>
                  <a:gd name="connsiteY11" fmla="*/ 73667 h 4496580"/>
                  <a:gd name="connsiteX12" fmla="*/ 4830417 w 6470374"/>
                  <a:gd name="connsiteY12" fmla="*/ 103484 h 4496580"/>
                  <a:gd name="connsiteX13" fmla="*/ 4999383 w 6470374"/>
                  <a:gd name="connsiteY13" fmla="*/ 143241 h 4496580"/>
                  <a:gd name="connsiteX14" fmla="*/ 5128591 w 6470374"/>
                  <a:gd name="connsiteY14" fmla="*/ 202875 h 4496580"/>
                  <a:gd name="connsiteX15" fmla="*/ 5267739 w 6470374"/>
                  <a:gd name="connsiteY15" fmla="*/ 232693 h 4496580"/>
                  <a:gd name="connsiteX16" fmla="*/ 5357191 w 6470374"/>
                  <a:gd name="connsiteY16" fmla="*/ 272449 h 4496580"/>
                  <a:gd name="connsiteX17" fmla="*/ 5575852 w 6470374"/>
                  <a:gd name="connsiteY17" fmla="*/ 322145 h 4496580"/>
                  <a:gd name="connsiteX18" fmla="*/ 5734878 w 6470374"/>
                  <a:gd name="connsiteY18" fmla="*/ 391719 h 4496580"/>
                  <a:gd name="connsiteX19" fmla="*/ 5953539 w 6470374"/>
                  <a:gd name="connsiteY19" fmla="*/ 451354 h 4496580"/>
                  <a:gd name="connsiteX20" fmla="*/ 6112565 w 6470374"/>
                  <a:gd name="connsiteY20" fmla="*/ 520928 h 4496580"/>
                  <a:gd name="connsiteX21" fmla="*/ 6162261 w 6470374"/>
                  <a:gd name="connsiteY21" fmla="*/ 540806 h 4496580"/>
                  <a:gd name="connsiteX22" fmla="*/ 6251713 w 6470374"/>
                  <a:gd name="connsiteY22" fmla="*/ 570623 h 4496580"/>
                  <a:gd name="connsiteX23" fmla="*/ 6311348 w 6470374"/>
                  <a:gd name="connsiteY23" fmla="*/ 620319 h 4496580"/>
                  <a:gd name="connsiteX24" fmla="*/ 6341165 w 6470374"/>
                  <a:gd name="connsiteY24" fmla="*/ 650136 h 4496580"/>
                  <a:gd name="connsiteX25" fmla="*/ 6430617 w 6470374"/>
                  <a:gd name="connsiteY25" fmla="*/ 709771 h 4496580"/>
                  <a:gd name="connsiteX26" fmla="*/ 6470374 w 6470374"/>
                  <a:gd name="connsiteY26" fmla="*/ 719710 h 4496580"/>
                  <a:gd name="connsiteX0" fmla="*/ 0 w 6470374"/>
                  <a:gd name="connsiteY0" fmla="*/ 4496580 h 4496580"/>
                  <a:gd name="connsiteX1" fmla="*/ 1375107 w 6470374"/>
                  <a:gd name="connsiteY1" fmla="*/ 1581199 h 4496580"/>
                  <a:gd name="connsiteX2" fmla="*/ 1727073 w 6470374"/>
                  <a:gd name="connsiteY2" fmla="*/ 1097397 h 4496580"/>
                  <a:gd name="connsiteX3" fmla="*/ 1952455 w 6470374"/>
                  <a:gd name="connsiteY3" fmla="*/ 1113767 h 4496580"/>
                  <a:gd name="connsiteX4" fmla="*/ 2182223 w 6470374"/>
                  <a:gd name="connsiteY4" fmla="*/ 932524 h 4496580"/>
                  <a:gd name="connsiteX5" fmla="*/ 2524392 w 6470374"/>
                  <a:gd name="connsiteY5" fmla="*/ 619880 h 4496580"/>
                  <a:gd name="connsiteX6" fmla="*/ 2720691 w 6470374"/>
                  <a:gd name="connsiteY6" fmla="*/ 467724 h 4496580"/>
                  <a:gd name="connsiteX7" fmla="*/ 3001471 w 6470374"/>
                  <a:gd name="connsiteY7" fmla="*/ 288967 h 4496580"/>
                  <a:gd name="connsiteX8" fmla="*/ 3313092 w 6470374"/>
                  <a:gd name="connsiteY8" fmla="*/ 146017 h 4496580"/>
                  <a:gd name="connsiteX9" fmla="*/ 3726881 w 6470374"/>
                  <a:gd name="connsiteY9" fmla="*/ 33325 h 4496580"/>
                  <a:gd name="connsiteX10" fmla="*/ 4064080 w 6470374"/>
                  <a:gd name="connsiteY10" fmla="*/ 0 h 4496580"/>
                  <a:gd name="connsiteX11" fmla="*/ 4631635 w 6470374"/>
                  <a:gd name="connsiteY11" fmla="*/ 73667 h 4496580"/>
                  <a:gd name="connsiteX12" fmla="*/ 4830417 w 6470374"/>
                  <a:gd name="connsiteY12" fmla="*/ 103484 h 4496580"/>
                  <a:gd name="connsiteX13" fmla="*/ 4999383 w 6470374"/>
                  <a:gd name="connsiteY13" fmla="*/ 143241 h 4496580"/>
                  <a:gd name="connsiteX14" fmla="*/ 5128591 w 6470374"/>
                  <a:gd name="connsiteY14" fmla="*/ 202875 h 4496580"/>
                  <a:gd name="connsiteX15" fmla="*/ 5267739 w 6470374"/>
                  <a:gd name="connsiteY15" fmla="*/ 232693 h 4496580"/>
                  <a:gd name="connsiteX16" fmla="*/ 5357191 w 6470374"/>
                  <a:gd name="connsiteY16" fmla="*/ 272449 h 4496580"/>
                  <a:gd name="connsiteX17" fmla="*/ 5575852 w 6470374"/>
                  <a:gd name="connsiteY17" fmla="*/ 322145 h 4496580"/>
                  <a:gd name="connsiteX18" fmla="*/ 5734878 w 6470374"/>
                  <a:gd name="connsiteY18" fmla="*/ 391719 h 4496580"/>
                  <a:gd name="connsiteX19" fmla="*/ 5953539 w 6470374"/>
                  <a:gd name="connsiteY19" fmla="*/ 451354 h 4496580"/>
                  <a:gd name="connsiteX20" fmla="*/ 6112565 w 6470374"/>
                  <a:gd name="connsiteY20" fmla="*/ 520928 h 4496580"/>
                  <a:gd name="connsiteX21" fmla="*/ 6162261 w 6470374"/>
                  <a:gd name="connsiteY21" fmla="*/ 540806 h 4496580"/>
                  <a:gd name="connsiteX22" fmla="*/ 6251713 w 6470374"/>
                  <a:gd name="connsiteY22" fmla="*/ 570623 h 4496580"/>
                  <a:gd name="connsiteX23" fmla="*/ 6311348 w 6470374"/>
                  <a:gd name="connsiteY23" fmla="*/ 620319 h 4496580"/>
                  <a:gd name="connsiteX24" fmla="*/ 6341165 w 6470374"/>
                  <a:gd name="connsiteY24" fmla="*/ 650136 h 4496580"/>
                  <a:gd name="connsiteX25" fmla="*/ 6430617 w 6470374"/>
                  <a:gd name="connsiteY25" fmla="*/ 709771 h 4496580"/>
                  <a:gd name="connsiteX26" fmla="*/ 6470374 w 6470374"/>
                  <a:gd name="connsiteY26" fmla="*/ 719710 h 4496580"/>
                  <a:gd name="connsiteX0" fmla="*/ 0 w 6470374"/>
                  <a:gd name="connsiteY0" fmla="*/ 4496580 h 4496580"/>
                  <a:gd name="connsiteX1" fmla="*/ 1375107 w 6470374"/>
                  <a:gd name="connsiteY1" fmla="*/ 1581199 h 4496580"/>
                  <a:gd name="connsiteX2" fmla="*/ 1727073 w 6470374"/>
                  <a:gd name="connsiteY2" fmla="*/ 1097397 h 4496580"/>
                  <a:gd name="connsiteX3" fmla="*/ 1952455 w 6470374"/>
                  <a:gd name="connsiteY3" fmla="*/ 1113767 h 4496580"/>
                  <a:gd name="connsiteX4" fmla="*/ 2182223 w 6470374"/>
                  <a:gd name="connsiteY4" fmla="*/ 932524 h 4496580"/>
                  <a:gd name="connsiteX5" fmla="*/ 2524392 w 6470374"/>
                  <a:gd name="connsiteY5" fmla="*/ 619880 h 4496580"/>
                  <a:gd name="connsiteX6" fmla="*/ 2720691 w 6470374"/>
                  <a:gd name="connsiteY6" fmla="*/ 467724 h 4496580"/>
                  <a:gd name="connsiteX7" fmla="*/ 3001471 w 6470374"/>
                  <a:gd name="connsiteY7" fmla="*/ 288967 h 4496580"/>
                  <a:gd name="connsiteX8" fmla="*/ 3313092 w 6470374"/>
                  <a:gd name="connsiteY8" fmla="*/ 146017 h 4496580"/>
                  <a:gd name="connsiteX9" fmla="*/ 3726881 w 6470374"/>
                  <a:gd name="connsiteY9" fmla="*/ 33325 h 4496580"/>
                  <a:gd name="connsiteX10" fmla="*/ 4064080 w 6470374"/>
                  <a:gd name="connsiteY10" fmla="*/ 0 h 4496580"/>
                  <a:gd name="connsiteX11" fmla="*/ 4631635 w 6470374"/>
                  <a:gd name="connsiteY11" fmla="*/ 73667 h 4496580"/>
                  <a:gd name="connsiteX12" fmla="*/ 4830417 w 6470374"/>
                  <a:gd name="connsiteY12" fmla="*/ 103484 h 4496580"/>
                  <a:gd name="connsiteX13" fmla="*/ 4999383 w 6470374"/>
                  <a:gd name="connsiteY13" fmla="*/ 143241 h 4496580"/>
                  <a:gd name="connsiteX14" fmla="*/ 5128591 w 6470374"/>
                  <a:gd name="connsiteY14" fmla="*/ 202875 h 4496580"/>
                  <a:gd name="connsiteX15" fmla="*/ 5267739 w 6470374"/>
                  <a:gd name="connsiteY15" fmla="*/ 232693 h 4496580"/>
                  <a:gd name="connsiteX16" fmla="*/ 5357191 w 6470374"/>
                  <a:gd name="connsiteY16" fmla="*/ 272449 h 4496580"/>
                  <a:gd name="connsiteX17" fmla="*/ 5575852 w 6470374"/>
                  <a:gd name="connsiteY17" fmla="*/ 322145 h 4496580"/>
                  <a:gd name="connsiteX18" fmla="*/ 5734878 w 6470374"/>
                  <a:gd name="connsiteY18" fmla="*/ 391719 h 4496580"/>
                  <a:gd name="connsiteX19" fmla="*/ 5953539 w 6470374"/>
                  <a:gd name="connsiteY19" fmla="*/ 451354 h 4496580"/>
                  <a:gd name="connsiteX20" fmla="*/ 6112565 w 6470374"/>
                  <a:gd name="connsiteY20" fmla="*/ 520928 h 4496580"/>
                  <a:gd name="connsiteX21" fmla="*/ 6162261 w 6470374"/>
                  <a:gd name="connsiteY21" fmla="*/ 540806 h 4496580"/>
                  <a:gd name="connsiteX22" fmla="*/ 6251713 w 6470374"/>
                  <a:gd name="connsiteY22" fmla="*/ 570623 h 4496580"/>
                  <a:gd name="connsiteX23" fmla="*/ 6311348 w 6470374"/>
                  <a:gd name="connsiteY23" fmla="*/ 620319 h 4496580"/>
                  <a:gd name="connsiteX24" fmla="*/ 6341165 w 6470374"/>
                  <a:gd name="connsiteY24" fmla="*/ 650136 h 4496580"/>
                  <a:gd name="connsiteX25" fmla="*/ 6430617 w 6470374"/>
                  <a:gd name="connsiteY25" fmla="*/ 709771 h 4496580"/>
                  <a:gd name="connsiteX26" fmla="*/ 6470374 w 6470374"/>
                  <a:gd name="connsiteY26" fmla="*/ 719710 h 4496580"/>
                  <a:gd name="connsiteX0" fmla="*/ 0 w 6470374"/>
                  <a:gd name="connsiteY0" fmla="*/ 4496580 h 4496580"/>
                  <a:gd name="connsiteX1" fmla="*/ 1375107 w 6470374"/>
                  <a:gd name="connsiteY1" fmla="*/ 1581199 h 4496580"/>
                  <a:gd name="connsiteX2" fmla="*/ 1727073 w 6470374"/>
                  <a:gd name="connsiteY2" fmla="*/ 1097397 h 4496580"/>
                  <a:gd name="connsiteX3" fmla="*/ 1952455 w 6470374"/>
                  <a:gd name="connsiteY3" fmla="*/ 1113767 h 4496580"/>
                  <a:gd name="connsiteX4" fmla="*/ 2182223 w 6470374"/>
                  <a:gd name="connsiteY4" fmla="*/ 932524 h 4496580"/>
                  <a:gd name="connsiteX5" fmla="*/ 2524392 w 6470374"/>
                  <a:gd name="connsiteY5" fmla="*/ 619880 h 4496580"/>
                  <a:gd name="connsiteX6" fmla="*/ 2720691 w 6470374"/>
                  <a:gd name="connsiteY6" fmla="*/ 467724 h 4496580"/>
                  <a:gd name="connsiteX7" fmla="*/ 3001471 w 6470374"/>
                  <a:gd name="connsiteY7" fmla="*/ 288967 h 4496580"/>
                  <a:gd name="connsiteX8" fmla="*/ 3313092 w 6470374"/>
                  <a:gd name="connsiteY8" fmla="*/ 146017 h 4496580"/>
                  <a:gd name="connsiteX9" fmla="*/ 3726881 w 6470374"/>
                  <a:gd name="connsiteY9" fmla="*/ 33325 h 4496580"/>
                  <a:gd name="connsiteX10" fmla="*/ 4064080 w 6470374"/>
                  <a:gd name="connsiteY10" fmla="*/ 0 h 4496580"/>
                  <a:gd name="connsiteX11" fmla="*/ 4382864 w 6470374"/>
                  <a:gd name="connsiteY11" fmla="*/ 29964 h 4496580"/>
                  <a:gd name="connsiteX12" fmla="*/ 4830417 w 6470374"/>
                  <a:gd name="connsiteY12" fmla="*/ 103484 h 4496580"/>
                  <a:gd name="connsiteX13" fmla="*/ 4999383 w 6470374"/>
                  <a:gd name="connsiteY13" fmla="*/ 143241 h 4496580"/>
                  <a:gd name="connsiteX14" fmla="*/ 5128591 w 6470374"/>
                  <a:gd name="connsiteY14" fmla="*/ 202875 h 4496580"/>
                  <a:gd name="connsiteX15" fmla="*/ 5267739 w 6470374"/>
                  <a:gd name="connsiteY15" fmla="*/ 232693 h 4496580"/>
                  <a:gd name="connsiteX16" fmla="*/ 5357191 w 6470374"/>
                  <a:gd name="connsiteY16" fmla="*/ 272449 h 4496580"/>
                  <a:gd name="connsiteX17" fmla="*/ 5575852 w 6470374"/>
                  <a:gd name="connsiteY17" fmla="*/ 322145 h 4496580"/>
                  <a:gd name="connsiteX18" fmla="*/ 5734878 w 6470374"/>
                  <a:gd name="connsiteY18" fmla="*/ 391719 h 4496580"/>
                  <a:gd name="connsiteX19" fmla="*/ 5953539 w 6470374"/>
                  <a:gd name="connsiteY19" fmla="*/ 451354 h 4496580"/>
                  <a:gd name="connsiteX20" fmla="*/ 6112565 w 6470374"/>
                  <a:gd name="connsiteY20" fmla="*/ 520928 h 4496580"/>
                  <a:gd name="connsiteX21" fmla="*/ 6162261 w 6470374"/>
                  <a:gd name="connsiteY21" fmla="*/ 540806 h 4496580"/>
                  <a:gd name="connsiteX22" fmla="*/ 6251713 w 6470374"/>
                  <a:gd name="connsiteY22" fmla="*/ 570623 h 4496580"/>
                  <a:gd name="connsiteX23" fmla="*/ 6311348 w 6470374"/>
                  <a:gd name="connsiteY23" fmla="*/ 620319 h 4496580"/>
                  <a:gd name="connsiteX24" fmla="*/ 6341165 w 6470374"/>
                  <a:gd name="connsiteY24" fmla="*/ 650136 h 4496580"/>
                  <a:gd name="connsiteX25" fmla="*/ 6430617 w 6470374"/>
                  <a:gd name="connsiteY25" fmla="*/ 709771 h 4496580"/>
                  <a:gd name="connsiteX26" fmla="*/ 6470374 w 6470374"/>
                  <a:gd name="connsiteY26" fmla="*/ 719710 h 4496580"/>
                  <a:gd name="connsiteX0" fmla="*/ 0 w 6470374"/>
                  <a:gd name="connsiteY0" fmla="*/ 4496580 h 4496580"/>
                  <a:gd name="connsiteX1" fmla="*/ 1375107 w 6470374"/>
                  <a:gd name="connsiteY1" fmla="*/ 1581199 h 4496580"/>
                  <a:gd name="connsiteX2" fmla="*/ 1727073 w 6470374"/>
                  <a:gd name="connsiteY2" fmla="*/ 1097397 h 4496580"/>
                  <a:gd name="connsiteX3" fmla="*/ 1952455 w 6470374"/>
                  <a:gd name="connsiteY3" fmla="*/ 1113767 h 4496580"/>
                  <a:gd name="connsiteX4" fmla="*/ 2182223 w 6470374"/>
                  <a:gd name="connsiteY4" fmla="*/ 932524 h 4496580"/>
                  <a:gd name="connsiteX5" fmla="*/ 2524392 w 6470374"/>
                  <a:gd name="connsiteY5" fmla="*/ 619880 h 4496580"/>
                  <a:gd name="connsiteX6" fmla="*/ 2720691 w 6470374"/>
                  <a:gd name="connsiteY6" fmla="*/ 467724 h 4496580"/>
                  <a:gd name="connsiteX7" fmla="*/ 3001471 w 6470374"/>
                  <a:gd name="connsiteY7" fmla="*/ 288967 h 4496580"/>
                  <a:gd name="connsiteX8" fmla="*/ 3313092 w 6470374"/>
                  <a:gd name="connsiteY8" fmla="*/ 146017 h 4496580"/>
                  <a:gd name="connsiteX9" fmla="*/ 3726881 w 6470374"/>
                  <a:gd name="connsiteY9" fmla="*/ 33325 h 4496580"/>
                  <a:gd name="connsiteX10" fmla="*/ 4064080 w 6470374"/>
                  <a:gd name="connsiteY10" fmla="*/ 0 h 4496580"/>
                  <a:gd name="connsiteX11" fmla="*/ 4382864 w 6470374"/>
                  <a:gd name="connsiteY11" fmla="*/ 29964 h 4496580"/>
                  <a:gd name="connsiteX12" fmla="*/ 4753096 w 6470374"/>
                  <a:gd name="connsiteY12" fmla="*/ 103484 h 4496580"/>
                  <a:gd name="connsiteX13" fmla="*/ 4999383 w 6470374"/>
                  <a:gd name="connsiteY13" fmla="*/ 143241 h 4496580"/>
                  <a:gd name="connsiteX14" fmla="*/ 5128591 w 6470374"/>
                  <a:gd name="connsiteY14" fmla="*/ 202875 h 4496580"/>
                  <a:gd name="connsiteX15" fmla="*/ 5267739 w 6470374"/>
                  <a:gd name="connsiteY15" fmla="*/ 232693 h 4496580"/>
                  <a:gd name="connsiteX16" fmla="*/ 5357191 w 6470374"/>
                  <a:gd name="connsiteY16" fmla="*/ 272449 h 4496580"/>
                  <a:gd name="connsiteX17" fmla="*/ 5575852 w 6470374"/>
                  <a:gd name="connsiteY17" fmla="*/ 322145 h 4496580"/>
                  <a:gd name="connsiteX18" fmla="*/ 5734878 w 6470374"/>
                  <a:gd name="connsiteY18" fmla="*/ 391719 h 4496580"/>
                  <a:gd name="connsiteX19" fmla="*/ 5953539 w 6470374"/>
                  <a:gd name="connsiteY19" fmla="*/ 451354 h 4496580"/>
                  <a:gd name="connsiteX20" fmla="*/ 6112565 w 6470374"/>
                  <a:gd name="connsiteY20" fmla="*/ 520928 h 4496580"/>
                  <a:gd name="connsiteX21" fmla="*/ 6162261 w 6470374"/>
                  <a:gd name="connsiteY21" fmla="*/ 540806 h 4496580"/>
                  <a:gd name="connsiteX22" fmla="*/ 6251713 w 6470374"/>
                  <a:gd name="connsiteY22" fmla="*/ 570623 h 4496580"/>
                  <a:gd name="connsiteX23" fmla="*/ 6311348 w 6470374"/>
                  <a:gd name="connsiteY23" fmla="*/ 620319 h 4496580"/>
                  <a:gd name="connsiteX24" fmla="*/ 6341165 w 6470374"/>
                  <a:gd name="connsiteY24" fmla="*/ 650136 h 4496580"/>
                  <a:gd name="connsiteX25" fmla="*/ 6430617 w 6470374"/>
                  <a:gd name="connsiteY25" fmla="*/ 709771 h 4496580"/>
                  <a:gd name="connsiteX26" fmla="*/ 6470374 w 6470374"/>
                  <a:gd name="connsiteY26" fmla="*/ 719710 h 4496580"/>
                  <a:gd name="connsiteX0" fmla="*/ 0 w 6470374"/>
                  <a:gd name="connsiteY0" fmla="*/ 4496580 h 4496580"/>
                  <a:gd name="connsiteX1" fmla="*/ 1375107 w 6470374"/>
                  <a:gd name="connsiteY1" fmla="*/ 1581199 h 4496580"/>
                  <a:gd name="connsiteX2" fmla="*/ 1727073 w 6470374"/>
                  <a:gd name="connsiteY2" fmla="*/ 1097397 h 4496580"/>
                  <a:gd name="connsiteX3" fmla="*/ 1952455 w 6470374"/>
                  <a:gd name="connsiteY3" fmla="*/ 1113767 h 4496580"/>
                  <a:gd name="connsiteX4" fmla="*/ 2182223 w 6470374"/>
                  <a:gd name="connsiteY4" fmla="*/ 932524 h 4496580"/>
                  <a:gd name="connsiteX5" fmla="*/ 2524392 w 6470374"/>
                  <a:gd name="connsiteY5" fmla="*/ 619880 h 4496580"/>
                  <a:gd name="connsiteX6" fmla="*/ 2720691 w 6470374"/>
                  <a:gd name="connsiteY6" fmla="*/ 467724 h 4496580"/>
                  <a:gd name="connsiteX7" fmla="*/ 3001471 w 6470374"/>
                  <a:gd name="connsiteY7" fmla="*/ 288967 h 4496580"/>
                  <a:gd name="connsiteX8" fmla="*/ 3313092 w 6470374"/>
                  <a:gd name="connsiteY8" fmla="*/ 146017 h 4496580"/>
                  <a:gd name="connsiteX9" fmla="*/ 3572240 w 6470374"/>
                  <a:gd name="connsiteY9" fmla="*/ 70305 h 4496580"/>
                  <a:gd name="connsiteX10" fmla="*/ 4064080 w 6470374"/>
                  <a:gd name="connsiteY10" fmla="*/ 0 h 4496580"/>
                  <a:gd name="connsiteX11" fmla="*/ 4382864 w 6470374"/>
                  <a:gd name="connsiteY11" fmla="*/ 29964 h 4496580"/>
                  <a:gd name="connsiteX12" fmla="*/ 4753096 w 6470374"/>
                  <a:gd name="connsiteY12" fmla="*/ 103484 h 4496580"/>
                  <a:gd name="connsiteX13" fmla="*/ 4999383 w 6470374"/>
                  <a:gd name="connsiteY13" fmla="*/ 143241 h 4496580"/>
                  <a:gd name="connsiteX14" fmla="*/ 5128591 w 6470374"/>
                  <a:gd name="connsiteY14" fmla="*/ 202875 h 4496580"/>
                  <a:gd name="connsiteX15" fmla="*/ 5267739 w 6470374"/>
                  <a:gd name="connsiteY15" fmla="*/ 232693 h 4496580"/>
                  <a:gd name="connsiteX16" fmla="*/ 5357191 w 6470374"/>
                  <a:gd name="connsiteY16" fmla="*/ 272449 h 4496580"/>
                  <a:gd name="connsiteX17" fmla="*/ 5575852 w 6470374"/>
                  <a:gd name="connsiteY17" fmla="*/ 322145 h 4496580"/>
                  <a:gd name="connsiteX18" fmla="*/ 5734878 w 6470374"/>
                  <a:gd name="connsiteY18" fmla="*/ 391719 h 4496580"/>
                  <a:gd name="connsiteX19" fmla="*/ 5953539 w 6470374"/>
                  <a:gd name="connsiteY19" fmla="*/ 451354 h 4496580"/>
                  <a:gd name="connsiteX20" fmla="*/ 6112565 w 6470374"/>
                  <a:gd name="connsiteY20" fmla="*/ 520928 h 4496580"/>
                  <a:gd name="connsiteX21" fmla="*/ 6162261 w 6470374"/>
                  <a:gd name="connsiteY21" fmla="*/ 540806 h 4496580"/>
                  <a:gd name="connsiteX22" fmla="*/ 6251713 w 6470374"/>
                  <a:gd name="connsiteY22" fmla="*/ 570623 h 4496580"/>
                  <a:gd name="connsiteX23" fmla="*/ 6311348 w 6470374"/>
                  <a:gd name="connsiteY23" fmla="*/ 620319 h 4496580"/>
                  <a:gd name="connsiteX24" fmla="*/ 6341165 w 6470374"/>
                  <a:gd name="connsiteY24" fmla="*/ 650136 h 4496580"/>
                  <a:gd name="connsiteX25" fmla="*/ 6430617 w 6470374"/>
                  <a:gd name="connsiteY25" fmla="*/ 709771 h 4496580"/>
                  <a:gd name="connsiteX26" fmla="*/ 6470374 w 6470374"/>
                  <a:gd name="connsiteY26" fmla="*/ 719710 h 4496580"/>
                  <a:gd name="connsiteX0" fmla="*/ 0 w 6470374"/>
                  <a:gd name="connsiteY0" fmla="*/ 4483133 h 4483133"/>
                  <a:gd name="connsiteX1" fmla="*/ 1375107 w 6470374"/>
                  <a:gd name="connsiteY1" fmla="*/ 1567752 h 4483133"/>
                  <a:gd name="connsiteX2" fmla="*/ 1727073 w 6470374"/>
                  <a:gd name="connsiteY2" fmla="*/ 1083950 h 4483133"/>
                  <a:gd name="connsiteX3" fmla="*/ 1952455 w 6470374"/>
                  <a:gd name="connsiteY3" fmla="*/ 1100320 h 4483133"/>
                  <a:gd name="connsiteX4" fmla="*/ 2182223 w 6470374"/>
                  <a:gd name="connsiteY4" fmla="*/ 919077 h 4483133"/>
                  <a:gd name="connsiteX5" fmla="*/ 2524392 w 6470374"/>
                  <a:gd name="connsiteY5" fmla="*/ 606433 h 4483133"/>
                  <a:gd name="connsiteX6" fmla="*/ 2720691 w 6470374"/>
                  <a:gd name="connsiteY6" fmla="*/ 454277 h 4483133"/>
                  <a:gd name="connsiteX7" fmla="*/ 3001471 w 6470374"/>
                  <a:gd name="connsiteY7" fmla="*/ 275520 h 4483133"/>
                  <a:gd name="connsiteX8" fmla="*/ 3313092 w 6470374"/>
                  <a:gd name="connsiteY8" fmla="*/ 132570 h 4483133"/>
                  <a:gd name="connsiteX9" fmla="*/ 3572240 w 6470374"/>
                  <a:gd name="connsiteY9" fmla="*/ 56858 h 4483133"/>
                  <a:gd name="connsiteX10" fmla="*/ 3869098 w 6470374"/>
                  <a:gd name="connsiteY10" fmla="*/ 0 h 4483133"/>
                  <a:gd name="connsiteX11" fmla="*/ 4382864 w 6470374"/>
                  <a:gd name="connsiteY11" fmla="*/ 16517 h 4483133"/>
                  <a:gd name="connsiteX12" fmla="*/ 4753096 w 6470374"/>
                  <a:gd name="connsiteY12" fmla="*/ 90037 h 4483133"/>
                  <a:gd name="connsiteX13" fmla="*/ 4999383 w 6470374"/>
                  <a:gd name="connsiteY13" fmla="*/ 129794 h 4483133"/>
                  <a:gd name="connsiteX14" fmla="*/ 5128591 w 6470374"/>
                  <a:gd name="connsiteY14" fmla="*/ 189428 h 4483133"/>
                  <a:gd name="connsiteX15" fmla="*/ 5267739 w 6470374"/>
                  <a:gd name="connsiteY15" fmla="*/ 219246 h 4483133"/>
                  <a:gd name="connsiteX16" fmla="*/ 5357191 w 6470374"/>
                  <a:gd name="connsiteY16" fmla="*/ 259002 h 4483133"/>
                  <a:gd name="connsiteX17" fmla="*/ 5575852 w 6470374"/>
                  <a:gd name="connsiteY17" fmla="*/ 308698 h 4483133"/>
                  <a:gd name="connsiteX18" fmla="*/ 5734878 w 6470374"/>
                  <a:gd name="connsiteY18" fmla="*/ 378272 h 4483133"/>
                  <a:gd name="connsiteX19" fmla="*/ 5953539 w 6470374"/>
                  <a:gd name="connsiteY19" fmla="*/ 437907 h 4483133"/>
                  <a:gd name="connsiteX20" fmla="*/ 6112565 w 6470374"/>
                  <a:gd name="connsiteY20" fmla="*/ 507481 h 4483133"/>
                  <a:gd name="connsiteX21" fmla="*/ 6162261 w 6470374"/>
                  <a:gd name="connsiteY21" fmla="*/ 527359 h 4483133"/>
                  <a:gd name="connsiteX22" fmla="*/ 6251713 w 6470374"/>
                  <a:gd name="connsiteY22" fmla="*/ 557176 h 4483133"/>
                  <a:gd name="connsiteX23" fmla="*/ 6311348 w 6470374"/>
                  <a:gd name="connsiteY23" fmla="*/ 606872 h 4483133"/>
                  <a:gd name="connsiteX24" fmla="*/ 6341165 w 6470374"/>
                  <a:gd name="connsiteY24" fmla="*/ 636689 h 4483133"/>
                  <a:gd name="connsiteX25" fmla="*/ 6430617 w 6470374"/>
                  <a:gd name="connsiteY25" fmla="*/ 696324 h 4483133"/>
                  <a:gd name="connsiteX26" fmla="*/ 6470374 w 6470374"/>
                  <a:gd name="connsiteY26" fmla="*/ 706263 h 4483133"/>
                  <a:gd name="connsiteX0" fmla="*/ 0 w 6470374"/>
                  <a:gd name="connsiteY0" fmla="*/ 4483425 h 4483425"/>
                  <a:gd name="connsiteX1" fmla="*/ 1375107 w 6470374"/>
                  <a:gd name="connsiteY1" fmla="*/ 1568044 h 4483425"/>
                  <a:gd name="connsiteX2" fmla="*/ 1727073 w 6470374"/>
                  <a:gd name="connsiteY2" fmla="*/ 1084242 h 4483425"/>
                  <a:gd name="connsiteX3" fmla="*/ 1952455 w 6470374"/>
                  <a:gd name="connsiteY3" fmla="*/ 1100612 h 4483425"/>
                  <a:gd name="connsiteX4" fmla="*/ 2182223 w 6470374"/>
                  <a:gd name="connsiteY4" fmla="*/ 919369 h 4483425"/>
                  <a:gd name="connsiteX5" fmla="*/ 2524392 w 6470374"/>
                  <a:gd name="connsiteY5" fmla="*/ 606725 h 4483425"/>
                  <a:gd name="connsiteX6" fmla="*/ 2720691 w 6470374"/>
                  <a:gd name="connsiteY6" fmla="*/ 454569 h 4483425"/>
                  <a:gd name="connsiteX7" fmla="*/ 3001471 w 6470374"/>
                  <a:gd name="connsiteY7" fmla="*/ 275812 h 4483425"/>
                  <a:gd name="connsiteX8" fmla="*/ 3313092 w 6470374"/>
                  <a:gd name="connsiteY8" fmla="*/ 132862 h 4483425"/>
                  <a:gd name="connsiteX9" fmla="*/ 3572240 w 6470374"/>
                  <a:gd name="connsiteY9" fmla="*/ 57150 h 4483425"/>
                  <a:gd name="connsiteX10" fmla="*/ 3869098 w 6470374"/>
                  <a:gd name="connsiteY10" fmla="*/ 292 h 4483425"/>
                  <a:gd name="connsiteX11" fmla="*/ 4113923 w 6470374"/>
                  <a:gd name="connsiteY11" fmla="*/ 0 h 4483425"/>
                  <a:gd name="connsiteX12" fmla="*/ 4753096 w 6470374"/>
                  <a:gd name="connsiteY12" fmla="*/ 90329 h 4483425"/>
                  <a:gd name="connsiteX13" fmla="*/ 4999383 w 6470374"/>
                  <a:gd name="connsiteY13" fmla="*/ 130086 h 4483425"/>
                  <a:gd name="connsiteX14" fmla="*/ 5128591 w 6470374"/>
                  <a:gd name="connsiteY14" fmla="*/ 189720 h 4483425"/>
                  <a:gd name="connsiteX15" fmla="*/ 5267739 w 6470374"/>
                  <a:gd name="connsiteY15" fmla="*/ 219538 h 4483425"/>
                  <a:gd name="connsiteX16" fmla="*/ 5357191 w 6470374"/>
                  <a:gd name="connsiteY16" fmla="*/ 259294 h 4483425"/>
                  <a:gd name="connsiteX17" fmla="*/ 5575852 w 6470374"/>
                  <a:gd name="connsiteY17" fmla="*/ 308990 h 4483425"/>
                  <a:gd name="connsiteX18" fmla="*/ 5734878 w 6470374"/>
                  <a:gd name="connsiteY18" fmla="*/ 378564 h 4483425"/>
                  <a:gd name="connsiteX19" fmla="*/ 5953539 w 6470374"/>
                  <a:gd name="connsiteY19" fmla="*/ 438199 h 4483425"/>
                  <a:gd name="connsiteX20" fmla="*/ 6112565 w 6470374"/>
                  <a:gd name="connsiteY20" fmla="*/ 507773 h 4483425"/>
                  <a:gd name="connsiteX21" fmla="*/ 6162261 w 6470374"/>
                  <a:gd name="connsiteY21" fmla="*/ 527651 h 4483425"/>
                  <a:gd name="connsiteX22" fmla="*/ 6251713 w 6470374"/>
                  <a:gd name="connsiteY22" fmla="*/ 557468 h 4483425"/>
                  <a:gd name="connsiteX23" fmla="*/ 6311348 w 6470374"/>
                  <a:gd name="connsiteY23" fmla="*/ 607164 h 4483425"/>
                  <a:gd name="connsiteX24" fmla="*/ 6341165 w 6470374"/>
                  <a:gd name="connsiteY24" fmla="*/ 636981 h 4483425"/>
                  <a:gd name="connsiteX25" fmla="*/ 6430617 w 6470374"/>
                  <a:gd name="connsiteY25" fmla="*/ 696616 h 4483425"/>
                  <a:gd name="connsiteX26" fmla="*/ 6470374 w 6470374"/>
                  <a:gd name="connsiteY26" fmla="*/ 706555 h 4483425"/>
                  <a:gd name="connsiteX0" fmla="*/ 0 w 6470374"/>
                  <a:gd name="connsiteY0" fmla="*/ 4483425 h 4483425"/>
                  <a:gd name="connsiteX1" fmla="*/ 1375107 w 6470374"/>
                  <a:gd name="connsiteY1" fmla="*/ 1568044 h 4483425"/>
                  <a:gd name="connsiteX2" fmla="*/ 1727073 w 6470374"/>
                  <a:gd name="connsiteY2" fmla="*/ 1084242 h 4483425"/>
                  <a:gd name="connsiteX3" fmla="*/ 1952455 w 6470374"/>
                  <a:gd name="connsiteY3" fmla="*/ 1100612 h 4483425"/>
                  <a:gd name="connsiteX4" fmla="*/ 2182223 w 6470374"/>
                  <a:gd name="connsiteY4" fmla="*/ 919369 h 4483425"/>
                  <a:gd name="connsiteX5" fmla="*/ 2524392 w 6470374"/>
                  <a:gd name="connsiteY5" fmla="*/ 606725 h 4483425"/>
                  <a:gd name="connsiteX6" fmla="*/ 2720691 w 6470374"/>
                  <a:gd name="connsiteY6" fmla="*/ 454569 h 4483425"/>
                  <a:gd name="connsiteX7" fmla="*/ 3001471 w 6470374"/>
                  <a:gd name="connsiteY7" fmla="*/ 275812 h 4483425"/>
                  <a:gd name="connsiteX8" fmla="*/ 3313092 w 6470374"/>
                  <a:gd name="connsiteY8" fmla="*/ 132862 h 4483425"/>
                  <a:gd name="connsiteX9" fmla="*/ 3572240 w 6470374"/>
                  <a:gd name="connsiteY9" fmla="*/ 57150 h 4483425"/>
                  <a:gd name="connsiteX10" fmla="*/ 3869098 w 6470374"/>
                  <a:gd name="connsiteY10" fmla="*/ 292 h 4483425"/>
                  <a:gd name="connsiteX11" fmla="*/ 4113923 w 6470374"/>
                  <a:gd name="connsiteY11" fmla="*/ 0 h 4483425"/>
                  <a:gd name="connsiteX12" fmla="*/ 4420281 w 6470374"/>
                  <a:gd name="connsiteY12" fmla="*/ 19732 h 4483425"/>
                  <a:gd name="connsiteX13" fmla="*/ 4999383 w 6470374"/>
                  <a:gd name="connsiteY13" fmla="*/ 130086 h 4483425"/>
                  <a:gd name="connsiteX14" fmla="*/ 5128591 w 6470374"/>
                  <a:gd name="connsiteY14" fmla="*/ 189720 h 4483425"/>
                  <a:gd name="connsiteX15" fmla="*/ 5267739 w 6470374"/>
                  <a:gd name="connsiteY15" fmla="*/ 219538 h 4483425"/>
                  <a:gd name="connsiteX16" fmla="*/ 5357191 w 6470374"/>
                  <a:gd name="connsiteY16" fmla="*/ 259294 h 4483425"/>
                  <a:gd name="connsiteX17" fmla="*/ 5575852 w 6470374"/>
                  <a:gd name="connsiteY17" fmla="*/ 308990 h 4483425"/>
                  <a:gd name="connsiteX18" fmla="*/ 5734878 w 6470374"/>
                  <a:gd name="connsiteY18" fmla="*/ 378564 h 4483425"/>
                  <a:gd name="connsiteX19" fmla="*/ 5953539 w 6470374"/>
                  <a:gd name="connsiteY19" fmla="*/ 438199 h 4483425"/>
                  <a:gd name="connsiteX20" fmla="*/ 6112565 w 6470374"/>
                  <a:gd name="connsiteY20" fmla="*/ 507773 h 4483425"/>
                  <a:gd name="connsiteX21" fmla="*/ 6162261 w 6470374"/>
                  <a:gd name="connsiteY21" fmla="*/ 527651 h 4483425"/>
                  <a:gd name="connsiteX22" fmla="*/ 6251713 w 6470374"/>
                  <a:gd name="connsiteY22" fmla="*/ 557468 h 4483425"/>
                  <a:gd name="connsiteX23" fmla="*/ 6311348 w 6470374"/>
                  <a:gd name="connsiteY23" fmla="*/ 607164 h 4483425"/>
                  <a:gd name="connsiteX24" fmla="*/ 6341165 w 6470374"/>
                  <a:gd name="connsiteY24" fmla="*/ 636981 h 4483425"/>
                  <a:gd name="connsiteX25" fmla="*/ 6430617 w 6470374"/>
                  <a:gd name="connsiteY25" fmla="*/ 696616 h 4483425"/>
                  <a:gd name="connsiteX26" fmla="*/ 6470374 w 6470374"/>
                  <a:gd name="connsiteY26" fmla="*/ 706555 h 4483425"/>
                  <a:gd name="connsiteX0" fmla="*/ 0 w 6470374"/>
                  <a:gd name="connsiteY0" fmla="*/ 4483425 h 4483425"/>
                  <a:gd name="connsiteX1" fmla="*/ 1375107 w 6470374"/>
                  <a:gd name="connsiteY1" fmla="*/ 1568044 h 4483425"/>
                  <a:gd name="connsiteX2" fmla="*/ 1727073 w 6470374"/>
                  <a:gd name="connsiteY2" fmla="*/ 1084242 h 4483425"/>
                  <a:gd name="connsiteX3" fmla="*/ 1952455 w 6470374"/>
                  <a:gd name="connsiteY3" fmla="*/ 1100612 h 4483425"/>
                  <a:gd name="connsiteX4" fmla="*/ 2182223 w 6470374"/>
                  <a:gd name="connsiteY4" fmla="*/ 919369 h 4483425"/>
                  <a:gd name="connsiteX5" fmla="*/ 2524392 w 6470374"/>
                  <a:gd name="connsiteY5" fmla="*/ 606725 h 4483425"/>
                  <a:gd name="connsiteX6" fmla="*/ 2720691 w 6470374"/>
                  <a:gd name="connsiteY6" fmla="*/ 454569 h 4483425"/>
                  <a:gd name="connsiteX7" fmla="*/ 3001471 w 6470374"/>
                  <a:gd name="connsiteY7" fmla="*/ 275812 h 4483425"/>
                  <a:gd name="connsiteX8" fmla="*/ 3313092 w 6470374"/>
                  <a:gd name="connsiteY8" fmla="*/ 132862 h 4483425"/>
                  <a:gd name="connsiteX9" fmla="*/ 3572240 w 6470374"/>
                  <a:gd name="connsiteY9" fmla="*/ 57150 h 4483425"/>
                  <a:gd name="connsiteX10" fmla="*/ 3869098 w 6470374"/>
                  <a:gd name="connsiteY10" fmla="*/ 292 h 4483425"/>
                  <a:gd name="connsiteX11" fmla="*/ 4113923 w 6470374"/>
                  <a:gd name="connsiteY11" fmla="*/ 0 h 4483425"/>
                  <a:gd name="connsiteX12" fmla="*/ 4420281 w 6470374"/>
                  <a:gd name="connsiteY12" fmla="*/ 19732 h 4483425"/>
                  <a:gd name="connsiteX13" fmla="*/ 4730442 w 6470374"/>
                  <a:gd name="connsiteY13" fmla="*/ 76298 h 4483425"/>
                  <a:gd name="connsiteX14" fmla="*/ 5128591 w 6470374"/>
                  <a:gd name="connsiteY14" fmla="*/ 189720 h 4483425"/>
                  <a:gd name="connsiteX15" fmla="*/ 5267739 w 6470374"/>
                  <a:gd name="connsiteY15" fmla="*/ 219538 h 4483425"/>
                  <a:gd name="connsiteX16" fmla="*/ 5357191 w 6470374"/>
                  <a:gd name="connsiteY16" fmla="*/ 259294 h 4483425"/>
                  <a:gd name="connsiteX17" fmla="*/ 5575852 w 6470374"/>
                  <a:gd name="connsiteY17" fmla="*/ 308990 h 4483425"/>
                  <a:gd name="connsiteX18" fmla="*/ 5734878 w 6470374"/>
                  <a:gd name="connsiteY18" fmla="*/ 378564 h 4483425"/>
                  <a:gd name="connsiteX19" fmla="*/ 5953539 w 6470374"/>
                  <a:gd name="connsiteY19" fmla="*/ 438199 h 4483425"/>
                  <a:gd name="connsiteX20" fmla="*/ 6112565 w 6470374"/>
                  <a:gd name="connsiteY20" fmla="*/ 507773 h 4483425"/>
                  <a:gd name="connsiteX21" fmla="*/ 6162261 w 6470374"/>
                  <a:gd name="connsiteY21" fmla="*/ 527651 h 4483425"/>
                  <a:gd name="connsiteX22" fmla="*/ 6251713 w 6470374"/>
                  <a:gd name="connsiteY22" fmla="*/ 557468 h 4483425"/>
                  <a:gd name="connsiteX23" fmla="*/ 6311348 w 6470374"/>
                  <a:gd name="connsiteY23" fmla="*/ 607164 h 4483425"/>
                  <a:gd name="connsiteX24" fmla="*/ 6341165 w 6470374"/>
                  <a:gd name="connsiteY24" fmla="*/ 636981 h 4483425"/>
                  <a:gd name="connsiteX25" fmla="*/ 6430617 w 6470374"/>
                  <a:gd name="connsiteY25" fmla="*/ 696616 h 4483425"/>
                  <a:gd name="connsiteX26" fmla="*/ 6470374 w 6470374"/>
                  <a:gd name="connsiteY26" fmla="*/ 706555 h 4483425"/>
                  <a:gd name="connsiteX0" fmla="*/ 0 w 6470374"/>
                  <a:gd name="connsiteY0" fmla="*/ 4483425 h 4483425"/>
                  <a:gd name="connsiteX1" fmla="*/ 1375107 w 6470374"/>
                  <a:gd name="connsiteY1" fmla="*/ 1568044 h 4483425"/>
                  <a:gd name="connsiteX2" fmla="*/ 1727073 w 6470374"/>
                  <a:gd name="connsiteY2" fmla="*/ 1084242 h 4483425"/>
                  <a:gd name="connsiteX3" fmla="*/ 1952455 w 6470374"/>
                  <a:gd name="connsiteY3" fmla="*/ 1100612 h 4483425"/>
                  <a:gd name="connsiteX4" fmla="*/ 2182223 w 6470374"/>
                  <a:gd name="connsiteY4" fmla="*/ 919369 h 4483425"/>
                  <a:gd name="connsiteX5" fmla="*/ 2524392 w 6470374"/>
                  <a:gd name="connsiteY5" fmla="*/ 606725 h 4483425"/>
                  <a:gd name="connsiteX6" fmla="*/ 2720691 w 6470374"/>
                  <a:gd name="connsiteY6" fmla="*/ 454569 h 4483425"/>
                  <a:gd name="connsiteX7" fmla="*/ 3001471 w 6470374"/>
                  <a:gd name="connsiteY7" fmla="*/ 275812 h 4483425"/>
                  <a:gd name="connsiteX8" fmla="*/ 3313092 w 6470374"/>
                  <a:gd name="connsiteY8" fmla="*/ 132862 h 4483425"/>
                  <a:gd name="connsiteX9" fmla="*/ 3572240 w 6470374"/>
                  <a:gd name="connsiteY9" fmla="*/ 57150 h 4483425"/>
                  <a:gd name="connsiteX10" fmla="*/ 3869098 w 6470374"/>
                  <a:gd name="connsiteY10" fmla="*/ 292 h 4483425"/>
                  <a:gd name="connsiteX11" fmla="*/ 4113923 w 6470374"/>
                  <a:gd name="connsiteY11" fmla="*/ 0 h 4483425"/>
                  <a:gd name="connsiteX12" fmla="*/ 4420281 w 6470374"/>
                  <a:gd name="connsiteY12" fmla="*/ 19732 h 4483425"/>
                  <a:gd name="connsiteX13" fmla="*/ 4730442 w 6470374"/>
                  <a:gd name="connsiteY13" fmla="*/ 76298 h 4483425"/>
                  <a:gd name="connsiteX14" fmla="*/ 5128591 w 6470374"/>
                  <a:gd name="connsiteY14" fmla="*/ 189720 h 4483425"/>
                  <a:gd name="connsiteX15" fmla="*/ 5357191 w 6470374"/>
                  <a:gd name="connsiteY15" fmla="*/ 259294 h 4483425"/>
                  <a:gd name="connsiteX16" fmla="*/ 5575852 w 6470374"/>
                  <a:gd name="connsiteY16" fmla="*/ 308990 h 4483425"/>
                  <a:gd name="connsiteX17" fmla="*/ 5734878 w 6470374"/>
                  <a:gd name="connsiteY17" fmla="*/ 378564 h 4483425"/>
                  <a:gd name="connsiteX18" fmla="*/ 5953539 w 6470374"/>
                  <a:gd name="connsiteY18" fmla="*/ 438199 h 4483425"/>
                  <a:gd name="connsiteX19" fmla="*/ 6112565 w 6470374"/>
                  <a:gd name="connsiteY19" fmla="*/ 507773 h 4483425"/>
                  <a:gd name="connsiteX20" fmla="*/ 6162261 w 6470374"/>
                  <a:gd name="connsiteY20" fmla="*/ 527651 h 4483425"/>
                  <a:gd name="connsiteX21" fmla="*/ 6251713 w 6470374"/>
                  <a:gd name="connsiteY21" fmla="*/ 557468 h 4483425"/>
                  <a:gd name="connsiteX22" fmla="*/ 6311348 w 6470374"/>
                  <a:gd name="connsiteY22" fmla="*/ 607164 h 4483425"/>
                  <a:gd name="connsiteX23" fmla="*/ 6341165 w 6470374"/>
                  <a:gd name="connsiteY23" fmla="*/ 636981 h 4483425"/>
                  <a:gd name="connsiteX24" fmla="*/ 6430617 w 6470374"/>
                  <a:gd name="connsiteY24" fmla="*/ 696616 h 4483425"/>
                  <a:gd name="connsiteX25" fmla="*/ 6470374 w 6470374"/>
                  <a:gd name="connsiteY25" fmla="*/ 706555 h 4483425"/>
                  <a:gd name="connsiteX0" fmla="*/ 0 w 6470374"/>
                  <a:gd name="connsiteY0" fmla="*/ 4483425 h 4483425"/>
                  <a:gd name="connsiteX1" fmla="*/ 1375107 w 6470374"/>
                  <a:gd name="connsiteY1" fmla="*/ 1568044 h 4483425"/>
                  <a:gd name="connsiteX2" fmla="*/ 1727073 w 6470374"/>
                  <a:gd name="connsiteY2" fmla="*/ 1084242 h 4483425"/>
                  <a:gd name="connsiteX3" fmla="*/ 1952455 w 6470374"/>
                  <a:gd name="connsiteY3" fmla="*/ 1100612 h 4483425"/>
                  <a:gd name="connsiteX4" fmla="*/ 2182223 w 6470374"/>
                  <a:gd name="connsiteY4" fmla="*/ 919369 h 4483425"/>
                  <a:gd name="connsiteX5" fmla="*/ 2524392 w 6470374"/>
                  <a:gd name="connsiteY5" fmla="*/ 606725 h 4483425"/>
                  <a:gd name="connsiteX6" fmla="*/ 2720691 w 6470374"/>
                  <a:gd name="connsiteY6" fmla="*/ 454569 h 4483425"/>
                  <a:gd name="connsiteX7" fmla="*/ 3001471 w 6470374"/>
                  <a:gd name="connsiteY7" fmla="*/ 275812 h 4483425"/>
                  <a:gd name="connsiteX8" fmla="*/ 3313092 w 6470374"/>
                  <a:gd name="connsiteY8" fmla="*/ 132862 h 4483425"/>
                  <a:gd name="connsiteX9" fmla="*/ 3572240 w 6470374"/>
                  <a:gd name="connsiteY9" fmla="*/ 57150 h 4483425"/>
                  <a:gd name="connsiteX10" fmla="*/ 3869098 w 6470374"/>
                  <a:gd name="connsiteY10" fmla="*/ 292 h 4483425"/>
                  <a:gd name="connsiteX11" fmla="*/ 4113923 w 6470374"/>
                  <a:gd name="connsiteY11" fmla="*/ 0 h 4483425"/>
                  <a:gd name="connsiteX12" fmla="*/ 4420281 w 6470374"/>
                  <a:gd name="connsiteY12" fmla="*/ 19732 h 4483425"/>
                  <a:gd name="connsiteX13" fmla="*/ 4730442 w 6470374"/>
                  <a:gd name="connsiteY13" fmla="*/ 76298 h 4483425"/>
                  <a:gd name="connsiteX14" fmla="*/ 5047909 w 6470374"/>
                  <a:gd name="connsiteY14" fmla="*/ 159464 h 4483425"/>
                  <a:gd name="connsiteX15" fmla="*/ 5357191 w 6470374"/>
                  <a:gd name="connsiteY15" fmla="*/ 259294 h 4483425"/>
                  <a:gd name="connsiteX16" fmla="*/ 5575852 w 6470374"/>
                  <a:gd name="connsiteY16" fmla="*/ 308990 h 4483425"/>
                  <a:gd name="connsiteX17" fmla="*/ 5734878 w 6470374"/>
                  <a:gd name="connsiteY17" fmla="*/ 378564 h 4483425"/>
                  <a:gd name="connsiteX18" fmla="*/ 5953539 w 6470374"/>
                  <a:gd name="connsiteY18" fmla="*/ 438199 h 4483425"/>
                  <a:gd name="connsiteX19" fmla="*/ 6112565 w 6470374"/>
                  <a:gd name="connsiteY19" fmla="*/ 507773 h 4483425"/>
                  <a:gd name="connsiteX20" fmla="*/ 6162261 w 6470374"/>
                  <a:gd name="connsiteY20" fmla="*/ 527651 h 4483425"/>
                  <a:gd name="connsiteX21" fmla="*/ 6251713 w 6470374"/>
                  <a:gd name="connsiteY21" fmla="*/ 557468 h 4483425"/>
                  <a:gd name="connsiteX22" fmla="*/ 6311348 w 6470374"/>
                  <a:gd name="connsiteY22" fmla="*/ 607164 h 4483425"/>
                  <a:gd name="connsiteX23" fmla="*/ 6341165 w 6470374"/>
                  <a:gd name="connsiteY23" fmla="*/ 636981 h 4483425"/>
                  <a:gd name="connsiteX24" fmla="*/ 6430617 w 6470374"/>
                  <a:gd name="connsiteY24" fmla="*/ 696616 h 4483425"/>
                  <a:gd name="connsiteX25" fmla="*/ 6470374 w 6470374"/>
                  <a:gd name="connsiteY25" fmla="*/ 706555 h 4483425"/>
                  <a:gd name="connsiteX0" fmla="*/ 0 w 6470374"/>
                  <a:gd name="connsiteY0" fmla="*/ 4483425 h 4483425"/>
                  <a:gd name="connsiteX1" fmla="*/ 1375107 w 6470374"/>
                  <a:gd name="connsiteY1" fmla="*/ 1568044 h 4483425"/>
                  <a:gd name="connsiteX2" fmla="*/ 1727073 w 6470374"/>
                  <a:gd name="connsiteY2" fmla="*/ 1084242 h 4483425"/>
                  <a:gd name="connsiteX3" fmla="*/ 1952455 w 6470374"/>
                  <a:gd name="connsiteY3" fmla="*/ 1100612 h 4483425"/>
                  <a:gd name="connsiteX4" fmla="*/ 2182223 w 6470374"/>
                  <a:gd name="connsiteY4" fmla="*/ 919369 h 4483425"/>
                  <a:gd name="connsiteX5" fmla="*/ 2524392 w 6470374"/>
                  <a:gd name="connsiteY5" fmla="*/ 606725 h 4483425"/>
                  <a:gd name="connsiteX6" fmla="*/ 2720691 w 6470374"/>
                  <a:gd name="connsiteY6" fmla="*/ 454569 h 4483425"/>
                  <a:gd name="connsiteX7" fmla="*/ 3001471 w 6470374"/>
                  <a:gd name="connsiteY7" fmla="*/ 275812 h 4483425"/>
                  <a:gd name="connsiteX8" fmla="*/ 3313092 w 6470374"/>
                  <a:gd name="connsiteY8" fmla="*/ 132862 h 4483425"/>
                  <a:gd name="connsiteX9" fmla="*/ 3572240 w 6470374"/>
                  <a:gd name="connsiteY9" fmla="*/ 57150 h 4483425"/>
                  <a:gd name="connsiteX10" fmla="*/ 3869098 w 6470374"/>
                  <a:gd name="connsiteY10" fmla="*/ 292 h 4483425"/>
                  <a:gd name="connsiteX11" fmla="*/ 4113923 w 6470374"/>
                  <a:gd name="connsiteY11" fmla="*/ 0 h 4483425"/>
                  <a:gd name="connsiteX12" fmla="*/ 4420281 w 6470374"/>
                  <a:gd name="connsiteY12" fmla="*/ 19732 h 4483425"/>
                  <a:gd name="connsiteX13" fmla="*/ 4730442 w 6470374"/>
                  <a:gd name="connsiteY13" fmla="*/ 76298 h 4483425"/>
                  <a:gd name="connsiteX14" fmla="*/ 5047909 w 6470374"/>
                  <a:gd name="connsiteY14" fmla="*/ 159464 h 4483425"/>
                  <a:gd name="connsiteX15" fmla="*/ 5357191 w 6470374"/>
                  <a:gd name="connsiteY15" fmla="*/ 259294 h 4483425"/>
                  <a:gd name="connsiteX16" fmla="*/ 5525425 w 6470374"/>
                  <a:gd name="connsiteY16" fmla="*/ 315714 h 4483425"/>
                  <a:gd name="connsiteX17" fmla="*/ 5734878 w 6470374"/>
                  <a:gd name="connsiteY17" fmla="*/ 378564 h 4483425"/>
                  <a:gd name="connsiteX18" fmla="*/ 5953539 w 6470374"/>
                  <a:gd name="connsiteY18" fmla="*/ 438199 h 4483425"/>
                  <a:gd name="connsiteX19" fmla="*/ 6112565 w 6470374"/>
                  <a:gd name="connsiteY19" fmla="*/ 507773 h 4483425"/>
                  <a:gd name="connsiteX20" fmla="*/ 6162261 w 6470374"/>
                  <a:gd name="connsiteY20" fmla="*/ 527651 h 4483425"/>
                  <a:gd name="connsiteX21" fmla="*/ 6251713 w 6470374"/>
                  <a:gd name="connsiteY21" fmla="*/ 557468 h 4483425"/>
                  <a:gd name="connsiteX22" fmla="*/ 6311348 w 6470374"/>
                  <a:gd name="connsiteY22" fmla="*/ 607164 h 4483425"/>
                  <a:gd name="connsiteX23" fmla="*/ 6341165 w 6470374"/>
                  <a:gd name="connsiteY23" fmla="*/ 636981 h 4483425"/>
                  <a:gd name="connsiteX24" fmla="*/ 6430617 w 6470374"/>
                  <a:gd name="connsiteY24" fmla="*/ 696616 h 4483425"/>
                  <a:gd name="connsiteX25" fmla="*/ 6470374 w 6470374"/>
                  <a:gd name="connsiteY25" fmla="*/ 706555 h 4483425"/>
                  <a:gd name="connsiteX0" fmla="*/ 0 w 6470374"/>
                  <a:gd name="connsiteY0" fmla="*/ 4483425 h 4483425"/>
                  <a:gd name="connsiteX1" fmla="*/ 1375107 w 6470374"/>
                  <a:gd name="connsiteY1" fmla="*/ 1568044 h 4483425"/>
                  <a:gd name="connsiteX2" fmla="*/ 1727073 w 6470374"/>
                  <a:gd name="connsiteY2" fmla="*/ 1084242 h 4483425"/>
                  <a:gd name="connsiteX3" fmla="*/ 1952455 w 6470374"/>
                  <a:gd name="connsiteY3" fmla="*/ 1100612 h 4483425"/>
                  <a:gd name="connsiteX4" fmla="*/ 2182223 w 6470374"/>
                  <a:gd name="connsiteY4" fmla="*/ 919369 h 4483425"/>
                  <a:gd name="connsiteX5" fmla="*/ 2524392 w 6470374"/>
                  <a:gd name="connsiteY5" fmla="*/ 606725 h 4483425"/>
                  <a:gd name="connsiteX6" fmla="*/ 2720691 w 6470374"/>
                  <a:gd name="connsiteY6" fmla="*/ 454569 h 4483425"/>
                  <a:gd name="connsiteX7" fmla="*/ 3001471 w 6470374"/>
                  <a:gd name="connsiteY7" fmla="*/ 275812 h 4483425"/>
                  <a:gd name="connsiteX8" fmla="*/ 3313092 w 6470374"/>
                  <a:gd name="connsiteY8" fmla="*/ 132862 h 4483425"/>
                  <a:gd name="connsiteX9" fmla="*/ 3572240 w 6470374"/>
                  <a:gd name="connsiteY9" fmla="*/ 57150 h 4483425"/>
                  <a:gd name="connsiteX10" fmla="*/ 3869098 w 6470374"/>
                  <a:gd name="connsiteY10" fmla="*/ 292 h 4483425"/>
                  <a:gd name="connsiteX11" fmla="*/ 4113923 w 6470374"/>
                  <a:gd name="connsiteY11" fmla="*/ 0 h 4483425"/>
                  <a:gd name="connsiteX12" fmla="*/ 4420281 w 6470374"/>
                  <a:gd name="connsiteY12" fmla="*/ 19732 h 4483425"/>
                  <a:gd name="connsiteX13" fmla="*/ 4730442 w 6470374"/>
                  <a:gd name="connsiteY13" fmla="*/ 76298 h 4483425"/>
                  <a:gd name="connsiteX14" fmla="*/ 5047909 w 6470374"/>
                  <a:gd name="connsiteY14" fmla="*/ 159464 h 4483425"/>
                  <a:gd name="connsiteX15" fmla="*/ 5357191 w 6470374"/>
                  <a:gd name="connsiteY15" fmla="*/ 259294 h 4483425"/>
                  <a:gd name="connsiteX16" fmla="*/ 5734878 w 6470374"/>
                  <a:gd name="connsiteY16" fmla="*/ 378564 h 4483425"/>
                  <a:gd name="connsiteX17" fmla="*/ 5953539 w 6470374"/>
                  <a:gd name="connsiteY17" fmla="*/ 438199 h 4483425"/>
                  <a:gd name="connsiteX18" fmla="*/ 6112565 w 6470374"/>
                  <a:gd name="connsiteY18" fmla="*/ 507773 h 4483425"/>
                  <a:gd name="connsiteX19" fmla="*/ 6162261 w 6470374"/>
                  <a:gd name="connsiteY19" fmla="*/ 527651 h 4483425"/>
                  <a:gd name="connsiteX20" fmla="*/ 6251713 w 6470374"/>
                  <a:gd name="connsiteY20" fmla="*/ 557468 h 4483425"/>
                  <a:gd name="connsiteX21" fmla="*/ 6311348 w 6470374"/>
                  <a:gd name="connsiteY21" fmla="*/ 607164 h 4483425"/>
                  <a:gd name="connsiteX22" fmla="*/ 6341165 w 6470374"/>
                  <a:gd name="connsiteY22" fmla="*/ 636981 h 4483425"/>
                  <a:gd name="connsiteX23" fmla="*/ 6430617 w 6470374"/>
                  <a:gd name="connsiteY23" fmla="*/ 696616 h 4483425"/>
                  <a:gd name="connsiteX24" fmla="*/ 6470374 w 6470374"/>
                  <a:gd name="connsiteY24" fmla="*/ 706555 h 4483425"/>
                  <a:gd name="connsiteX0" fmla="*/ 0 w 6470374"/>
                  <a:gd name="connsiteY0" fmla="*/ 4483425 h 4483425"/>
                  <a:gd name="connsiteX1" fmla="*/ 1375107 w 6470374"/>
                  <a:gd name="connsiteY1" fmla="*/ 1568044 h 4483425"/>
                  <a:gd name="connsiteX2" fmla="*/ 1727073 w 6470374"/>
                  <a:gd name="connsiteY2" fmla="*/ 1084242 h 4483425"/>
                  <a:gd name="connsiteX3" fmla="*/ 1952455 w 6470374"/>
                  <a:gd name="connsiteY3" fmla="*/ 1100612 h 4483425"/>
                  <a:gd name="connsiteX4" fmla="*/ 2182223 w 6470374"/>
                  <a:gd name="connsiteY4" fmla="*/ 919369 h 4483425"/>
                  <a:gd name="connsiteX5" fmla="*/ 2524392 w 6470374"/>
                  <a:gd name="connsiteY5" fmla="*/ 606725 h 4483425"/>
                  <a:gd name="connsiteX6" fmla="*/ 2720691 w 6470374"/>
                  <a:gd name="connsiteY6" fmla="*/ 454569 h 4483425"/>
                  <a:gd name="connsiteX7" fmla="*/ 3001471 w 6470374"/>
                  <a:gd name="connsiteY7" fmla="*/ 275812 h 4483425"/>
                  <a:gd name="connsiteX8" fmla="*/ 3313092 w 6470374"/>
                  <a:gd name="connsiteY8" fmla="*/ 132862 h 4483425"/>
                  <a:gd name="connsiteX9" fmla="*/ 3572240 w 6470374"/>
                  <a:gd name="connsiteY9" fmla="*/ 57150 h 4483425"/>
                  <a:gd name="connsiteX10" fmla="*/ 3869098 w 6470374"/>
                  <a:gd name="connsiteY10" fmla="*/ 292 h 4483425"/>
                  <a:gd name="connsiteX11" fmla="*/ 4113923 w 6470374"/>
                  <a:gd name="connsiteY11" fmla="*/ 0 h 4483425"/>
                  <a:gd name="connsiteX12" fmla="*/ 4420281 w 6470374"/>
                  <a:gd name="connsiteY12" fmla="*/ 19732 h 4483425"/>
                  <a:gd name="connsiteX13" fmla="*/ 4730442 w 6470374"/>
                  <a:gd name="connsiteY13" fmla="*/ 76298 h 4483425"/>
                  <a:gd name="connsiteX14" fmla="*/ 5047909 w 6470374"/>
                  <a:gd name="connsiteY14" fmla="*/ 159464 h 4483425"/>
                  <a:gd name="connsiteX15" fmla="*/ 5357191 w 6470374"/>
                  <a:gd name="connsiteY15" fmla="*/ 259294 h 4483425"/>
                  <a:gd name="connsiteX16" fmla="*/ 5734878 w 6470374"/>
                  <a:gd name="connsiteY16" fmla="*/ 378564 h 4483425"/>
                  <a:gd name="connsiteX17" fmla="*/ 6112565 w 6470374"/>
                  <a:gd name="connsiteY17" fmla="*/ 507773 h 4483425"/>
                  <a:gd name="connsiteX18" fmla="*/ 6162261 w 6470374"/>
                  <a:gd name="connsiteY18" fmla="*/ 527651 h 4483425"/>
                  <a:gd name="connsiteX19" fmla="*/ 6251713 w 6470374"/>
                  <a:gd name="connsiteY19" fmla="*/ 557468 h 4483425"/>
                  <a:gd name="connsiteX20" fmla="*/ 6311348 w 6470374"/>
                  <a:gd name="connsiteY20" fmla="*/ 607164 h 4483425"/>
                  <a:gd name="connsiteX21" fmla="*/ 6341165 w 6470374"/>
                  <a:gd name="connsiteY21" fmla="*/ 636981 h 4483425"/>
                  <a:gd name="connsiteX22" fmla="*/ 6430617 w 6470374"/>
                  <a:gd name="connsiteY22" fmla="*/ 696616 h 4483425"/>
                  <a:gd name="connsiteX23" fmla="*/ 6470374 w 6470374"/>
                  <a:gd name="connsiteY23" fmla="*/ 706555 h 4483425"/>
                  <a:gd name="connsiteX0" fmla="*/ 0 w 6470374"/>
                  <a:gd name="connsiteY0" fmla="*/ 4483425 h 4483425"/>
                  <a:gd name="connsiteX1" fmla="*/ 1375107 w 6470374"/>
                  <a:gd name="connsiteY1" fmla="*/ 1568044 h 4483425"/>
                  <a:gd name="connsiteX2" fmla="*/ 1727073 w 6470374"/>
                  <a:gd name="connsiteY2" fmla="*/ 1084242 h 4483425"/>
                  <a:gd name="connsiteX3" fmla="*/ 1952455 w 6470374"/>
                  <a:gd name="connsiteY3" fmla="*/ 1100612 h 4483425"/>
                  <a:gd name="connsiteX4" fmla="*/ 2182223 w 6470374"/>
                  <a:gd name="connsiteY4" fmla="*/ 919369 h 4483425"/>
                  <a:gd name="connsiteX5" fmla="*/ 2524392 w 6470374"/>
                  <a:gd name="connsiteY5" fmla="*/ 606725 h 4483425"/>
                  <a:gd name="connsiteX6" fmla="*/ 2720691 w 6470374"/>
                  <a:gd name="connsiteY6" fmla="*/ 454569 h 4483425"/>
                  <a:gd name="connsiteX7" fmla="*/ 3001471 w 6470374"/>
                  <a:gd name="connsiteY7" fmla="*/ 275812 h 4483425"/>
                  <a:gd name="connsiteX8" fmla="*/ 3313092 w 6470374"/>
                  <a:gd name="connsiteY8" fmla="*/ 132862 h 4483425"/>
                  <a:gd name="connsiteX9" fmla="*/ 3572240 w 6470374"/>
                  <a:gd name="connsiteY9" fmla="*/ 57150 h 4483425"/>
                  <a:gd name="connsiteX10" fmla="*/ 3869098 w 6470374"/>
                  <a:gd name="connsiteY10" fmla="*/ 292 h 4483425"/>
                  <a:gd name="connsiteX11" fmla="*/ 4113923 w 6470374"/>
                  <a:gd name="connsiteY11" fmla="*/ 0 h 4483425"/>
                  <a:gd name="connsiteX12" fmla="*/ 4420281 w 6470374"/>
                  <a:gd name="connsiteY12" fmla="*/ 19732 h 4483425"/>
                  <a:gd name="connsiteX13" fmla="*/ 4730442 w 6470374"/>
                  <a:gd name="connsiteY13" fmla="*/ 76298 h 4483425"/>
                  <a:gd name="connsiteX14" fmla="*/ 5047909 w 6470374"/>
                  <a:gd name="connsiteY14" fmla="*/ 159464 h 4483425"/>
                  <a:gd name="connsiteX15" fmla="*/ 5357191 w 6470374"/>
                  <a:gd name="connsiteY15" fmla="*/ 259294 h 4483425"/>
                  <a:gd name="connsiteX16" fmla="*/ 5734878 w 6470374"/>
                  <a:gd name="connsiteY16" fmla="*/ 378564 h 4483425"/>
                  <a:gd name="connsiteX17" fmla="*/ 6112565 w 6470374"/>
                  <a:gd name="connsiteY17" fmla="*/ 507773 h 4483425"/>
                  <a:gd name="connsiteX18" fmla="*/ 6251713 w 6470374"/>
                  <a:gd name="connsiteY18" fmla="*/ 557468 h 4483425"/>
                  <a:gd name="connsiteX19" fmla="*/ 6311348 w 6470374"/>
                  <a:gd name="connsiteY19" fmla="*/ 607164 h 4483425"/>
                  <a:gd name="connsiteX20" fmla="*/ 6341165 w 6470374"/>
                  <a:gd name="connsiteY20" fmla="*/ 636981 h 4483425"/>
                  <a:gd name="connsiteX21" fmla="*/ 6430617 w 6470374"/>
                  <a:gd name="connsiteY21" fmla="*/ 696616 h 4483425"/>
                  <a:gd name="connsiteX22" fmla="*/ 6470374 w 6470374"/>
                  <a:gd name="connsiteY22" fmla="*/ 706555 h 4483425"/>
                  <a:gd name="connsiteX0" fmla="*/ 0 w 6470374"/>
                  <a:gd name="connsiteY0" fmla="*/ 4483425 h 4483425"/>
                  <a:gd name="connsiteX1" fmla="*/ 1375107 w 6470374"/>
                  <a:gd name="connsiteY1" fmla="*/ 1568044 h 4483425"/>
                  <a:gd name="connsiteX2" fmla="*/ 1727073 w 6470374"/>
                  <a:gd name="connsiteY2" fmla="*/ 1084242 h 4483425"/>
                  <a:gd name="connsiteX3" fmla="*/ 1952455 w 6470374"/>
                  <a:gd name="connsiteY3" fmla="*/ 1100612 h 4483425"/>
                  <a:gd name="connsiteX4" fmla="*/ 2182223 w 6470374"/>
                  <a:gd name="connsiteY4" fmla="*/ 919369 h 4483425"/>
                  <a:gd name="connsiteX5" fmla="*/ 2524392 w 6470374"/>
                  <a:gd name="connsiteY5" fmla="*/ 606725 h 4483425"/>
                  <a:gd name="connsiteX6" fmla="*/ 2720691 w 6470374"/>
                  <a:gd name="connsiteY6" fmla="*/ 454569 h 4483425"/>
                  <a:gd name="connsiteX7" fmla="*/ 3001471 w 6470374"/>
                  <a:gd name="connsiteY7" fmla="*/ 275812 h 4483425"/>
                  <a:gd name="connsiteX8" fmla="*/ 3313092 w 6470374"/>
                  <a:gd name="connsiteY8" fmla="*/ 132862 h 4483425"/>
                  <a:gd name="connsiteX9" fmla="*/ 3572240 w 6470374"/>
                  <a:gd name="connsiteY9" fmla="*/ 57150 h 4483425"/>
                  <a:gd name="connsiteX10" fmla="*/ 3869098 w 6470374"/>
                  <a:gd name="connsiteY10" fmla="*/ 292 h 4483425"/>
                  <a:gd name="connsiteX11" fmla="*/ 4113923 w 6470374"/>
                  <a:gd name="connsiteY11" fmla="*/ 0 h 4483425"/>
                  <a:gd name="connsiteX12" fmla="*/ 4420281 w 6470374"/>
                  <a:gd name="connsiteY12" fmla="*/ 19732 h 4483425"/>
                  <a:gd name="connsiteX13" fmla="*/ 4730442 w 6470374"/>
                  <a:gd name="connsiteY13" fmla="*/ 76298 h 4483425"/>
                  <a:gd name="connsiteX14" fmla="*/ 5047909 w 6470374"/>
                  <a:gd name="connsiteY14" fmla="*/ 159464 h 4483425"/>
                  <a:gd name="connsiteX15" fmla="*/ 5357191 w 6470374"/>
                  <a:gd name="connsiteY15" fmla="*/ 259294 h 4483425"/>
                  <a:gd name="connsiteX16" fmla="*/ 5734878 w 6470374"/>
                  <a:gd name="connsiteY16" fmla="*/ 378564 h 4483425"/>
                  <a:gd name="connsiteX17" fmla="*/ 6112565 w 6470374"/>
                  <a:gd name="connsiteY17" fmla="*/ 507773 h 4483425"/>
                  <a:gd name="connsiteX18" fmla="*/ 6311348 w 6470374"/>
                  <a:gd name="connsiteY18" fmla="*/ 607164 h 4483425"/>
                  <a:gd name="connsiteX19" fmla="*/ 6341165 w 6470374"/>
                  <a:gd name="connsiteY19" fmla="*/ 636981 h 4483425"/>
                  <a:gd name="connsiteX20" fmla="*/ 6430617 w 6470374"/>
                  <a:gd name="connsiteY20" fmla="*/ 696616 h 4483425"/>
                  <a:gd name="connsiteX21" fmla="*/ 6470374 w 6470374"/>
                  <a:gd name="connsiteY21" fmla="*/ 706555 h 4483425"/>
                  <a:gd name="connsiteX0" fmla="*/ 0 w 6470374"/>
                  <a:gd name="connsiteY0" fmla="*/ 4483425 h 4483425"/>
                  <a:gd name="connsiteX1" fmla="*/ 1375107 w 6470374"/>
                  <a:gd name="connsiteY1" fmla="*/ 1568044 h 4483425"/>
                  <a:gd name="connsiteX2" fmla="*/ 1727073 w 6470374"/>
                  <a:gd name="connsiteY2" fmla="*/ 1084242 h 4483425"/>
                  <a:gd name="connsiteX3" fmla="*/ 1952455 w 6470374"/>
                  <a:gd name="connsiteY3" fmla="*/ 1100612 h 4483425"/>
                  <a:gd name="connsiteX4" fmla="*/ 2182223 w 6470374"/>
                  <a:gd name="connsiteY4" fmla="*/ 919369 h 4483425"/>
                  <a:gd name="connsiteX5" fmla="*/ 2524392 w 6470374"/>
                  <a:gd name="connsiteY5" fmla="*/ 606725 h 4483425"/>
                  <a:gd name="connsiteX6" fmla="*/ 2720691 w 6470374"/>
                  <a:gd name="connsiteY6" fmla="*/ 454569 h 4483425"/>
                  <a:gd name="connsiteX7" fmla="*/ 3001471 w 6470374"/>
                  <a:gd name="connsiteY7" fmla="*/ 275812 h 4483425"/>
                  <a:gd name="connsiteX8" fmla="*/ 3313092 w 6470374"/>
                  <a:gd name="connsiteY8" fmla="*/ 132862 h 4483425"/>
                  <a:gd name="connsiteX9" fmla="*/ 3572240 w 6470374"/>
                  <a:gd name="connsiteY9" fmla="*/ 57150 h 4483425"/>
                  <a:gd name="connsiteX10" fmla="*/ 3869098 w 6470374"/>
                  <a:gd name="connsiteY10" fmla="*/ 292 h 4483425"/>
                  <a:gd name="connsiteX11" fmla="*/ 4113923 w 6470374"/>
                  <a:gd name="connsiteY11" fmla="*/ 0 h 4483425"/>
                  <a:gd name="connsiteX12" fmla="*/ 4420281 w 6470374"/>
                  <a:gd name="connsiteY12" fmla="*/ 19732 h 4483425"/>
                  <a:gd name="connsiteX13" fmla="*/ 4730442 w 6470374"/>
                  <a:gd name="connsiteY13" fmla="*/ 76298 h 4483425"/>
                  <a:gd name="connsiteX14" fmla="*/ 5047909 w 6470374"/>
                  <a:gd name="connsiteY14" fmla="*/ 159464 h 4483425"/>
                  <a:gd name="connsiteX15" fmla="*/ 5357191 w 6470374"/>
                  <a:gd name="connsiteY15" fmla="*/ 259294 h 4483425"/>
                  <a:gd name="connsiteX16" fmla="*/ 5734878 w 6470374"/>
                  <a:gd name="connsiteY16" fmla="*/ 378564 h 4483425"/>
                  <a:gd name="connsiteX17" fmla="*/ 6112565 w 6470374"/>
                  <a:gd name="connsiteY17" fmla="*/ 507773 h 4483425"/>
                  <a:gd name="connsiteX18" fmla="*/ 6341165 w 6470374"/>
                  <a:gd name="connsiteY18" fmla="*/ 636981 h 4483425"/>
                  <a:gd name="connsiteX19" fmla="*/ 6430617 w 6470374"/>
                  <a:gd name="connsiteY19" fmla="*/ 696616 h 4483425"/>
                  <a:gd name="connsiteX20" fmla="*/ 6470374 w 6470374"/>
                  <a:gd name="connsiteY20" fmla="*/ 706555 h 4483425"/>
                  <a:gd name="connsiteX0" fmla="*/ 0 w 6470374"/>
                  <a:gd name="connsiteY0" fmla="*/ 4483425 h 4483425"/>
                  <a:gd name="connsiteX1" fmla="*/ 1375107 w 6470374"/>
                  <a:gd name="connsiteY1" fmla="*/ 1568044 h 4483425"/>
                  <a:gd name="connsiteX2" fmla="*/ 1727073 w 6470374"/>
                  <a:gd name="connsiteY2" fmla="*/ 1084242 h 4483425"/>
                  <a:gd name="connsiteX3" fmla="*/ 1952455 w 6470374"/>
                  <a:gd name="connsiteY3" fmla="*/ 1100612 h 4483425"/>
                  <a:gd name="connsiteX4" fmla="*/ 2182223 w 6470374"/>
                  <a:gd name="connsiteY4" fmla="*/ 919369 h 4483425"/>
                  <a:gd name="connsiteX5" fmla="*/ 2524392 w 6470374"/>
                  <a:gd name="connsiteY5" fmla="*/ 606725 h 4483425"/>
                  <a:gd name="connsiteX6" fmla="*/ 2720691 w 6470374"/>
                  <a:gd name="connsiteY6" fmla="*/ 454569 h 4483425"/>
                  <a:gd name="connsiteX7" fmla="*/ 3001471 w 6470374"/>
                  <a:gd name="connsiteY7" fmla="*/ 275812 h 4483425"/>
                  <a:gd name="connsiteX8" fmla="*/ 3313092 w 6470374"/>
                  <a:gd name="connsiteY8" fmla="*/ 132862 h 4483425"/>
                  <a:gd name="connsiteX9" fmla="*/ 3572240 w 6470374"/>
                  <a:gd name="connsiteY9" fmla="*/ 57150 h 4483425"/>
                  <a:gd name="connsiteX10" fmla="*/ 3869098 w 6470374"/>
                  <a:gd name="connsiteY10" fmla="*/ 292 h 4483425"/>
                  <a:gd name="connsiteX11" fmla="*/ 4113923 w 6470374"/>
                  <a:gd name="connsiteY11" fmla="*/ 0 h 4483425"/>
                  <a:gd name="connsiteX12" fmla="*/ 4420281 w 6470374"/>
                  <a:gd name="connsiteY12" fmla="*/ 19732 h 4483425"/>
                  <a:gd name="connsiteX13" fmla="*/ 4730442 w 6470374"/>
                  <a:gd name="connsiteY13" fmla="*/ 76298 h 4483425"/>
                  <a:gd name="connsiteX14" fmla="*/ 5047909 w 6470374"/>
                  <a:gd name="connsiteY14" fmla="*/ 159464 h 4483425"/>
                  <a:gd name="connsiteX15" fmla="*/ 5357191 w 6470374"/>
                  <a:gd name="connsiteY15" fmla="*/ 259294 h 4483425"/>
                  <a:gd name="connsiteX16" fmla="*/ 5734878 w 6470374"/>
                  <a:gd name="connsiteY16" fmla="*/ 378564 h 4483425"/>
                  <a:gd name="connsiteX17" fmla="*/ 6112565 w 6470374"/>
                  <a:gd name="connsiteY17" fmla="*/ 507773 h 4483425"/>
                  <a:gd name="connsiteX18" fmla="*/ 6341165 w 6470374"/>
                  <a:gd name="connsiteY18" fmla="*/ 636981 h 4483425"/>
                  <a:gd name="connsiteX19" fmla="*/ 6470374 w 6470374"/>
                  <a:gd name="connsiteY19" fmla="*/ 706555 h 4483425"/>
                  <a:gd name="connsiteX0" fmla="*/ 0 w 6470374"/>
                  <a:gd name="connsiteY0" fmla="*/ 4483425 h 4483425"/>
                  <a:gd name="connsiteX1" fmla="*/ 1375107 w 6470374"/>
                  <a:gd name="connsiteY1" fmla="*/ 1568044 h 4483425"/>
                  <a:gd name="connsiteX2" fmla="*/ 1727073 w 6470374"/>
                  <a:gd name="connsiteY2" fmla="*/ 1084242 h 4483425"/>
                  <a:gd name="connsiteX3" fmla="*/ 1952455 w 6470374"/>
                  <a:gd name="connsiteY3" fmla="*/ 1100612 h 4483425"/>
                  <a:gd name="connsiteX4" fmla="*/ 2182223 w 6470374"/>
                  <a:gd name="connsiteY4" fmla="*/ 919369 h 4483425"/>
                  <a:gd name="connsiteX5" fmla="*/ 2524392 w 6470374"/>
                  <a:gd name="connsiteY5" fmla="*/ 606725 h 4483425"/>
                  <a:gd name="connsiteX6" fmla="*/ 2720691 w 6470374"/>
                  <a:gd name="connsiteY6" fmla="*/ 454569 h 4483425"/>
                  <a:gd name="connsiteX7" fmla="*/ 3001471 w 6470374"/>
                  <a:gd name="connsiteY7" fmla="*/ 275812 h 4483425"/>
                  <a:gd name="connsiteX8" fmla="*/ 3313092 w 6470374"/>
                  <a:gd name="connsiteY8" fmla="*/ 132862 h 4483425"/>
                  <a:gd name="connsiteX9" fmla="*/ 3572240 w 6470374"/>
                  <a:gd name="connsiteY9" fmla="*/ 57150 h 4483425"/>
                  <a:gd name="connsiteX10" fmla="*/ 3869098 w 6470374"/>
                  <a:gd name="connsiteY10" fmla="*/ 292 h 4483425"/>
                  <a:gd name="connsiteX11" fmla="*/ 4113923 w 6470374"/>
                  <a:gd name="connsiteY11" fmla="*/ 0 h 4483425"/>
                  <a:gd name="connsiteX12" fmla="*/ 4420281 w 6470374"/>
                  <a:gd name="connsiteY12" fmla="*/ 19732 h 4483425"/>
                  <a:gd name="connsiteX13" fmla="*/ 4730442 w 6470374"/>
                  <a:gd name="connsiteY13" fmla="*/ 76298 h 4483425"/>
                  <a:gd name="connsiteX14" fmla="*/ 5047909 w 6470374"/>
                  <a:gd name="connsiteY14" fmla="*/ 159464 h 4483425"/>
                  <a:gd name="connsiteX15" fmla="*/ 5357191 w 6470374"/>
                  <a:gd name="connsiteY15" fmla="*/ 259294 h 4483425"/>
                  <a:gd name="connsiteX16" fmla="*/ 5734878 w 6470374"/>
                  <a:gd name="connsiteY16" fmla="*/ 378564 h 4483425"/>
                  <a:gd name="connsiteX17" fmla="*/ 6085671 w 6470374"/>
                  <a:gd name="connsiteY17" fmla="*/ 541390 h 4483425"/>
                  <a:gd name="connsiteX18" fmla="*/ 6341165 w 6470374"/>
                  <a:gd name="connsiteY18" fmla="*/ 636981 h 4483425"/>
                  <a:gd name="connsiteX19" fmla="*/ 6470374 w 6470374"/>
                  <a:gd name="connsiteY19" fmla="*/ 706555 h 4483425"/>
                  <a:gd name="connsiteX0" fmla="*/ 0 w 6470374"/>
                  <a:gd name="connsiteY0" fmla="*/ 4483425 h 4483425"/>
                  <a:gd name="connsiteX1" fmla="*/ 1375107 w 6470374"/>
                  <a:gd name="connsiteY1" fmla="*/ 1568044 h 4483425"/>
                  <a:gd name="connsiteX2" fmla="*/ 1727073 w 6470374"/>
                  <a:gd name="connsiteY2" fmla="*/ 1084242 h 4483425"/>
                  <a:gd name="connsiteX3" fmla="*/ 1952455 w 6470374"/>
                  <a:gd name="connsiteY3" fmla="*/ 1100612 h 4483425"/>
                  <a:gd name="connsiteX4" fmla="*/ 2182223 w 6470374"/>
                  <a:gd name="connsiteY4" fmla="*/ 919369 h 4483425"/>
                  <a:gd name="connsiteX5" fmla="*/ 2524392 w 6470374"/>
                  <a:gd name="connsiteY5" fmla="*/ 606725 h 4483425"/>
                  <a:gd name="connsiteX6" fmla="*/ 2720691 w 6470374"/>
                  <a:gd name="connsiteY6" fmla="*/ 454569 h 4483425"/>
                  <a:gd name="connsiteX7" fmla="*/ 3001471 w 6470374"/>
                  <a:gd name="connsiteY7" fmla="*/ 275812 h 4483425"/>
                  <a:gd name="connsiteX8" fmla="*/ 3313092 w 6470374"/>
                  <a:gd name="connsiteY8" fmla="*/ 132862 h 4483425"/>
                  <a:gd name="connsiteX9" fmla="*/ 3572240 w 6470374"/>
                  <a:gd name="connsiteY9" fmla="*/ 57150 h 4483425"/>
                  <a:gd name="connsiteX10" fmla="*/ 3869098 w 6470374"/>
                  <a:gd name="connsiteY10" fmla="*/ 292 h 4483425"/>
                  <a:gd name="connsiteX11" fmla="*/ 4113923 w 6470374"/>
                  <a:gd name="connsiteY11" fmla="*/ 0 h 4483425"/>
                  <a:gd name="connsiteX12" fmla="*/ 4420281 w 6470374"/>
                  <a:gd name="connsiteY12" fmla="*/ 19732 h 4483425"/>
                  <a:gd name="connsiteX13" fmla="*/ 4730442 w 6470374"/>
                  <a:gd name="connsiteY13" fmla="*/ 76298 h 4483425"/>
                  <a:gd name="connsiteX14" fmla="*/ 5047909 w 6470374"/>
                  <a:gd name="connsiteY14" fmla="*/ 159464 h 4483425"/>
                  <a:gd name="connsiteX15" fmla="*/ 5357191 w 6470374"/>
                  <a:gd name="connsiteY15" fmla="*/ 259294 h 4483425"/>
                  <a:gd name="connsiteX16" fmla="*/ 5734878 w 6470374"/>
                  <a:gd name="connsiteY16" fmla="*/ 388649 h 4483425"/>
                  <a:gd name="connsiteX17" fmla="*/ 6085671 w 6470374"/>
                  <a:gd name="connsiteY17" fmla="*/ 541390 h 4483425"/>
                  <a:gd name="connsiteX18" fmla="*/ 6341165 w 6470374"/>
                  <a:gd name="connsiteY18" fmla="*/ 636981 h 4483425"/>
                  <a:gd name="connsiteX19" fmla="*/ 6470374 w 6470374"/>
                  <a:gd name="connsiteY19" fmla="*/ 706555 h 4483425"/>
                  <a:gd name="connsiteX0" fmla="*/ 0 w 6470374"/>
                  <a:gd name="connsiteY0" fmla="*/ 4483425 h 4483425"/>
                  <a:gd name="connsiteX1" fmla="*/ 1375107 w 6470374"/>
                  <a:gd name="connsiteY1" fmla="*/ 1568044 h 4483425"/>
                  <a:gd name="connsiteX2" fmla="*/ 1727073 w 6470374"/>
                  <a:gd name="connsiteY2" fmla="*/ 1084242 h 4483425"/>
                  <a:gd name="connsiteX3" fmla="*/ 1952455 w 6470374"/>
                  <a:gd name="connsiteY3" fmla="*/ 1100612 h 4483425"/>
                  <a:gd name="connsiteX4" fmla="*/ 2182223 w 6470374"/>
                  <a:gd name="connsiteY4" fmla="*/ 919369 h 4483425"/>
                  <a:gd name="connsiteX5" fmla="*/ 2524392 w 6470374"/>
                  <a:gd name="connsiteY5" fmla="*/ 606725 h 4483425"/>
                  <a:gd name="connsiteX6" fmla="*/ 2720691 w 6470374"/>
                  <a:gd name="connsiteY6" fmla="*/ 454569 h 4483425"/>
                  <a:gd name="connsiteX7" fmla="*/ 3001471 w 6470374"/>
                  <a:gd name="connsiteY7" fmla="*/ 275812 h 4483425"/>
                  <a:gd name="connsiteX8" fmla="*/ 3313092 w 6470374"/>
                  <a:gd name="connsiteY8" fmla="*/ 132862 h 4483425"/>
                  <a:gd name="connsiteX9" fmla="*/ 3572240 w 6470374"/>
                  <a:gd name="connsiteY9" fmla="*/ 57150 h 4483425"/>
                  <a:gd name="connsiteX10" fmla="*/ 3869098 w 6470374"/>
                  <a:gd name="connsiteY10" fmla="*/ 292 h 4483425"/>
                  <a:gd name="connsiteX11" fmla="*/ 4113923 w 6470374"/>
                  <a:gd name="connsiteY11" fmla="*/ 0 h 4483425"/>
                  <a:gd name="connsiteX12" fmla="*/ 4420281 w 6470374"/>
                  <a:gd name="connsiteY12" fmla="*/ 19732 h 4483425"/>
                  <a:gd name="connsiteX13" fmla="*/ 4730442 w 6470374"/>
                  <a:gd name="connsiteY13" fmla="*/ 76298 h 4483425"/>
                  <a:gd name="connsiteX14" fmla="*/ 5047909 w 6470374"/>
                  <a:gd name="connsiteY14" fmla="*/ 159464 h 4483425"/>
                  <a:gd name="connsiteX15" fmla="*/ 5357191 w 6470374"/>
                  <a:gd name="connsiteY15" fmla="*/ 259294 h 4483425"/>
                  <a:gd name="connsiteX16" fmla="*/ 5734878 w 6470374"/>
                  <a:gd name="connsiteY16" fmla="*/ 388649 h 4483425"/>
                  <a:gd name="connsiteX17" fmla="*/ 5984818 w 6470374"/>
                  <a:gd name="connsiteY17" fmla="*/ 484240 h 4483425"/>
                  <a:gd name="connsiteX18" fmla="*/ 6341165 w 6470374"/>
                  <a:gd name="connsiteY18" fmla="*/ 636981 h 4483425"/>
                  <a:gd name="connsiteX19" fmla="*/ 6470374 w 6470374"/>
                  <a:gd name="connsiteY19" fmla="*/ 706555 h 4483425"/>
                  <a:gd name="connsiteX0" fmla="*/ 0 w 6470374"/>
                  <a:gd name="connsiteY0" fmla="*/ 4483425 h 4483425"/>
                  <a:gd name="connsiteX1" fmla="*/ 1375107 w 6470374"/>
                  <a:gd name="connsiteY1" fmla="*/ 1568044 h 4483425"/>
                  <a:gd name="connsiteX2" fmla="*/ 1727073 w 6470374"/>
                  <a:gd name="connsiteY2" fmla="*/ 1084242 h 4483425"/>
                  <a:gd name="connsiteX3" fmla="*/ 1952455 w 6470374"/>
                  <a:gd name="connsiteY3" fmla="*/ 1100612 h 4483425"/>
                  <a:gd name="connsiteX4" fmla="*/ 2182223 w 6470374"/>
                  <a:gd name="connsiteY4" fmla="*/ 919369 h 4483425"/>
                  <a:gd name="connsiteX5" fmla="*/ 2524392 w 6470374"/>
                  <a:gd name="connsiteY5" fmla="*/ 606725 h 4483425"/>
                  <a:gd name="connsiteX6" fmla="*/ 2720691 w 6470374"/>
                  <a:gd name="connsiteY6" fmla="*/ 454569 h 4483425"/>
                  <a:gd name="connsiteX7" fmla="*/ 3001471 w 6470374"/>
                  <a:gd name="connsiteY7" fmla="*/ 275812 h 4483425"/>
                  <a:gd name="connsiteX8" fmla="*/ 3313092 w 6470374"/>
                  <a:gd name="connsiteY8" fmla="*/ 132862 h 4483425"/>
                  <a:gd name="connsiteX9" fmla="*/ 3572240 w 6470374"/>
                  <a:gd name="connsiteY9" fmla="*/ 57150 h 4483425"/>
                  <a:gd name="connsiteX10" fmla="*/ 3869098 w 6470374"/>
                  <a:gd name="connsiteY10" fmla="*/ 292 h 4483425"/>
                  <a:gd name="connsiteX11" fmla="*/ 4113923 w 6470374"/>
                  <a:gd name="connsiteY11" fmla="*/ 0 h 4483425"/>
                  <a:gd name="connsiteX12" fmla="*/ 4420281 w 6470374"/>
                  <a:gd name="connsiteY12" fmla="*/ 19732 h 4483425"/>
                  <a:gd name="connsiteX13" fmla="*/ 4730442 w 6470374"/>
                  <a:gd name="connsiteY13" fmla="*/ 76298 h 4483425"/>
                  <a:gd name="connsiteX14" fmla="*/ 5047909 w 6470374"/>
                  <a:gd name="connsiteY14" fmla="*/ 159464 h 4483425"/>
                  <a:gd name="connsiteX15" fmla="*/ 5357191 w 6470374"/>
                  <a:gd name="connsiteY15" fmla="*/ 259294 h 4483425"/>
                  <a:gd name="connsiteX16" fmla="*/ 5734878 w 6470374"/>
                  <a:gd name="connsiteY16" fmla="*/ 388649 h 4483425"/>
                  <a:gd name="connsiteX17" fmla="*/ 5984818 w 6470374"/>
                  <a:gd name="connsiteY17" fmla="*/ 484240 h 4483425"/>
                  <a:gd name="connsiteX18" fmla="*/ 6280653 w 6470374"/>
                  <a:gd name="connsiteY18" fmla="*/ 620172 h 4483425"/>
                  <a:gd name="connsiteX19" fmla="*/ 6470374 w 6470374"/>
                  <a:gd name="connsiteY19" fmla="*/ 706555 h 4483425"/>
                  <a:gd name="connsiteX0" fmla="*/ 0 w 6487182"/>
                  <a:gd name="connsiteY0" fmla="*/ 4483425 h 4483425"/>
                  <a:gd name="connsiteX1" fmla="*/ 1375107 w 6487182"/>
                  <a:gd name="connsiteY1" fmla="*/ 1568044 h 4483425"/>
                  <a:gd name="connsiteX2" fmla="*/ 1727073 w 6487182"/>
                  <a:gd name="connsiteY2" fmla="*/ 1084242 h 4483425"/>
                  <a:gd name="connsiteX3" fmla="*/ 1952455 w 6487182"/>
                  <a:gd name="connsiteY3" fmla="*/ 1100612 h 4483425"/>
                  <a:gd name="connsiteX4" fmla="*/ 2182223 w 6487182"/>
                  <a:gd name="connsiteY4" fmla="*/ 919369 h 4483425"/>
                  <a:gd name="connsiteX5" fmla="*/ 2524392 w 6487182"/>
                  <a:gd name="connsiteY5" fmla="*/ 606725 h 4483425"/>
                  <a:gd name="connsiteX6" fmla="*/ 2720691 w 6487182"/>
                  <a:gd name="connsiteY6" fmla="*/ 454569 h 4483425"/>
                  <a:gd name="connsiteX7" fmla="*/ 3001471 w 6487182"/>
                  <a:gd name="connsiteY7" fmla="*/ 275812 h 4483425"/>
                  <a:gd name="connsiteX8" fmla="*/ 3313092 w 6487182"/>
                  <a:gd name="connsiteY8" fmla="*/ 132862 h 4483425"/>
                  <a:gd name="connsiteX9" fmla="*/ 3572240 w 6487182"/>
                  <a:gd name="connsiteY9" fmla="*/ 57150 h 4483425"/>
                  <a:gd name="connsiteX10" fmla="*/ 3869098 w 6487182"/>
                  <a:gd name="connsiteY10" fmla="*/ 292 h 4483425"/>
                  <a:gd name="connsiteX11" fmla="*/ 4113923 w 6487182"/>
                  <a:gd name="connsiteY11" fmla="*/ 0 h 4483425"/>
                  <a:gd name="connsiteX12" fmla="*/ 4420281 w 6487182"/>
                  <a:gd name="connsiteY12" fmla="*/ 19732 h 4483425"/>
                  <a:gd name="connsiteX13" fmla="*/ 4730442 w 6487182"/>
                  <a:gd name="connsiteY13" fmla="*/ 76298 h 4483425"/>
                  <a:gd name="connsiteX14" fmla="*/ 5047909 w 6487182"/>
                  <a:gd name="connsiteY14" fmla="*/ 159464 h 4483425"/>
                  <a:gd name="connsiteX15" fmla="*/ 5357191 w 6487182"/>
                  <a:gd name="connsiteY15" fmla="*/ 259294 h 4483425"/>
                  <a:gd name="connsiteX16" fmla="*/ 5734878 w 6487182"/>
                  <a:gd name="connsiteY16" fmla="*/ 388649 h 4483425"/>
                  <a:gd name="connsiteX17" fmla="*/ 5984818 w 6487182"/>
                  <a:gd name="connsiteY17" fmla="*/ 484240 h 4483425"/>
                  <a:gd name="connsiteX18" fmla="*/ 6280653 w 6487182"/>
                  <a:gd name="connsiteY18" fmla="*/ 620172 h 4483425"/>
                  <a:gd name="connsiteX19" fmla="*/ 6487182 w 6487182"/>
                  <a:gd name="connsiteY19" fmla="*/ 713279 h 4483425"/>
                  <a:gd name="connsiteX0" fmla="*/ 0 w 6487182"/>
                  <a:gd name="connsiteY0" fmla="*/ 4483425 h 4483425"/>
                  <a:gd name="connsiteX1" fmla="*/ 1375107 w 6487182"/>
                  <a:gd name="connsiteY1" fmla="*/ 1568044 h 4483425"/>
                  <a:gd name="connsiteX2" fmla="*/ 1727073 w 6487182"/>
                  <a:gd name="connsiteY2" fmla="*/ 1084242 h 4483425"/>
                  <a:gd name="connsiteX3" fmla="*/ 2182223 w 6487182"/>
                  <a:gd name="connsiteY3" fmla="*/ 919369 h 4483425"/>
                  <a:gd name="connsiteX4" fmla="*/ 2524392 w 6487182"/>
                  <a:gd name="connsiteY4" fmla="*/ 606725 h 4483425"/>
                  <a:gd name="connsiteX5" fmla="*/ 2720691 w 6487182"/>
                  <a:gd name="connsiteY5" fmla="*/ 454569 h 4483425"/>
                  <a:gd name="connsiteX6" fmla="*/ 3001471 w 6487182"/>
                  <a:gd name="connsiteY6" fmla="*/ 275812 h 4483425"/>
                  <a:gd name="connsiteX7" fmla="*/ 3313092 w 6487182"/>
                  <a:gd name="connsiteY7" fmla="*/ 132862 h 4483425"/>
                  <a:gd name="connsiteX8" fmla="*/ 3572240 w 6487182"/>
                  <a:gd name="connsiteY8" fmla="*/ 57150 h 4483425"/>
                  <a:gd name="connsiteX9" fmla="*/ 3869098 w 6487182"/>
                  <a:gd name="connsiteY9" fmla="*/ 292 h 4483425"/>
                  <a:gd name="connsiteX10" fmla="*/ 4113923 w 6487182"/>
                  <a:gd name="connsiteY10" fmla="*/ 0 h 4483425"/>
                  <a:gd name="connsiteX11" fmla="*/ 4420281 w 6487182"/>
                  <a:gd name="connsiteY11" fmla="*/ 19732 h 4483425"/>
                  <a:gd name="connsiteX12" fmla="*/ 4730442 w 6487182"/>
                  <a:gd name="connsiteY12" fmla="*/ 76298 h 4483425"/>
                  <a:gd name="connsiteX13" fmla="*/ 5047909 w 6487182"/>
                  <a:gd name="connsiteY13" fmla="*/ 159464 h 4483425"/>
                  <a:gd name="connsiteX14" fmla="*/ 5357191 w 6487182"/>
                  <a:gd name="connsiteY14" fmla="*/ 259294 h 4483425"/>
                  <a:gd name="connsiteX15" fmla="*/ 5734878 w 6487182"/>
                  <a:gd name="connsiteY15" fmla="*/ 388649 h 4483425"/>
                  <a:gd name="connsiteX16" fmla="*/ 5984818 w 6487182"/>
                  <a:gd name="connsiteY16" fmla="*/ 484240 h 4483425"/>
                  <a:gd name="connsiteX17" fmla="*/ 6280653 w 6487182"/>
                  <a:gd name="connsiteY17" fmla="*/ 620172 h 4483425"/>
                  <a:gd name="connsiteX18" fmla="*/ 6487182 w 6487182"/>
                  <a:gd name="connsiteY18" fmla="*/ 713279 h 4483425"/>
                  <a:gd name="connsiteX0" fmla="*/ 0 w 6487182"/>
                  <a:gd name="connsiteY0" fmla="*/ 4483425 h 4483425"/>
                  <a:gd name="connsiteX1" fmla="*/ 1375107 w 6487182"/>
                  <a:gd name="connsiteY1" fmla="*/ 1568044 h 4483425"/>
                  <a:gd name="connsiteX2" fmla="*/ 2182223 w 6487182"/>
                  <a:gd name="connsiteY2" fmla="*/ 919369 h 4483425"/>
                  <a:gd name="connsiteX3" fmla="*/ 2524392 w 6487182"/>
                  <a:gd name="connsiteY3" fmla="*/ 606725 h 4483425"/>
                  <a:gd name="connsiteX4" fmla="*/ 2720691 w 6487182"/>
                  <a:gd name="connsiteY4" fmla="*/ 454569 h 4483425"/>
                  <a:gd name="connsiteX5" fmla="*/ 3001471 w 6487182"/>
                  <a:gd name="connsiteY5" fmla="*/ 275812 h 4483425"/>
                  <a:gd name="connsiteX6" fmla="*/ 3313092 w 6487182"/>
                  <a:gd name="connsiteY6" fmla="*/ 132862 h 4483425"/>
                  <a:gd name="connsiteX7" fmla="*/ 3572240 w 6487182"/>
                  <a:gd name="connsiteY7" fmla="*/ 57150 h 4483425"/>
                  <a:gd name="connsiteX8" fmla="*/ 3869098 w 6487182"/>
                  <a:gd name="connsiteY8" fmla="*/ 292 h 4483425"/>
                  <a:gd name="connsiteX9" fmla="*/ 4113923 w 6487182"/>
                  <a:gd name="connsiteY9" fmla="*/ 0 h 4483425"/>
                  <a:gd name="connsiteX10" fmla="*/ 4420281 w 6487182"/>
                  <a:gd name="connsiteY10" fmla="*/ 19732 h 4483425"/>
                  <a:gd name="connsiteX11" fmla="*/ 4730442 w 6487182"/>
                  <a:gd name="connsiteY11" fmla="*/ 76298 h 4483425"/>
                  <a:gd name="connsiteX12" fmla="*/ 5047909 w 6487182"/>
                  <a:gd name="connsiteY12" fmla="*/ 159464 h 4483425"/>
                  <a:gd name="connsiteX13" fmla="*/ 5357191 w 6487182"/>
                  <a:gd name="connsiteY13" fmla="*/ 259294 h 4483425"/>
                  <a:gd name="connsiteX14" fmla="*/ 5734878 w 6487182"/>
                  <a:gd name="connsiteY14" fmla="*/ 388649 h 4483425"/>
                  <a:gd name="connsiteX15" fmla="*/ 5984818 w 6487182"/>
                  <a:gd name="connsiteY15" fmla="*/ 484240 h 4483425"/>
                  <a:gd name="connsiteX16" fmla="*/ 6280653 w 6487182"/>
                  <a:gd name="connsiteY16" fmla="*/ 620172 h 4483425"/>
                  <a:gd name="connsiteX17" fmla="*/ 6487182 w 6487182"/>
                  <a:gd name="connsiteY17" fmla="*/ 713279 h 4483425"/>
                  <a:gd name="connsiteX0" fmla="*/ 0 w 6487182"/>
                  <a:gd name="connsiteY0" fmla="*/ 4483425 h 4483425"/>
                  <a:gd name="connsiteX1" fmla="*/ 1375107 w 6487182"/>
                  <a:gd name="connsiteY1" fmla="*/ 1568044 h 4483425"/>
                  <a:gd name="connsiteX2" fmla="*/ 2045351 w 6487182"/>
                  <a:gd name="connsiteY2" fmla="*/ 837244 h 4483425"/>
                  <a:gd name="connsiteX3" fmla="*/ 2524392 w 6487182"/>
                  <a:gd name="connsiteY3" fmla="*/ 606725 h 4483425"/>
                  <a:gd name="connsiteX4" fmla="*/ 2720691 w 6487182"/>
                  <a:gd name="connsiteY4" fmla="*/ 454569 h 4483425"/>
                  <a:gd name="connsiteX5" fmla="*/ 3001471 w 6487182"/>
                  <a:gd name="connsiteY5" fmla="*/ 275812 h 4483425"/>
                  <a:gd name="connsiteX6" fmla="*/ 3313092 w 6487182"/>
                  <a:gd name="connsiteY6" fmla="*/ 132862 h 4483425"/>
                  <a:gd name="connsiteX7" fmla="*/ 3572240 w 6487182"/>
                  <a:gd name="connsiteY7" fmla="*/ 57150 h 4483425"/>
                  <a:gd name="connsiteX8" fmla="*/ 3869098 w 6487182"/>
                  <a:gd name="connsiteY8" fmla="*/ 292 h 4483425"/>
                  <a:gd name="connsiteX9" fmla="*/ 4113923 w 6487182"/>
                  <a:gd name="connsiteY9" fmla="*/ 0 h 4483425"/>
                  <a:gd name="connsiteX10" fmla="*/ 4420281 w 6487182"/>
                  <a:gd name="connsiteY10" fmla="*/ 19732 h 4483425"/>
                  <a:gd name="connsiteX11" fmla="*/ 4730442 w 6487182"/>
                  <a:gd name="connsiteY11" fmla="*/ 76298 h 4483425"/>
                  <a:gd name="connsiteX12" fmla="*/ 5047909 w 6487182"/>
                  <a:gd name="connsiteY12" fmla="*/ 159464 h 4483425"/>
                  <a:gd name="connsiteX13" fmla="*/ 5357191 w 6487182"/>
                  <a:gd name="connsiteY13" fmla="*/ 259294 h 4483425"/>
                  <a:gd name="connsiteX14" fmla="*/ 5734878 w 6487182"/>
                  <a:gd name="connsiteY14" fmla="*/ 388649 h 4483425"/>
                  <a:gd name="connsiteX15" fmla="*/ 5984818 w 6487182"/>
                  <a:gd name="connsiteY15" fmla="*/ 484240 h 4483425"/>
                  <a:gd name="connsiteX16" fmla="*/ 6280653 w 6487182"/>
                  <a:gd name="connsiteY16" fmla="*/ 620172 h 4483425"/>
                  <a:gd name="connsiteX17" fmla="*/ 6487182 w 6487182"/>
                  <a:gd name="connsiteY17" fmla="*/ 713279 h 4483425"/>
                  <a:gd name="connsiteX0" fmla="*/ 0 w 6487182"/>
                  <a:gd name="connsiteY0" fmla="*/ 4483425 h 4483425"/>
                  <a:gd name="connsiteX1" fmla="*/ 1375107 w 6487182"/>
                  <a:gd name="connsiteY1" fmla="*/ 1568044 h 4483425"/>
                  <a:gd name="connsiteX2" fmla="*/ 2045351 w 6487182"/>
                  <a:gd name="connsiteY2" fmla="*/ 837244 h 4483425"/>
                  <a:gd name="connsiteX3" fmla="*/ 2720691 w 6487182"/>
                  <a:gd name="connsiteY3" fmla="*/ 454569 h 4483425"/>
                  <a:gd name="connsiteX4" fmla="*/ 3001471 w 6487182"/>
                  <a:gd name="connsiteY4" fmla="*/ 275812 h 4483425"/>
                  <a:gd name="connsiteX5" fmla="*/ 3313092 w 6487182"/>
                  <a:gd name="connsiteY5" fmla="*/ 132862 h 4483425"/>
                  <a:gd name="connsiteX6" fmla="*/ 3572240 w 6487182"/>
                  <a:gd name="connsiteY6" fmla="*/ 57150 h 4483425"/>
                  <a:gd name="connsiteX7" fmla="*/ 3869098 w 6487182"/>
                  <a:gd name="connsiteY7" fmla="*/ 292 h 4483425"/>
                  <a:gd name="connsiteX8" fmla="*/ 4113923 w 6487182"/>
                  <a:gd name="connsiteY8" fmla="*/ 0 h 4483425"/>
                  <a:gd name="connsiteX9" fmla="*/ 4420281 w 6487182"/>
                  <a:gd name="connsiteY9" fmla="*/ 19732 h 4483425"/>
                  <a:gd name="connsiteX10" fmla="*/ 4730442 w 6487182"/>
                  <a:gd name="connsiteY10" fmla="*/ 76298 h 4483425"/>
                  <a:gd name="connsiteX11" fmla="*/ 5047909 w 6487182"/>
                  <a:gd name="connsiteY11" fmla="*/ 159464 h 4483425"/>
                  <a:gd name="connsiteX12" fmla="*/ 5357191 w 6487182"/>
                  <a:gd name="connsiteY12" fmla="*/ 259294 h 4483425"/>
                  <a:gd name="connsiteX13" fmla="*/ 5734878 w 6487182"/>
                  <a:gd name="connsiteY13" fmla="*/ 388649 h 4483425"/>
                  <a:gd name="connsiteX14" fmla="*/ 5984818 w 6487182"/>
                  <a:gd name="connsiteY14" fmla="*/ 484240 h 4483425"/>
                  <a:gd name="connsiteX15" fmla="*/ 6280653 w 6487182"/>
                  <a:gd name="connsiteY15" fmla="*/ 620172 h 4483425"/>
                  <a:gd name="connsiteX16" fmla="*/ 6487182 w 6487182"/>
                  <a:gd name="connsiteY16" fmla="*/ 713279 h 4483425"/>
                  <a:gd name="connsiteX0" fmla="*/ 0 w 6487182"/>
                  <a:gd name="connsiteY0" fmla="*/ 4483425 h 4483425"/>
                  <a:gd name="connsiteX1" fmla="*/ 1375107 w 6487182"/>
                  <a:gd name="connsiteY1" fmla="*/ 1568044 h 4483425"/>
                  <a:gd name="connsiteX2" fmla="*/ 2109224 w 6487182"/>
                  <a:gd name="connsiteY2" fmla="*/ 891993 h 4483425"/>
                  <a:gd name="connsiteX3" fmla="*/ 2720691 w 6487182"/>
                  <a:gd name="connsiteY3" fmla="*/ 454569 h 4483425"/>
                  <a:gd name="connsiteX4" fmla="*/ 3001471 w 6487182"/>
                  <a:gd name="connsiteY4" fmla="*/ 275812 h 4483425"/>
                  <a:gd name="connsiteX5" fmla="*/ 3313092 w 6487182"/>
                  <a:gd name="connsiteY5" fmla="*/ 132862 h 4483425"/>
                  <a:gd name="connsiteX6" fmla="*/ 3572240 w 6487182"/>
                  <a:gd name="connsiteY6" fmla="*/ 57150 h 4483425"/>
                  <a:gd name="connsiteX7" fmla="*/ 3869098 w 6487182"/>
                  <a:gd name="connsiteY7" fmla="*/ 292 h 4483425"/>
                  <a:gd name="connsiteX8" fmla="*/ 4113923 w 6487182"/>
                  <a:gd name="connsiteY8" fmla="*/ 0 h 4483425"/>
                  <a:gd name="connsiteX9" fmla="*/ 4420281 w 6487182"/>
                  <a:gd name="connsiteY9" fmla="*/ 19732 h 4483425"/>
                  <a:gd name="connsiteX10" fmla="*/ 4730442 w 6487182"/>
                  <a:gd name="connsiteY10" fmla="*/ 76298 h 4483425"/>
                  <a:gd name="connsiteX11" fmla="*/ 5047909 w 6487182"/>
                  <a:gd name="connsiteY11" fmla="*/ 159464 h 4483425"/>
                  <a:gd name="connsiteX12" fmla="*/ 5357191 w 6487182"/>
                  <a:gd name="connsiteY12" fmla="*/ 259294 h 4483425"/>
                  <a:gd name="connsiteX13" fmla="*/ 5734878 w 6487182"/>
                  <a:gd name="connsiteY13" fmla="*/ 388649 h 4483425"/>
                  <a:gd name="connsiteX14" fmla="*/ 5984818 w 6487182"/>
                  <a:gd name="connsiteY14" fmla="*/ 484240 h 4483425"/>
                  <a:gd name="connsiteX15" fmla="*/ 6280653 w 6487182"/>
                  <a:gd name="connsiteY15" fmla="*/ 620172 h 4483425"/>
                  <a:gd name="connsiteX16" fmla="*/ 6487182 w 6487182"/>
                  <a:gd name="connsiteY16" fmla="*/ 713279 h 4483425"/>
                  <a:gd name="connsiteX0" fmla="*/ 0 w 6487182"/>
                  <a:gd name="connsiteY0" fmla="*/ 4483425 h 4483425"/>
                  <a:gd name="connsiteX1" fmla="*/ 1375107 w 6487182"/>
                  <a:gd name="connsiteY1" fmla="*/ 1568044 h 4483425"/>
                  <a:gd name="connsiteX2" fmla="*/ 1999725 w 6487182"/>
                  <a:gd name="connsiteY2" fmla="*/ 800745 h 4483425"/>
                  <a:gd name="connsiteX3" fmla="*/ 2720691 w 6487182"/>
                  <a:gd name="connsiteY3" fmla="*/ 454569 h 4483425"/>
                  <a:gd name="connsiteX4" fmla="*/ 3001471 w 6487182"/>
                  <a:gd name="connsiteY4" fmla="*/ 275812 h 4483425"/>
                  <a:gd name="connsiteX5" fmla="*/ 3313092 w 6487182"/>
                  <a:gd name="connsiteY5" fmla="*/ 132862 h 4483425"/>
                  <a:gd name="connsiteX6" fmla="*/ 3572240 w 6487182"/>
                  <a:gd name="connsiteY6" fmla="*/ 57150 h 4483425"/>
                  <a:gd name="connsiteX7" fmla="*/ 3869098 w 6487182"/>
                  <a:gd name="connsiteY7" fmla="*/ 292 h 4483425"/>
                  <a:gd name="connsiteX8" fmla="*/ 4113923 w 6487182"/>
                  <a:gd name="connsiteY8" fmla="*/ 0 h 4483425"/>
                  <a:gd name="connsiteX9" fmla="*/ 4420281 w 6487182"/>
                  <a:gd name="connsiteY9" fmla="*/ 19732 h 4483425"/>
                  <a:gd name="connsiteX10" fmla="*/ 4730442 w 6487182"/>
                  <a:gd name="connsiteY10" fmla="*/ 76298 h 4483425"/>
                  <a:gd name="connsiteX11" fmla="*/ 5047909 w 6487182"/>
                  <a:gd name="connsiteY11" fmla="*/ 159464 h 4483425"/>
                  <a:gd name="connsiteX12" fmla="*/ 5357191 w 6487182"/>
                  <a:gd name="connsiteY12" fmla="*/ 259294 h 4483425"/>
                  <a:gd name="connsiteX13" fmla="*/ 5734878 w 6487182"/>
                  <a:gd name="connsiteY13" fmla="*/ 388649 h 4483425"/>
                  <a:gd name="connsiteX14" fmla="*/ 5984818 w 6487182"/>
                  <a:gd name="connsiteY14" fmla="*/ 484240 h 4483425"/>
                  <a:gd name="connsiteX15" fmla="*/ 6280653 w 6487182"/>
                  <a:gd name="connsiteY15" fmla="*/ 620172 h 4483425"/>
                  <a:gd name="connsiteX16" fmla="*/ 6487182 w 6487182"/>
                  <a:gd name="connsiteY16" fmla="*/ 713279 h 4483425"/>
                  <a:gd name="connsiteX0" fmla="*/ 0 w 6487182"/>
                  <a:gd name="connsiteY0" fmla="*/ 4483425 h 4483425"/>
                  <a:gd name="connsiteX1" fmla="*/ 1375107 w 6487182"/>
                  <a:gd name="connsiteY1" fmla="*/ 1568044 h 4483425"/>
                  <a:gd name="connsiteX2" fmla="*/ 1999725 w 6487182"/>
                  <a:gd name="connsiteY2" fmla="*/ 800745 h 4483425"/>
                  <a:gd name="connsiteX3" fmla="*/ 2656818 w 6487182"/>
                  <a:gd name="connsiteY3" fmla="*/ 399820 h 4483425"/>
                  <a:gd name="connsiteX4" fmla="*/ 3001471 w 6487182"/>
                  <a:gd name="connsiteY4" fmla="*/ 275812 h 4483425"/>
                  <a:gd name="connsiteX5" fmla="*/ 3313092 w 6487182"/>
                  <a:gd name="connsiteY5" fmla="*/ 132862 h 4483425"/>
                  <a:gd name="connsiteX6" fmla="*/ 3572240 w 6487182"/>
                  <a:gd name="connsiteY6" fmla="*/ 57150 h 4483425"/>
                  <a:gd name="connsiteX7" fmla="*/ 3869098 w 6487182"/>
                  <a:gd name="connsiteY7" fmla="*/ 292 h 4483425"/>
                  <a:gd name="connsiteX8" fmla="*/ 4113923 w 6487182"/>
                  <a:gd name="connsiteY8" fmla="*/ 0 h 4483425"/>
                  <a:gd name="connsiteX9" fmla="*/ 4420281 w 6487182"/>
                  <a:gd name="connsiteY9" fmla="*/ 19732 h 4483425"/>
                  <a:gd name="connsiteX10" fmla="*/ 4730442 w 6487182"/>
                  <a:gd name="connsiteY10" fmla="*/ 76298 h 4483425"/>
                  <a:gd name="connsiteX11" fmla="*/ 5047909 w 6487182"/>
                  <a:gd name="connsiteY11" fmla="*/ 159464 h 4483425"/>
                  <a:gd name="connsiteX12" fmla="*/ 5357191 w 6487182"/>
                  <a:gd name="connsiteY12" fmla="*/ 259294 h 4483425"/>
                  <a:gd name="connsiteX13" fmla="*/ 5734878 w 6487182"/>
                  <a:gd name="connsiteY13" fmla="*/ 388649 h 4483425"/>
                  <a:gd name="connsiteX14" fmla="*/ 5984818 w 6487182"/>
                  <a:gd name="connsiteY14" fmla="*/ 484240 h 4483425"/>
                  <a:gd name="connsiteX15" fmla="*/ 6280653 w 6487182"/>
                  <a:gd name="connsiteY15" fmla="*/ 620172 h 4483425"/>
                  <a:gd name="connsiteX16" fmla="*/ 6487182 w 6487182"/>
                  <a:gd name="connsiteY16" fmla="*/ 713279 h 4483425"/>
                  <a:gd name="connsiteX0" fmla="*/ 0 w 6487182"/>
                  <a:gd name="connsiteY0" fmla="*/ 4483425 h 4483425"/>
                  <a:gd name="connsiteX1" fmla="*/ 1375107 w 6487182"/>
                  <a:gd name="connsiteY1" fmla="*/ 1568044 h 4483425"/>
                  <a:gd name="connsiteX2" fmla="*/ 1999725 w 6487182"/>
                  <a:gd name="connsiteY2" fmla="*/ 800745 h 4483425"/>
                  <a:gd name="connsiteX3" fmla="*/ 2656818 w 6487182"/>
                  <a:gd name="connsiteY3" fmla="*/ 399820 h 4483425"/>
                  <a:gd name="connsiteX4" fmla="*/ 2964972 w 6487182"/>
                  <a:gd name="connsiteY4" fmla="*/ 230188 h 4483425"/>
                  <a:gd name="connsiteX5" fmla="*/ 3313092 w 6487182"/>
                  <a:gd name="connsiteY5" fmla="*/ 132862 h 4483425"/>
                  <a:gd name="connsiteX6" fmla="*/ 3572240 w 6487182"/>
                  <a:gd name="connsiteY6" fmla="*/ 57150 h 4483425"/>
                  <a:gd name="connsiteX7" fmla="*/ 3869098 w 6487182"/>
                  <a:gd name="connsiteY7" fmla="*/ 292 h 4483425"/>
                  <a:gd name="connsiteX8" fmla="*/ 4113923 w 6487182"/>
                  <a:gd name="connsiteY8" fmla="*/ 0 h 4483425"/>
                  <a:gd name="connsiteX9" fmla="*/ 4420281 w 6487182"/>
                  <a:gd name="connsiteY9" fmla="*/ 19732 h 4483425"/>
                  <a:gd name="connsiteX10" fmla="*/ 4730442 w 6487182"/>
                  <a:gd name="connsiteY10" fmla="*/ 76298 h 4483425"/>
                  <a:gd name="connsiteX11" fmla="*/ 5047909 w 6487182"/>
                  <a:gd name="connsiteY11" fmla="*/ 159464 h 4483425"/>
                  <a:gd name="connsiteX12" fmla="*/ 5357191 w 6487182"/>
                  <a:gd name="connsiteY12" fmla="*/ 259294 h 4483425"/>
                  <a:gd name="connsiteX13" fmla="*/ 5734878 w 6487182"/>
                  <a:gd name="connsiteY13" fmla="*/ 388649 h 4483425"/>
                  <a:gd name="connsiteX14" fmla="*/ 5984818 w 6487182"/>
                  <a:gd name="connsiteY14" fmla="*/ 484240 h 4483425"/>
                  <a:gd name="connsiteX15" fmla="*/ 6280653 w 6487182"/>
                  <a:gd name="connsiteY15" fmla="*/ 620172 h 4483425"/>
                  <a:gd name="connsiteX16" fmla="*/ 6487182 w 6487182"/>
                  <a:gd name="connsiteY16" fmla="*/ 713279 h 4483425"/>
                  <a:gd name="connsiteX0" fmla="*/ 0 w 6487182"/>
                  <a:gd name="connsiteY0" fmla="*/ 4483425 h 4483425"/>
                  <a:gd name="connsiteX1" fmla="*/ 1375107 w 6487182"/>
                  <a:gd name="connsiteY1" fmla="*/ 1568044 h 4483425"/>
                  <a:gd name="connsiteX2" fmla="*/ 1999725 w 6487182"/>
                  <a:gd name="connsiteY2" fmla="*/ 800745 h 4483425"/>
                  <a:gd name="connsiteX3" fmla="*/ 2656818 w 6487182"/>
                  <a:gd name="connsiteY3" fmla="*/ 399820 h 4483425"/>
                  <a:gd name="connsiteX4" fmla="*/ 2964972 w 6487182"/>
                  <a:gd name="connsiteY4" fmla="*/ 230188 h 4483425"/>
                  <a:gd name="connsiteX5" fmla="*/ 3303968 w 6487182"/>
                  <a:gd name="connsiteY5" fmla="*/ 78112 h 4483425"/>
                  <a:gd name="connsiteX6" fmla="*/ 3572240 w 6487182"/>
                  <a:gd name="connsiteY6" fmla="*/ 57150 h 4483425"/>
                  <a:gd name="connsiteX7" fmla="*/ 3869098 w 6487182"/>
                  <a:gd name="connsiteY7" fmla="*/ 292 h 4483425"/>
                  <a:gd name="connsiteX8" fmla="*/ 4113923 w 6487182"/>
                  <a:gd name="connsiteY8" fmla="*/ 0 h 4483425"/>
                  <a:gd name="connsiteX9" fmla="*/ 4420281 w 6487182"/>
                  <a:gd name="connsiteY9" fmla="*/ 19732 h 4483425"/>
                  <a:gd name="connsiteX10" fmla="*/ 4730442 w 6487182"/>
                  <a:gd name="connsiteY10" fmla="*/ 76298 h 4483425"/>
                  <a:gd name="connsiteX11" fmla="*/ 5047909 w 6487182"/>
                  <a:gd name="connsiteY11" fmla="*/ 159464 h 4483425"/>
                  <a:gd name="connsiteX12" fmla="*/ 5357191 w 6487182"/>
                  <a:gd name="connsiteY12" fmla="*/ 259294 h 4483425"/>
                  <a:gd name="connsiteX13" fmla="*/ 5734878 w 6487182"/>
                  <a:gd name="connsiteY13" fmla="*/ 388649 h 4483425"/>
                  <a:gd name="connsiteX14" fmla="*/ 5984818 w 6487182"/>
                  <a:gd name="connsiteY14" fmla="*/ 484240 h 4483425"/>
                  <a:gd name="connsiteX15" fmla="*/ 6280653 w 6487182"/>
                  <a:gd name="connsiteY15" fmla="*/ 620172 h 4483425"/>
                  <a:gd name="connsiteX16" fmla="*/ 6487182 w 6487182"/>
                  <a:gd name="connsiteY16" fmla="*/ 713279 h 4483425"/>
                  <a:gd name="connsiteX0" fmla="*/ 0 w 6487182"/>
                  <a:gd name="connsiteY0" fmla="*/ 4485265 h 4485265"/>
                  <a:gd name="connsiteX1" fmla="*/ 1375107 w 6487182"/>
                  <a:gd name="connsiteY1" fmla="*/ 1569884 h 4485265"/>
                  <a:gd name="connsiteX2" fmla="*/ 1999725 w 6487182"/>
                  <a:gd name="connsiteY2" fmla="*/ 802585 h 4485265"/>
                  <a:gd name="connsiteX3" fmla="*/ 2656818 w 6487182"/>
                  <a:gd name="connsiteY3" fmla="*/ 401660 h 4485265"/>
                  <a:gd name="connsiteX4" fmla="*/ 2964972 w 6487182"/>
                  <a:gd name="connsiteY4" fmla="*/ 232028 h 4485265"/>
                  <a:gd name="connsiteX5" fmla="*/ 3303968 w 6487182"/>
                  <a:gd name="connsiteY5" fmla="*/ 79952 h 4485265"/>
                  <a:gd name="connsiteX6" fmla="*/ 3572241 w 6487182"/>
                  <a:gd name="connsiteY6" fmla="*/ 4241 h 4485265"/>
                  <a:gd name="connsiteX7" fmla="*/ 3869098 w 6487182"/>
                  <a:gd name="connsiteY7" fmla="*/ 2132 h 4485265"/>
                  <a:gd name="connsiteX8" fmla="*/ 4113923 w 6487182"/>
                  <a:gd name="connsiteY8" fmla="*/ 1840 h 4485265"/>
                  <a:gd name="connsiteX9" fmla="*/ 4420281 w 6487182"/>
                  <a:gd name="connsiteY9" fmla="*/ 21572 h 4485265"/>
                  <a:gd name="connsiteX10" fmla="*/ 4730442 w 6487182"/>
                  <a:gd name="connsiteY10" fmla="*/ 78138 h 4485265"/>
                  <a:gd name="connsiteX11" fmla="*/ 5047909 w 6487182"/>
                  <a:gd name="connsiteY11" fmla="*/ 161304 h 4485265"/>
                  <a:gd name="connsiteX12" fmla="*/ 5357191 w 6487182"/>
                  <a:gd name="connsiteY12" fmla="*/ 261134 h 4485265"/>
                  <a:gd name="connsiteX13" fmla="*/ 5734878 w 6487182"/>
                  <a:gd name="connsiteY13" fmla="*/ 390489 h 4485265"/>
                  <a:gd name="connsiteX14" fmla="*/ 5984818 w 6487182"/>
                  <a:gd name="connsiteY14" fmla="*/ 486080 h 4485265"/>
                  <a:gd name="connsiteX15" fmla="*/ 6280653 w 6487182"/>
                  <a:gd name="connsiteY15" fmla="*/ 622012 h 4485265"/>
                  <a:gd name="connsiteX16" fmla="*/ 6487182 w 6487182"/>
                  <a:gd name="connsiteY16" fmla="*/ 715119 h 4485265"/>
                  <a:gd name="connsiteX0" fmla="*/ 0 w 6487182"/>
                  <a:gd name="connsiteY0" fmla="*/ 4483425 h 4483425"/>
                  <a:gd name="connsiteX1" fmla="*/ 1375107 w 6487182"/>
                  <a:gd name="connsiteY1" fmla="*/ 1568044 h 4483425"/>
                  <a:gd name="connsiteX2" fmla="*/ 1999725 w 6487182"/>
                  <a:gd name="connsiteY2" fmla="*/ 800745 h 4483425"/>
                  <a:gd name="connsiteX3" fmla="*/ 2656818 w 6487182"/>
                  <a:gd name="connsiteY3" fmla="*/ 399820 h 4483425"/>
                  <a:gd name="connsiteX4" fmla="*/ 2964972 w 6487182"/>
                  <a:gd name="connsiteY4" fmla="*/ 230188 h 4483425"/>
                  <a:gd name="connsiteX5" fmla="*/ 3303968 w 6487182"/>
                  <a:gd name="connsiteY5" fmla="*/ 78112 h 4483425"/>
                  <a:gd name="connsiteX6" fmla="*/ 3617865 w 6487182"/>
                  <a:gd name="connsiteY6" fmla="*/ 11526 h 4483425"/>
                  <a:gd name="connsiteX7" fmla="*/ 3869098 w 6487182"/>
                  <a:gd name="connsiteY7" fmla="*/ 292 h 4483425"/>
                  <a:gd name="connsiteX8" fmla="*/ 4113923 w 6487182"/>
                  <a:gd name="connsiteY8" fmla="*/ 0 h 4483425"/>
                  <a:gd name="connsiteX9" fmla="*/ 4420281 w 6487182"/>
                  <a:gd name="connsiteY9" fmla="*/ 19732 h 4483425"/>
                  <a:gd name="connsiteX10" fmla="*/ 4730442 w 6487182"/>
                  <a:gd name="connsiteY10" fmla="*/ 76298 h 4483425"/>
                  <a:gd name="connsiteX11" fmla="*/ 5047909 w 6487182"/>
                  <a:gd name="connsiteY11" fmla="*/ 159464 h 4483425"/>
                  <a:gd name="connsiteX12" fmla="*/ 5357191 w 6487182"/>
                  <a:gd name="connsiteY12" fmla="*/ 259294 h 4483425"/>
                  <a:gd name="connsiteX13" fmla="*/ 5734878 w 6487182"/>
                  <a:gd name="connsiteY13" fmla="*/ 388649 h 4483425"/>
                  <a:gd name="connsiteX14" fmla="*/ 5984818 w 6487182"/>
                  <a:gd name="connsiteY14" fmla="*/ 484240 h 4483425"/>
                  <a:gd name="connsiteX15" fmla="*/ 6280653 w 6487182"/>
                  <a:gd name="connsiteY15" fmla="*/ 620172 h 4483425"/>
                  <a:gd name="connsiteX16" fmla="*/ 6487182 w 6487182"/>
                  <a:gd name="connsiteY16" fmla="*/ 713279 h 4483425"/>
                  <a:gd name="connsiteX0" fmla="*/ 0 w 6487182"/>
                  <a:gd name="connsiteY0" fmla="*/ 4483425 h 4483425"/>
                  <a:gd name="connsiteX1" fmla="*/ 1375107 w 6487182"/>
                  <a:gd name="connsiteY1" fmla="*/ 1568044 h 4483425"/>
                  <a:gd name="connsiteX2" fmla="*/ 1999725 w 6487182"/>
                  <a:gd name="connsiteY2" fmla="*/ 800745 h 4483425"/>
                  <a:gd name="connsiteX3" fmla="*/ 2656818 w 6487182"/>
                  <a:gd name="connsiteY3" fmla="*/ 399820 h 4483425"/>
                  <a:gd name="connsiteX4" fmla="*/ 2964972 w 6487182"/>
                  <a:gd name="connsiteY4" fmla="*/ 230188 h 4483425"/>
                  <a:gd name="connsiteX5" fmla="*/ 3303968 w 6487182"/>
                  <a:gd name="connsiteY5" fmla="*/ 78112 h 4483425"/>
                  <a:gd name="connsiteX6" fmla="*/ 3869098 w 6487182"/>
                  <a:gd name="connsiteY6" fmla="*/ 292 h 4483425"/>
                  <a:gd name="connsiteX7" fmla="*/ 4113923 w 6487182"/>
                  <a:gd name="connsiteY7" fmla="*/ 0 h 4483425"/>
                  <a:gd name="connsiteX8" fmla="*/ 4420281 w 6487182"/>
                  <a:gd name="connsiteY8" fmla="*/ 19732 h 4483425"/>
                  <a:gd name="connsiteX9" fmla="*/ 4730442 w 6487182"/>
                  <a:gd name="connsiteY9" fmla="*/ 76298 h 4483425"/>
                  <a:gd name="connsiteX10" fmla="*/ 5047909 w 6487182"/>
                  <a:gd name="connsiteY10" fmla="*/ 159464 h 4483425"/>
                  <a:gd name="connsiteX11" fmla="*/ 5357191 w 6487182"/>
                  <a:gd name="connsiteY11" fmla="*/ 259294 h 4483425"/>
                  <a:gd name="connsiteX12" fmla="*/ 5734878 w 6487182"/>
                  <a:gd name="connsiteY12" fmla="*/ 388649 h 4483425"/>
                  <a:gd name="connsiteX13" fmla="*/ 5984818 w 6487182"/>
                  <a:gd name="connsiteY13" fmla="*/ 484240 h 4483425"/>
                  <a:gd name="connsiteX14" fmla="*/ 6280653 w 6487182"/>
                  <a:gd name="connsiteY14" fmla="*/ 620172 h 4483425"/>
                  <a:gd name="connsiteX15" fmla="*/ 6487182 w 6487182"/>
                  <a:gd name="connsiteY15" fmla="*/ 713279 h 4483425"/>
                  <a:gd name="connsiteX0" fmla="*/ 0 w 6487182"/>
                  <a:gd name="connsiteY0" fmla="*/ 4483425 h 4483425"/>
                  <a:gd name="connsiteX1" fmla="*/ 1375107 w 6487182"/>
                  <a:gd name="connsiteY1" fmla="*/ 1568044 h 4483425"/>
                  <a:gd name="connsiteX2" fmla="*/ 1999725 w 6487182"/>
                  <a:gd name="connsiteY2" fmla="*/ 800745 h 4483425"/>
                  <a:gd name="connsiteX3" fmla="*/ 2656818 w 6487182"/>
                  <a:gd name="connsiteY3" fmla="*/ 399820 h 4483425"/>
                  <a:gd name="connsiteX4" fmla="*/ 2964972 w 6487182"/>
                  <a:gd name="connsiteY4" fmla="*/ 230188 h 4483425"/>
                  <a:gd name="connsiteX5" fmla="*/ 3413466 w 6487182"/>
                  <a:gd name="connsiteY5" fmla="*/ 32488 h 4483425"/>
                  <a:gd name="connsiteX6" fmla="*/ 3869098 w 6487182"/>
                  <a:gd name="connsiteY6" fmla="*/ 292 h 4483425"/>
                  <a:gd name="connsiteX7" fmla="*/ 4113923 w 6487182"/>
                  <a:gd name="connsiteY7" fmla="*/ 0 h 4483425"/>
                  <a:gd name="connsiteX8" fmla="*/ 4420281 w 6487182"/>
                  <a:gd name="connsiteY8" fmla="*/ 19732 h 4483425"/>
                  <a:gd name="connsiteX9" fmla="*/ 4730442 w 6487182"/>
                  <a:gd name="connsiteY9" fmla="*/ 76298 h 4483425"/>
                  <a:gd name="connsiteX10" fmla="*/ 5047909 w 6487182"/>
                  <a:gd name="connsiteY10" fmla="*/ 159464 h 4483425"/>
                  <a:gd name="connsiteX11" fmla="*/ 5357191 w 6487182"/>
                  <a:gd name="connsiteY11" fmla="*/ 259294 h 4483425"/>
                  <a:gd name="connsiteX12" fmla="*/ 5734878 w 6487182"/>
                  <a:gd name="connsiteY12" fmla="*/ 388649 h 4483425"/>
                  <a:gd name="connsiteX13" fmla="*/ 5984818 w 6487182"/>
                  <a:gd name="connsiteY13" fmla="*/ 484240 h 4483425"/>
                  <a:gd name="connsiteX14" fmla="*/ 6280653 w 6487182"/>
                  <a:gd name="connsiteY14" fmla="*/ 620172 h 4483425"/>
                  <a:gd name="connsiteX15" fmla="*/ 6487182 w 6487182"/>
                  <a:gd name="connsiteY15" fmla="*/ 713279 h 4483425"/>
                  <a:gd name="connsiteX0" fmla="*/ 0 w 6487182"/>
                  <a:gd name="connsiteY0" fmla="*/ 4483425 h 4483425"/>
                  <a:gd name="connsiteX1" fmla="*/ 1375107 w 6487182"/>
                  <a:gd name="connsiteY1" fmla="*/ 1568044 h 4483425"/>
                  <a:gd name="connsiteX2" fmla="*/ 1999725 w 6487182"/>
                  <a:gd name="connsiteY2" fmla="*/ 800745 h 4483425"/>
                  <a:gd name="connsiteX3" fmla="*/ 2656818 w 6487182"/>
                  <a:gd name="connsiteY3" fmla="*/ 399820 h 4483425"/>
                  <a:gd name="connsiteX4" fmla="*/ 2964972 w 6487182"/>
                  <a:gd name="connsiteY4" fmla="*/ 230188 h 4483425"/>
                  <a:gd name="connsiteX5" fmla="*/ 3376966 w 6487182"/>
                  <a:gd name="connsiteY5" fmla="*/ 59863 h 4483425"/>
                  <a:gd name="connsiteX6" fmla="*/ 3869098 w 6487182"/>
                  <a:gd name="connsiteY6" fmla="*/ 292 h 4483425"/>
                  <a:gd name="connsiteX7" fmla="*/ 4113923 w 6487182"/>
                  <a:gd name="connsiteY7" fmla="*/ 0 h 4483425"/>
                  <a:gd name="connsiteX8" fmla="*/ 4420281 w 6487182"/>
                  <a:gd name="connsiteY8" fmla="*/ 19732 h 4483425"/>
                  <a:gd name="connsiteX9" fmla="*/ 4730442 w 6487182"/>
                  <a:gd name="connsiteY9" fmla="*/ 76298 h 4483425"/>
                  <a:gd name="connsiteX10" fmla="*/ 5047909 w 6487182"/>
                  <a:gd name="connsiteY10" fmla="*/ 159464 h 4483425"/>
                  <a:gd name="connsiteX11" fmla="*/ 5357191 w 6487182"/>
                  <a:gd name="connsiteY11" fmla="*/ 259294 h 4483425"/>
                  <a:gd name="connsiteX12" fmla="*/ 5734878 w 6487182"/>
                  <a:gd name="connsiteY12" fmla="*/ 388649 h 4483425"/>
                  <a:gd name="connsiteX13" fmla="*/ 5984818 w 6487182"/>
                  <a:gd name="connsiteY13" fmla="*/ 484240 h 4483425"/>
                  <a:gd name="connsiteX14" fmla="*/ 6280653 w 6487182"/>
                  <a:gd name="connsiteY14" fmla="*/ 620172 h 4483425"/>
                  <a:gd name="connsiteX15" fmla="*/ 6487182 w 6487182"/>
                  <a:gd name="connsiteY15" fmla="*/ 713279 h 4483425"/>
                  <a:gd name="connsiteX0" fmla="*/ 0 w 6280652"/>
                  <a:gd name="connsiteY0" fmla="*/ 4483425 h 4483425"/>
                  <a:gd name="connsiteX1" fmla="*/ 1375107 w 6280652"/>
                  <a:gd name="connsiteY1" fmla="*/ 1568044 h 4483425"/>
                  <a:gd name="connsiteX2" fmla="*/ 1999725 w 6280652"/>
                  <a:gd name="connsiteY2" fmla="*/ 800745 h 4483425"/>
                  <a:gd name="connsiteX3" fmla="*/ 2656818 w 6280652"/>
                  <a:gd name="connsiteY3" fmla="*/ 399820 h 4483425"/>
                  <a:gd name="connsiteX4" fmla="*/ 2964972 w 6280652"/>
                  <a:gd name="connsiteY4" fmla="*/ 230188 h 4483425"/>
                  <a:gd name="connsiteX5" fmla="*/ 3376966 w 6280652"/>
                  <a:gd name="connsiteY5" fmla="*/ 59863 h 4483425"/>
                  <a:gd name="connsiteX6" fmla="*/ 3869098 w 6280652"/>
                  <a:gd name="connsiteY6" fmla="*/ 292 h 4483425"/>
                  <a:gd name="connsiteX7" fmla="*/ 4113923 w 6280652"/>
                  <a:gd name="connsiteY7" fmla="*/ 0 h 4483425"/>
                  <a:gd name="connsiteX8" fmla="*/ 4420281 w 6280652"/>
                  <a:gd name="connsiteY8" fmla="*/ 19732 h 4483425"/>
                  <a:gd name="connsiteX9" fmla="*/ 4730442 w 6280652"/>
                  <a:gd name="connsiteY9" fmla="*/ 76298 h 4483425"/>
                  <a:gd name="connsiteX10" fmla="*/ 5047909 w 6280652"/>
                  <a:gd name="connsiteY10" fmla="*/ 159464 h 4483425"/>
                  <a:gd name="connsiteX11" fmla="*/ 5357191 w 6280652"/>
                  <a:gd name="connsiteY11" fmla="*/ 259294 h 4483425"/>
                  <a:gd name="connsiteX12" fmla="*/ 5734878 w 6280652"/>
                  <a:gd name="connsiteY12" fmla="*/ 388649 h 4483425"/>
                  <a:gd name="connsiteX13" fmla="*/ 5984818 w 6280652"/>
                  <a:gd name="connsiteY13" fmla="*/ 484240 h 4483425"/>
                  <a:gd name="connsiteX14" fmla="*/ 6280653 w 6280652"/>
                  <a:gd name="connsiteY14" fmla="*/ 620172 h 4483425"/>
                  <a:gd name="connsiteX0" fmla="*/ 0 w 5984818"/>
                  <a:gd name="connsiteY0" fmla="*/ 4483425 h 4483425"/>
                  <a:gd name="connsiteX1" fmla="*/ 1375107 w 5984818"/>
                  <a:gd name="connsiteY1" fmla="*/ 1568044 h 4483425"/>
                  <a:gd name="connsiteX2" fmla="*/ 1999725 w 5984818"/>
                  <a:gd name="connsiteY2" fmla="*/ 800745 h 4483425"/>
                  <a:gd name="connsiteX3" fmla="*/ 2656818 w 5984818"/>
                  <a:gd name="connsiteY3" fmla="*/ 399820 h 4483425"/>
                  <a:gd name="connsiteX4" fmla="*/ 2964972 w 5984818"/>
                  <a:gd name="connsiteY4" fmla="*/ 230188 h 4483425"/>
                  <a:gd name="connsiteX5" fmla="*/ 3376966 w 5984818"/>
                  <a:gd name="connsiteY5" fmla="*/ 59863 h 4483425"/>
                  <a:gd name="connsiteX6" fmla="*/ 3869098 w 5984818"/>
                  <a:gd name="connsiteY6" fmla="*/ 292 h 4483425"/>
                  <a:gd name="connsiteX7" fmla="*/ 4113923 w 5984818"/>
                  <a:gd name="connsiteY7" fmla="*/ 0 h 4483425"/>
                  <a:gd name="connsiteX8" fmla="*/ 4420281 w 5984818"/>
                  <a:gd name="connsiteY8" fmla="*/ 19732 h 4483425"/>
                  <a:gd name="connsiteX9" fmla="*/ 4730442 w 5984818"/>
                  <a:gd name="connsiteY9" fmla="*/ 76298 h 4483425"/>
                  <a:gd name="connsiteX10" fmla="*/ 5047909 w 5984818"/>
                  <a:gd name="connsiteY10" fmla="*/ 159464 h 4483425"/>
                  <a:gd name="connsiteX11" fmla="*/ 5357191 w 5984818"/>
                  <a:gd name="connsiteY11" fmla="*/ 259294 h 4483425"/>
                  <a:gd name="connsiteX12" fmla="*/ 5734878 w 5984818"/>
                  <a:gd name="connsiteY12" fmla="*/ 388649 h 4483425"/>
                  <a:gd name="connsiteX13" fmla="*/ 5984818 w 5984818"/>
                  <a:gd name="connsiteY13" fmla="*/ 484240 h 4483425"/>
                  <a:gd name="connsiteX0" fmla="*/ 0 w 5734878"/>
                  <a:gd name="connsiteY0" fmla="*/ 4483425 h 4483425"/>
                  <a:gd name="connsiteX1" fmla="*/ 1375107 w 5734878"/>
                  <a:gd name="connsiteY1" fmla="*/ 1568044 h 4483425"/>
                  <a:gd name="connsiteX2" fmla="*/ 1999725 w 5734878"/>
                  <a:gd name="connsiteY2" fmla="*/ 800745 h 4483425"/>
                  <a:gd name="connsiteX3" fmla="*/ 2656818 w 5734878"/>
                  <a:gd name="connsiteY3" fmla="*/ 399820 h 4483425"/>
                  <a:gd name="connsiteX4" fmla="*/ 2964972 w 5734878"/>
                  <a:gd name="connsiteY4" fmla="*/ 230188 h 4483425"/>
                  <a:gd name="connsiteX5" fmla="*/ 3376966 w 5734878"/>
                  <a:gd name="connsiteY5" fmla="*/ 59863 h 4483425"/>
                  <a:gd name="connsiteX6" fmla="*/ 3869098 w 5734878"/>
                  <a:gd name="connsiteY6" fmla="*/ 292 h 4483425"/>
                  <a:gd name="connsiteX7" fmla="*/ 4113923 w 5734878"/>
                  <a:gd name="connsiteY7" fmla="*/ 0 h 4483425"/>
                  <a:gd name="connsiteX8" fmla="*/ 4420281 w 5734878"/>
                  <a:gd name="connsiteY8" fmla="*/ 19732 h 4483425"/>
                  <a:gd name="connsiteX9" fmla="*/ 4730442 w 5734878"/>
                  <a:gd name="connsiteY9" fmla="*/ 76298 h 4483425"/>
                  <a:gd name="connsiteX10" fmla="*/ 5047909 w 5734878"/>
                  <a:gd name="connsiteY10" fmla="*/ 159464 h 4483425"/>
                  <a:gd name="connsiteX11" fmla="*/ 5357191 w 5734878"/>
                  <a:gd name="connsiteY11" fmla="*/ 259294 h 4483425"/>
                  <a:gd name="connsiteX12" fmla="*/ 5734878 w 5734878"/>
                  <a:gd name="connsiteY12" fmla="*/ 388649 h 4483425"/>
                  <a:gd name="connsiteX0" fmla="*/ 0 w 5357191"/>
                  <a:gd name="connsiteY0" fmla="*/ 4483425 h 4483425"/>
                  <a:gd name="connsiteX1" fmla="*/ 1375107 w 5357191"/>
                  <a:gd name="connsiteY1" fmla="*/ 1568044 h 4483425"/>
                  <a:gd name="connsiteX2" fmla="*/ 1999725 w 5357191"/>
                  <a:gd name="connsiteY2" fmla="*/ 800745 h 4483425"/>
                  <a:gd name="connsiteX3" fmla="*/ 2656818 w 5357191"/>
                  <a:gd name="connsiteY3" fmla="*/ 399820 h 4483425"/>
                  <a:gd name="connsiteX4" fmla="*/ 2964972 w 5357191"/>
                  <a:gd name="connsiteY4" fmla="*/ 230188 h 4483425"/>
                  <a:gd name="connsiteX5" fmla="*/ 3376966 w 5357191"/>
                  <a:gd name="connsiteY5" fmla="*/ 59863 h 4483425"/>
                  <a:gd name="connsiteX6" fmla="*/ 3869098 w 5357191"/>
                  <a:gd name="connsiteY6" fmla="*/ 292 h 4483425"/>
                  <a:gd name="connsiteX7" fmla="*/ 4113923 w 5357191"/>
                  <a:gd name="connsiteY7" fmla="*/ 0 h 4483425"/>
                  <a:gd name="connsiteX8" fmla="*/ 4420281 w 5357191"/>
                  <a:gd name="connsiteY8" fmla="*/ 19732 h 4483425"/>
                  <a:gd name="connsiteX9" fmla="*/ 4730442 w 5357191"/>
                  <a:gd name="connsiteY9" fmla="*/ 76298 h 4483425"/>
                  <a:gd name="connsiteX10" fmla="*/ 5047909 w 5357191"/>
                  <a:gd name="connsiteY10" fmla="*/ 159464 h 4483425"/>
                  <a:gd name="connsiteX11" fmla="*/ 5357191 w 5357191"/>
                  <a:gd name="connsiteY11" fmla="*/ 259294 h 4483425"/>
                  <a:gd name="connsiteX0" fmla="*/ 0 w 5047910"/>
                  <a:gd name="connsiteY0" fmla="*/ 4483425 h 4483425"/>
                  <a:gd name="connsiteX1" fmla="*/ 1375107 w 5047910"/>
                  <a:gd name="connsiteY1" fmla="*/ 1568044 h 4483425"/>
                  <a:gd name="connsiteX2" fmla="*/ 1999725 w 5047910"/>
                  <a:gd name="connsiteY2" fmla="*/ 800745 h 4483425"/>
                  <a:gd name="connsiteX3" fmla="*/ 2656818 w 5047910"/>
                  <a:gd name="connsiteY3" fmla="*/ 399820 h 4483425"/>
                  <a:gd name="connsiteX4" fmla="*/ 2964972 w 5047910"/>
                  <a:gd name="connsiteY4" fmla="*/ 230188 h 4483425"/>
                  <a:gd name="connsiteX5" fmla="*/ 3376966 w 5047910"/>
                  <a:gd name="connsiteY5" fmla="*/ 59863 h 4483425"/>
                  <a:gd name="connsiteX6" fmla="*/ 3869098 w 5047910"/>
                  <a:gd name="connsiteY6" fmla="*/ 292 h 4483425"/>
                  <a:gd name="connsiteX7" fmla="*/ 4113923 w 5047910"/>
                  <a:gd name="connsiteY7" fmla="*/ 0 h 4483425"/>
                  <a:gd name="connsiteX8" fmla="*/ 4420281 w 5047910"/>
                  <a:gd name="connsiteY8" fmla="*/ 19732 h 4483425"/>
                  <a:gd name="connsiteX9" fmla="*/ 4730442 w 5047910"/>
                  <a:gd name="connsiteY9" fmla="*/ 76298 h 4483425"/>
                  <a:gd name="connsiteX10" fmla="*/ 5047909 w 5047910"/>
                  <a:gd name="connsiteY10" fmla="*/ 159464 h 4483425"/>
                  <a:gd name="connsiteX0" fmla="*/ 0 w 5047908"/>
                  <a:gd name="connsiteY0" fmla="*/ 4483425 h 4483425"/>
                  <a:gd name="connsiteX1" fmla="*/ 1375107 w 5047908"/>
                  <a:gd name="connsiteY1" fmla="*/ 1568044 h 4483425"/>
                  <a:gd name="connsiteX2" fmla="*/ 1999725 w 5047908"/>
                  <a:gd name="connsiteY2" fmla="*/ 800745 h 4483425"/>
                  <a:gd name="connsiteX3" fmla="*/ 2656818 w 5047908"/>
                  <a:gd name="connsiteY3" fmla="*/ 399820 h 4483425"/>
                  <a:gd name="connsiteX4" fmla="*/ 2964972 w 5047908"/>
                  <a:gd name="connsiteY4" fmla="*/ 230188 h 4483425"/>
                  <a:gd name="connsiteX5" fmla="*/ 3376966 w 5047908"/>
                  <a:gd name="connsiteY5" fmla="*/ 59863 h 4483425"/>
                  <a:gd name="connsiteX6" fmla="*/ 3655412 w 5047908"/>
                  <a:gd name="connsiteY6" fmla="*/ 29908 h 4483425"/>
                  <a:gd name="connsiteX7" fmla="*/ 3869098 w 5047908"/>
                  <a:gd name="connsiteY7" fmla="*/ 292 h 4483425"/>
                  <a:gd name="connsiteX8" fmla="*/ 4113923 w 5047908"/>
                  <a:gd name="connsiteY8" fmla="*/ 0 h 4483425"/>
                  <a:gd name="connsiteX9" fmla="*/ 4420281 w 5047908"/>
                  <a:gd name="connsiteY9" fmla="*/ 19732 h 4483425"/>
                  <a:gd name="connsiteX10" fmla="*/ 4730442 w 5047908"/>
                  <a:gd name="connsiteY10" fmla="*/ 76298 h 4483425"/>
                  <a:gd name="connsiteX11" fmla="*/ 5047909 w 5047908"/>
                  <a:gd name="connsiteY11" fmla="*/ 159464 h 4483425"/>
                  <a:gd name="connsiteX0" fmla="*/ 0 w 5047910"/>
                  <a:gd name="connsiteY0" fmla="*/ 4483425 h 4483425"/>
                  <a:gd name="connsiteX1" fmla="*/ 1375107 w 5047910"/>
                  <a:gd name="connsiteY1" fmla="*/ 1568044 h 4483425"/>
                  <a:gd name="connsiteX2" fmla="*/ 1999725 w 5047910"/>
                  <a:gd name="connsiteY2" fmla="*/ 800745 h 4483425"/>
                  <a:gd name="connsiteX3" fmla="*/ 2656818 w 5047910"/>
                  <a:gd name="connsiteY3" fmla="*/ 399820 h 4483425"/>
                  <a:gd name="connsiteX4" fmla="*/ 2964972 w 5047910"/>
                  <a:gd name="connsiteY4" fmla="*/ 230188 h 4483425"/>
                  <a:gd name="connsiteX5" fmla="*/ 3376966 w 5047910"/>
                  <a:gd name="connsiteY5" fmla="*/ 59863 h 4483425"/>
                  <a:gd name="connsiteX6" fmla="*/ 3573289 w 5047910"/>
                  <a:gd name="connsiteY6" fmla="*/ 29908 h 4483425"/>
                  <a:gd name="connsiteX7" fmla="*/ 3869098 w 5047910"/>
                  <a:gd name="connsiteY7" fmla="*/ 292 h 4483425"/>
                  <a:gd name="connsiteX8" fmla="*/ 4113923 w 5047910"/>
                  <a:gd name="connsiteY8" fmla="*/ 0 h 4483425"/>
                  <a:gd name="connsiteX9" fmla="*/ 4420281 w 5047910"/>
                  <a:gd name="connsiteY9" fmla="*/ 19732 h 4483425"/>
                  <a:gd name="connsiteX10" fmla="*/ 4730442 w 5047910"/>
                  <a:gd name="connsiteY10" fmla="*/ 76298 h 4483425"/>
                  <a:gd name="connsiteX11" fmla="*/ 5047909 w 5047910"/>
                  <a:gd name="connsiteY11" fmla="*/ 159464 h 4483425"/>
                  <a:gd name="connsiteX0" fmla="*/ 0 w 5047908"/>
                  <a:gd name="connsiteY0" fmla="*/ 4483425 h 4483425"/>
                  <a:gd name="connsiteX1" fmla="*/ 1375107 w 5047908"/>
                  <a:gd name="connsiteY1" fmla="*/ 1568044 h 4483425"/>
                  <a:gd name="connsiteX2" fmla="*/ 1999725 w 5047908"/>
                  <a:gd name="connsiteY2" fmla="*/ 800745 h 4483425"/>
                  <a:gd name="connsiteX3" fmla="*/ 2656818 w 5047908"/>
                  <a:gd name="connsiteY3" fmla="*/ 399820 h 4483425"/>
                  <a:gd name="connsiteX4" fmla="*/ 2964972 w 5047908"/>
                  <a:gd name="connsiteY4" fmla="*/ 230188 h 4483425"/>
                  <a:gd name="connsiteX5" fmla="*/ 3249219 w 5047908"/>
                  <a:gd name="connsiteY5" fmla="*/ 87237 h 4483425"/>
                  <a:gd name="connsiteX6" fmla="*/ 3573289 w 5047908"/>
                  <a:gd name="connsiteY6" fmla="*/ 29908 h 4483425"/>
                  <a:gd name="connsiteX7" fmla="*/ 3869098 w 5047908"/>
                  <a:gd name="connsiteY7" fmla="*/ 292 h 4483425"/>
                  <a:gd name="connsiteX8" fmla="*/ 4113923 w 5047908"/>
                  <a:gd name="connsiteY8" fmla="*/ 0 h 4483425"/>
                  <a:gd name="connsiteX9" fmla="*/ 4420281 w 5047908"/>
                  <a:gd name="connsiteY9" fmla="*/ 19732 h 4483425"/>
                  <a:gd name="connsiteX10" fmla="*/ 4730442 w 5047908"/>
                  <a:gd name="connsiteY10" fmla="*/ 76298 h 4483425"/>
                  <a:gd name="connsiteX11" fmla="*/ 5047909 w 5047908"/>
                  <a:gd name="connsiteY11" fmla="*/ 159464 h 4483425"/>
                  <a:gd name="connsiteX0" fmla="*/ 0 w 5047910"/>
                  <a:gd name="connsiteY0" fmla="*/ 4483425 h 4483425"/>
                  <a:gd name="connsiteX1" fmla="*/ 1375107 w 5047910"/>
                  <a:gd name="connsiteY1" fmla="*/ 1568044 h 4483425"/>
                  <a:gd name="connsiteX2" fmla="*/ 1999725 w 5047910"/>
                  <a:gd name="connsiteY2" fmla="*/ 800745 h 4483425"/>
                  <a:gd name="connsiteX3" fmla="*/ 2656818 w 5047910"/>
                  <a:gd name="connsiteY3" fmla="*/ 399820 h 4483425"/>
                  <a:gd name="connsiteX4" fmla="*/ 2919348 w 5047910"/>
                  <a:gd name="connsiteY4" fmla="*/ 211938 h 4483425"/>
                  <a:gd name="connsiteX5" fmla="*/ 3249219 w 5047910"/>
                  <a:gd name="connsiteY5" fmla="*/ 87237 h 4483425"/>
                  <a:gd name="connsiteX6" fmla="*/ 3573289 w 5047910"/>
                  <a:gd name="connsiteY6" fmla="*/ 29908 h 4483425"/>
                  <a:gd name="connsiteX7" fmla="*/ 3869098 w 5047910"/>
                  <a:gd name="connsiteY7" fmla="*/ 292 h 4483425"/>
                  <a:gd name="connsiteX8" fmla="*/ 4113923 w 5047910"/>
                  <a:gd name="connsiteY8" fmla="*/ 0 h 4483425"/>
                  <a:gd name="connsiteX9" fmla="*/ 4420281 w 5047910"/>
                  <a:gd name="connsiteY9" fmla="*/ 19732 h 4483425"/>
                  <a:gd name="connsiteX10" fmla="*/ 4730442 w 5047910"/>
                  <a:gd name="connsiteY10" fmla="*/ 76298 h 4483425"/>
                  <a:gd name="connsiteX11" fmla="*/ 5047909 w 5047910"/>
                  <a:gd name="connsiteY11" fmla="*/ 159464 h 4483425"/>
                  <a:gd name="connsiteX0" fmla="*/ 0 w 5047908"/>
                  <a:gd name="connsiteY0" fmla="*/ 4483425 h 4483425"/>
                  <a:gd name="connsiteX1" fmla="*/ 1375107 w 5047908"/>
                  <a:gd name="connsiteY1" fmla="*/ 1568044 h 4483425"/>
                  <a:gd name="connsiteX2" fmla="*/ 1999725 w 5047908"/>
                  <a:gd name="connsiteY2" fmla="*/ 800745 h 4483425"/>
                  <a:gd name="connsiteX3" fmla="*/ 2350557 w 5047908"/>
                  <a:gd name="connsiteY3" fmla="*/ 559151 h 4483425"/>
                  <a:gd name="connsiteX4" fmla="*/ 2656818 w 5047908"/>
                  <a:gd name="connsiteY4" fmla="*/ 399820 h 4483425"/>
                  <a:gd name="connsiteX5" fmla="*/ 2919348 w 5047908"/>
                  <a:gd name="connsiteY5" fmla="*/ 211938 h 4483425"/>
                  <a:gd name="connsiteX6" fmla="*/ 3249219 w 5047908"/>
                  <a:gd name="connsiteY6" fmla="*/ 87237 h 4483425"/>
                  <a:gd name="connsiteX7" fmla="*/ 3573289 w 5047908"/>
                  <a:gd name="connsiteY7" fmla="*/ 29908 h 4483425"/>
                  <a:gd name="connsiteX8" fmla="*/ 3869098 w 5047908"/>
                  <a:gd name="connsiteY8" fmla="*/ 292 h 4483425"/>
                  <a:gd name="connsiteX9" fmla="*/ 4113923 w 5047908"/>
                  <a:gd name="connsiteY9" fmla="*/ 0 h 4483425"/>
                  <a:gd name="connsiteX10" fmla="*/ 4420281 w 5047908"/>
                  <a:gd name="connsiteY10" fmla="*/ 19732 h 4483425"/>
                  <a:gd name="connsiteX11" fmla="*/ 4730442 w 5047908"/>
                  <a:gd name="connsiteY11" fmla="*/ 76298 h 4483425"/>
                  <a:gd name="connsiteX12" fmla="*/ 5047909 w 5047908"/>
                  <a:gd name="connsiteY12" fmla="*/ 159464 h 4483425"/>
                  <a:gd name="connsiteX0" fmla="*/ 0 w 5047910"/>
                  <a:gd name="connsiteY0" fmla="*/ 4483425 h 4483425"/>
                  <a:gd name="connsiteX1" fmla="*/ 1375107 w 5047910"/>
                  <a:gd name="connsiteY1" fmla="*/ 1568044 h 4483425"/>
                  <a:gd name="connsiteX2" fmla="*/ 1999725 w 5047910"/>
                  <a:gd name="connsiteY2" fmla="*/ 800745 h 4483425"/>
                  <a:gd name="connsiteX3" fmla="*/ 2350557 w 5047910"/>
                  <a:gd name="connsiteY3" fmla="*/ 559151 h 4483425"/>
                  <a:gd name="connsiteX4" fmla="*/ 2602069 w 5047910"/>
                  <a:gd name="connsiteY4" fmla="*/ 372447 h 4483425"/>
                  <a:gd name="connsiteX5" fmla="*/ 2919348 w 5047910"/>
                  <a:gd name="connsiteY5" fmla="*/ 211938 h 4483425"/>
                  <a:gd name="connsiteX6" fmla="*/ 3249219 w 5047910"/>
                  <a:gd name="connsiteY6" fmla="*/ 87237 h 4483425"/>
                  <a:gd name="connsiteX7" fmla="*/ 3573289 w 5047910"/>
                  <a:gd name="connsiteY7" fmla="*/ 29908 h 4483425"/>
                  <a:gd name="connsiteX8" fmla="*/ 3869098 w 5047910"/>
                  <a:gd name="connsiteY8" fmla="*/ 292 h 4483425"/>
                  <a:gd name="connsiteX9" fmla="*/ 4113923 w 5047910"/>
                  <a:gd name="connsiteY9" fmla="*/ 0 h 4483425"/>
                  <a:gd name="connsiteX10" fmla="*/ 4420281 w 5047910"/>
                  <a:gd name="connsiteY10" fmla="*/ 19732 h 4483425"/>
                  <a:gd name="connsiteX11" fmla="*/ 4730442 w 5047910"/>
                  <a:gd name="connsiteY11" fmla="*/ 76298 h 4483425"/>
                  <a:gd name="connsiteX12" fmla="*/ 5047909 w 5047910"/>
                  <a:gd name="connsiteY12" fmla="*/ 159464 h 4483425"/>
                  <a:gd name="connsiteX0" fmla="*/ 0 w 5047908"/>
                  <a:gd name="connsiteY0" fmla="*/ 4483425 h 4483425"/>
                  <a:gd name="connsiteX1" fmla="*/ 1375107 w 5047908"/>
                  <a:gd name="connsiteY1" fmla="*/ 1568044 h 4483425"/>
                  <a:gd name="connsiteX2" fmla="*/ 1999725 w 5047908"/>
                  <a:gd name="connsiteY2" fmla="*/ 800745 h 4483425"/>
                  <a:gd name="connsiteX3" fmla="*/ 2323183 w 5047908"/>
                  <a:gd name="connsiteY3" fmla="*/ 531776 h 4483425"/>
                  <a:gd name="connsiteX4" fmla="*/ 2602069 w 5047908"/>
                  <a:gd name="connsiteY4" fmla="*/ 372447 h 4483425"/>
                  <a:gd name="connsiteX5" fmla="*/ 2919348 w 5047908"/>
                  <a:gd name="connsiteY5" fmla="*/ 211938 h 4483425"/>
                  <a:gd name="connsiteX6" fmla="*/ 3249219 w 5047908"/>
                  <a:gd name="connsiteY6" fmla="*/ 87237 h 4483425"/>
                  <a:gd name="connsiteX7" fmla="*/ 3573289 w 5047908"/>
                  <a:gd name="connsiteY7" fmla="*/ 29908 h 4483425"/>
                  <a:gd name="connsiteX8" fmla="*/ 3869098 w 5047908"/>
                  <a:gd name="connsiteY8" fmla="*/ 292 h 4483425"/>
                  <a:gd name="connsiteX9" fmla="*/ 4113923 w 5047908"/>
                  <a:gd name="connsiteY9" fmla="*/ 0 h 4483425"/>
                  <a:gd name="connsiteX10" fmla="*/ 4420281 w 5047908"/>
                  <a:gd name="connsiteY10" fmla="*/ 19732 h 4483425"/>
                  <a:gd name="connsiteX11" fmla="*/ 4730442 w 5047908"/>
                  <a:gd name="connsiteY11" fmla="*/ 76298 h 4483425"/>
                  <a:gd name="connsiteX12" fmla="*/ 5047909 w 5047908"/>
                  <a:gd name="connsiteY12" fmla="*/ 159464 h 4483425"/>
                  <a:gd name="connsiteX0" fmla="*/ 0 w 5047910"/>
                  <a:gd name="connsiteY0" fmla="*/ 4483425 h 4483425"/>
                  <a:gd name="connsiteX1" fmla="*/ 1375107 w 5047910"/>
                  <a:gd name="connsiteY1" fmla="*/ 1568044 h 4483425"/>
                  <a:gd name="connsiteX2" fmla="*/ 1711816 w 5047910"/>
                  <a:gd name="connsiteY2" fmla="*/ 1024518 h 4483425"/>
                  <a:gd name="connsiteX3" fmla="*/ 1999725 w 5047910"/>
                  <a:gd name="connsiteY3" fmla="*/ 800745 h 4483425"/>
                  <a:gd name="connsiteX4" fmla="*/ 2323183 w 5047910"/>
                  <a:gd name="connsiteY4" fmla="*/ 531776 h 4483425"/>
                  <a:gd name="connsiteX5" fmla="*/ 2602069 w 5047910"/>
                  <a:gd name="connsiteY5" fmla="*/ 372447 h 4483425"/>
                  <a:gd name="connsiteX6" fmla="*/ 2919348 w 5047910"/>
                  <a:gd name="connsiteY6" fmla="*/ 211938 h 4483425"/>
                  <a:gd name="connsiteX7" fmla="*/ 3249219 w 5047910"/>
                  <a:gd name="connsiteY7" fmla="*/ 87237 h 4483425"/>
                  <a:gd name="connsiteX8" fmla="*/ 3573289 w 5047910"/>
                  <a:gd name="connsiteY8" fmla="*/ 29908 h 4483425"/>
                  <a:gd name="connsiteX9" fmla="*/ 3869098 w 5047910"/>
                  <a:gd name="connsiteY9" fmla="*/ 292 h 4483425"/>
                  <a:gd name="connsiteX10" fmla="*/ 4113923 w 5047910"/>
                  <a:gd name="connsiteY10" fmla="*/ 0 h 4483425"/>
                  <a:gd name="connsiteX11" fmla="*/ 4420281 w 5047910"/>
                  <a:gd name="connsiteY11" fmla="*/ 19732 h 4483425"/>
                  <a:gd name="connsiteX12" fmla="*/ 4730442 w 5047910"/>
                  <a:gd name="connsiteY12" fmla="*/ 76298 h 4483425"/>
                  <a:gd name="connsiteX13" fmla="*/ 5047909 w 5047910"/>
                  <a:gd name="connsiteY13" fmla="*/ 159464 h 4483425"/>
                  <a:gd name="connsiteX0" fmla="*/ 0 w 5047908"/>
                  <a:gd name="connsiteY0" fmla="*/ 4483425 h 4483425"/>
                  <a:gd name="connsiteX1" fmla="*/ 1375107 w 5047908"/>
                  <a:gd name="connsiteY1" fmla="*/ 1568044 h 4483425"/>
                  <a:gd name="connsiteX2" fmla="*/ 1793940 w 5047908"/>
                  <a:gd name="connsiteY2" fmla="*/ 997143 h 4483425"/>
                  <a:gd name="connsiteX3" fmla="*/ 1999725 w 5047908"/>
                  <a:gd name="connsiteY3" fmla="*/ 800745 h 4483425"/>
                  <a:gd name="connsiteX4" fmla="*/ 2323183 w 5047908"/>
                  <a:gd name="connsiteY4" fmla="*/ 531776 h 4483425"/>
                  <a:gd name="connsiteX5" fmla="*/ 2602069 w 5047908"/>
                  <a:gd name="connsiteY5" fmla="*/ 372447 h 4483425"/>
                  <a:gd name="connsiteX6" fmla="*/ 2919348 w 5047908"/>
                  <a:gd name="connsiteY6" fmla="*/ 211938 h 4483425"/>
                  <a:gd name="connsiteX7" fmla="*/ 3249219 w 5047908"/>
                  <a:gd name="connsiteY7" fmla="*/ 87237 h 4483425"/>
                  <a:gd name="connsiteX8" fmla="*/ 3573289 w 5047908"/>
                  <a:gd name="connsiteY8" fmla="*/ 29908 h 4483425"/>
                  <a:gd name="connsiteX9" fmla="*/ 3869098 w 5047908"/>
                  <a:gd name="connsiteY9" fmla="*/ 292 h 4483425"/>
                  <a:gd name="connsiteX10" fmla="*/ 4113923 w 5047908"/>
                  <a:gd name="connsiteY10" fmla="*/ 0 h 4483425"/>
                  <a:gd name="connsiteX11" fmla="*/ 4420281 w 5047908"/>
                  <a:gd name="connsiteY11" fmla="*/ 19732 h 4483425"/>
                  <a:gd name="connsiteX12" fmla="*/ 4730442 w 5047908"/>
                  <a:gd name="connsiteY12" fmla="*/ 76298 h 4483425"/>
                  <a:gd name="connsiteX13" fmla="*/ 5047909 w 5047908"/>
                  <a:gd name="connsiteY13" fmla="*/ 159464 h 4483425"/>
                  <a:gd name="connsiteX0" fmla="*/ 0 w 5047910"/>
                  <a:gd name="connsiteY0" fmla="*/ 4483425 h 4483425"/>
                  <a:gd name="connsiteX1" fmla="*/ 1375107 w 5047910"/>
                  <a:gd name="connsiteY1" fmla="*/ 1568044 h 4483425"/>
                  <a:gd name="connsiteX2" fmla="*/ 1748315 w 5047910"/>
                  <a:gd name="connsiteY2" fmla="*/ 978892 h 4483425"/>
                  <a:gd name="connsiteX3" fmla="*/ 1999725 w 5047910"/>
                  <a:gd name="connsiteY3" fmla="*/ 800745 h 4483425"/>
                  <a:gd name="connsiteX4" fmla="*/ 2323183 w 5047910"/>
                  <a:gd name="connsiteY4" fmla="*/ 531776 h 4483425"/>
                  <a:gd name="connsiteX5" fmla="*/ 2602069 w 5047910"/>
                  <a:gd name="connsiteY5" fmla="*/ 372447 h 4483425"/>
                  <a:gd name="connsiteX6" fmla="*/ 2919348 w 5047910"/>
                  <a:gd name="connsiteY6" fmla="*/ 211938 h 4483425"/>
                  <a:gd name="connsiteX7" fmla="*/ 3249219 w 5047910"/>
                  <a:gd name="connsiteY7" fmla="*/ 87237 h 4483425"/>
                  <a:gd name="connsiteX8" fmla="*/ 3573289 w 5047910"/>
                  <a:gd name="connsiteY8" fmla="*/ 29908 h 4483425"/>
                  <a:gd name="connsiteX9" fmla="*/ 3869098 w 5047910"/>
                  <a:gd name="connsiteY9" fmla="*/ 292 h 4483425"/>
                  <a:gd name="connsiteX10" fmla="*/ 4113923 w 5047910"/>
                  <a:gd name="connsiteY10" fmla="*/ 0 h 4483425"/>
                  <a:gd name="connsiteX11" fmla="*/ 4420281 w 5047910"/>
                  <a:gd name="connsiteY11" fmla="*/ 19732 h 4483425"/>
                  <a:gd name="connsiteX12" fmla="*/ 4730442 w 5047910"/>
                  <a:gd name="connsiteY12" fmla="*/ 76298 h 4483425"/>
                  <a:gd name="connsiteX13" fmla="*/ 5047909 w 5047910"/>
                  <a:gd name="connsiteY13" fmla="*/ 159464 h 4483425"/>
                  <a:gd name="connsiteX0" fmla="*/ 0 w 5047908"/>
                  <a:gd name="connsiteY0" fmla="*/ 4483425 h 4483425"/>
                  <a:gd name="connsiteX1" fmla="*/ 1375107 w 5047908"/>
                  <a:gd name="connsiteY1" fmla="*/ 1568044 h 4483425"/>
                  <a:gd name="connsiteX2" fmla="*/ 1748315 w 5047908"/>
                  <a:gd name="connsiteY2" fmla="*/ 978892 h 4483425"/>
                  <a:gd name="connsiteX3" fmla="*/ 1990599 w 5047908"/>
                  <a:gd name="connsiteY3" fmla="*/ 764246 h 4483425"/>
                  <a:gd name="connsiteX4" fmla="*/ 2323183 w 5047908"/>
                  <a:gd name="connsiteY4" fmla="*/ 531776 h 4483425"/>
                  <a:gd name="connsiteX5" fmla="*/ 2602069 w 5047908"/>
                  <a:gd name="connsiteY5" fmla="*/ 372447 h 4483425"/>
                  <a:gd name="connsiteX6" fmla="*/ 2919348 w 5047908"/>
                  <a:gd name="connsiteY6" fmla="*/ 211938 h 4483425"/>
                  <a:gd name="connsiteX7" fmla="*/ 3249219 w 5047908"/>
                  <a:gd name="connsiteY7" fmla="*/ 87237 h 4483425"/>
                  <a:gd name="connsiteX8" fmla="*/ 3573289 w 5047908"/>
                  <a:gd name="connsiteY8" fmla="*/ 29908 h 4483425"/>
                  <a:gd name="connsiteX9" fmla="*/ 3869098 w 5047908"/>
                  <a:gd name="connsiteY9" fmla="*/ 292 h 4483425"/>
                  <a:gd name="connsiteX10" fmla="*/ 4113923 w 5047908"/>
                  <a:gd name="connsiteY10" fmla="*/ 0 h 4483425"/>
                  <a:gd name="connsiteX11" fmla="*/ 4420281 w 5047908"/>
                  <a:gd name="connsiteY11" fmla="*/ 19732 h 4483425"/>
                  <a:gd name="connsiteX12" fmla="*/ 4730442 w 5047908"/>
                  <a:gd name="connsiteY12" fmla="*/ 76298 h 4483425"/>
                  <a:gd name="connsiteX13" fmla="*/ 5047909 w 5047908"/>
                  <a:gd name="connsiteY13" fmla="*/ 159464 h 4483425"/>
                  <a:gd name="connsiteX0" fmla="*/ 0 w 5047910"/>
                  <a:gd name="connsiteY0" fmla="*/ 4483425 h 4483425"/>
                  <a:gd name="connsiteX1" fmla="*/ 1375107 w 5047910"/>
                  <a:gd name="connsiteY1" fmla="*/ 1568044 h 4483425"/>
                  <a:gd name="connsiteX2" fmla="*/ 1748315 w 5047910"/>
                  <a:gd name="connsiteY2" fmla="*/ 978892 h 4483425"/>
                  <a:gd name="connsiteX3" fmla="*/ 1990598 w 5047910"/>
                  <a:gd name="connsiteY3" fmla="*/ 764246 h 4483425"/>
                  <a:gd name="connsiteX4" fmla="*/ 2323183 w 5047910"/>
                  <a:gd name="connsiteY4" fmla="*/ 531776 h 4483425"/>
                  <a:gd name="connsiteX5" fmla="*/ 2602069 w 5047910"/>
                  <a:gd name="connsiteY5" fmla="*/ 372447 h 4483425"/>
                  <a:gd name="connsiteX6" fmla="*/ 2919348 w 5047910"/>
                  <a:gd name="connsiteY6" fmla="*/ 211938 h 4483425"/>
                  <a:gd name="connsiteX7" fmla="*/ 3249219 w 5047910"/>
                  <a:gd name="connsiteY7" fmla="*/ 87237 h 4483425"/>
                  <a:gd name="connsiteX8" fmla="*/ 3573289 w 5047910"/>
                  <a:gd name="connsiteY8" fmla="*/ 29908 h 4483425"/>
                  <a:gd name="connsiteX9" fmla="*/ 3869098 w 5047910"/>
                  <a:gd name="connsiteY9" fmla="*/ 292 h 4483425"/>
                  <a:gd name="connsiteX10" fmla="*/ 4113923 w 5047910"/>
                  <a:gd name="connsiteY10" fmla="*/ 0 h 4483425"/>
                  <a:gd name="connsiteX11" fmla="*/ 4420281 w 5047910"/>
                  <a:gd name="connsiteY11" fmla="*/ 19732 h 4483425"/>
                  <a:gd name="connsiteX12" fmla="*/ 4730442 w 5047910"/>
                  <a:gd name="connsiteY12" fmla="*/ 76298 h 4483425"/>
                  <a:gd name="connsiteX13" fmla="*/ 5047909 w 5047910"/>
                  <a:gd name="connsiteY13" fmla="*/ 159464 h 4483425"/>
                  <a:gd name="connsiteX0" fmla="*/ 0 w 5047908"/>
                  <a:gd name="connsiteY0" fmla="*/ 4483425 h 4483425"/>
                  <a:gd name="connsiteX1" fmla="*/ 1375107 w 5047908"/>
                  <a:gd name="connsiteY1" fmla="*/ 1568044 h 4483425"/>
                  <a:gd name="connsiteX2" fmla="*/ 1748315 w 5047908"/>
                  <a:gd name="connsiteY2" fmla="*/ 978892 h 4483425"/>
                  <a:gd name="connsiteX3" fmla="*/ 2003312 w 5047908"/>
                  <a:gd name="connsiteY3" fmla="*/ 993070 h 4483425"/>
                  <a:gd name="connsiteX4" fmla="*/ 2323183 w 5047908"/>
                  <a:gd name="connsiteY4" fmla="*/ 531776 h 4483425"/>
                  <a:gd name="connsiteX5" fmla="*/ 2602069 w 5047908"/>
                  <a:gd name="connsiteY5" fmla="*/ 372447 h 4483425"/>
                  <a:gd name="connsiteX6" fmla="*/ 2919348 w 5047908"/>
                  <a:gd name="connsiteY6" fmla="*/ 211938 h 4483425"/>
                  <a:gd name="connsiteX7" fmla="*/ 3249219 w 5047908"/>
                  <a:gd name="connsiteY7" fmla="*/ 87237 h 4483425"/>
                  <a:gd name="connsiteX8" fmla="*/ 3573289 w 5047908"/>
                  <a:gd name="connsiteY8" fmla="*/ 29908 h 4483425"/>
                  <a:gd name="connsiteX9" fmla="*/ 3869098 w 5047908"/>
                  <a:gd name="connsiteY9" fmla="*/ 292 h 4483425"/>
                  <a:gd name="connsiteX10" fmla="*/ 4113923 w 5047908"/>
                  <a:gd name="connsiteY10" fmla="*/ 0 h 4483425"/>
                  <a:gd name="connsiteX11" fmla="*/ 4420281 w 5047908"/>
                  <a:gd name="connsiteY11" fmla="*/ 19732 h 4483425"/>
                  <a:gd name="connsiteX12" fmla="*/ 4730442 w 5047908"/>
                  <a:gd name="connsiteY12" fmla="*/ 76298 h 4483425"/>
                  <a:gd name="connsiteX13" fmla="*/ 5047909 w 5047908"/>
                  <a:gd name="connsiteY13" fmla="*/ 159464 h 4483425"/>
                  <a:gd name="connsiteX0" fmla="*/ 0 w 5047910"/>
                  <a:gd name="connsiteY0" fmla="*/ 4483425 h 4483425"/>
                  <a:gd name="connsiteX1" fmla="*/ 1375107 w 5047910"/>
                  <a:gd name="connsiteY1" fmla="*/ 1568044 h 4483425"/>
                  <a:gd name="connsiteX2" fmla="*/ 1748315 w 5047910"/>
                  <a:gd name="connsiteY2" fmla="*/ 978892 h 4483425"/>
                  <a:gd name="connsiteX3" fmla="*/ 2003312 w 5047910"/>
                  <a:gd name="connsiteY3" fmla="*/ 993070 h 4483425"/>
                  <a:gd name="connsiteX4" fmla="*/ 2335895 w 5047910"/>
                  <a:gd name="connsiteY4" fmla="*/ 557199 h 4483425"/>
                  <a:gd name="connsiteX5" fmla="*/ 2602069 w 5047910"/>
                  <a:gd name="connsiteY5" fmla="*/ 372447 h 4483425"/>
                  <a:gd name="connsiteX6" fmla="*/ 2919348 w 5047910"/>
                  <a:gd name="connsiteY6" fmla="*/ 211938 h 4483425"/>
                  <a:gd name="connsiteX7" fmla="*/ 3249219 w 5047910"/>
                  <a:gd name="connsiteY7" fmla="*/ 87237 h 4483425"/>
                  <a:gd name="connsiteX8" fmla="*/ 3573289 w 5047910"/>
                  <a:gd name="connsiteY8" fmla="*/ 29908 h 4483425"/>
                  <a:gd name="connsiteX9" fmla="*/ 3869098 w 5047910"/>
                  <a:gd name="connsiteY9" fmla="*/ 292 h 4483425"/>
                  <a:gd name="connsiteX10" fmla="*/ 4113923 w 5047910"/>
                  <a:gd name="connsiteY10" fmla="*/ 0 h 4483425"/>
                  <a:gd name="connsiteX11" fmla="*/ 4420281 w 5047910"/>
                  <a:gd name="connsiteY11" fmla="*/ 19732 h 4483425"/>
                  <a:gd name="connsiteX12" fmla="*/ 4730442 w 5047910"/>
                  <a:gd name="connsiteY12" fmla="*/ 76298 h 4483425"/>
                  <a:gd name="connsiteX13" fmla="*/ 5047909 w 5047910"/>
                  <a:gd name="connsiteY13" fmla="*/ 159464 h 4483425"/>
                  <a:gd name="connsiteX0" fmla="*/ 0 w 5047908"/>
                  <a:gd name="connsiteY0" fmla="*/ 4483425 h 4483425"/>
                  <a:gd name="connsiteX1" fmla="*/ 1375107 w 5047908"/>
                  <a:gd name="connsiteY1" fmla="*/ 1568044 h 4483425"/>
                  <a:gd name="connsiteX2" fmla="*/ 1748315 w 5047908"/>
                  <a:gd name="connsiteY2" fmla="*/ 978892 h 4483425"/>
                  <a:gd name="connsiteX3" fmla="*/ 2003312 w 5047908"/>
                  <a:gd name="connsiteY3" fmla="*/ 993070 h 4483425"/>
                  <a:gd name="connsiteX4" fmla="*/ 2361321 w 5047908"/>
                  <a:gd name="connsiteY4" fmla="*/ 595336 h 4483425"/>
                  <a:gd name="connsiteX5" fmla="*/ 2602069 w 5047908"/>
                  <a:gd name="connsiteY5" fmla="*/ 372447 h 4483425"/>
                  <a:gd name="connsiteX6" fmla="*/ 2919348 w 5047908"/>
                  <a:gd name="connsiteY6" fmla="*/ 211938 h 4483425"/>
                  <a:gd name="connsiteX7" fmla="*/ 3249219 w 5047908"/>
                  <a:gd name="connsiteY7" fmla="*/ 87237 h 4483425"/>
                  <a:gd name="connsiteX8" fmla="*/ 3573289 w 5047908"/>
                  <a:gd name="connsiteY8" fmla="*/ 29908 h 4483425"/>
                  <a:gd name="connsiteX9" fmla="*/ 3869098 w 5047908"/>
                  <a:gd name="connsiteY9" fmla="*/ 292 h 4483425"/>
                  <a:gd name="connsiteX10" fmla="*/ 4113923 w 5047908"/>
                  <a:gd name="connsiteY10" fmla="*/ 0 h 4483425"/>
                  <a:gd name="connsiteX11" fmla="*/ 4420281 w 5047908"/>
                  <a:gd name="connsiteY11" fmla="*/ 19732 h 4483425"/>
                  <a:gd name="connsiteX12" fmla="*/ 4730442 w 5047908"/>
                  <a:gd name="connsiteY12" fmla="*/ 76298 h 4483425"/>
                  <a:gd name="connsiteX13" fmla="*/ 5047909 w 5047908"/>
                  <a:gd name="connsiteY13" fmla="*/ 159464 h 448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047908" h="4483425">
                    <a:moveTo>
                      <a:pt x="0" y="4483425"/>
                    </a:moveTo>
                    <a:cubicBezTo>
                      <a:pt x="530087" y="3356990"/>
                      <a:pt x="1083721" y="2152133"/>
                      <a:pt x="1375107" y="1568044"/>
                    </a:cubicBezTo>
                    <a:cubicBezTo>
                      <a:pt x="1666493" y="983955"/>
                      <a:pt x="1643614" y="1074721"/>
                      <a:pt x="1748315" y="978892"/>
                    </a:cubicBezTo>
                    <a:cubicBezTo>
                      <a:pt x="1853016" y="883063"/>
                      <a:pt x="1901144" y="1056996"/>
                      <a:pt x="2003312" y="993070"/>
                    </a:cubicBezTo>
                    <a:cubicBezTo>
                      <a:pt x="2105480" y="929144"/>
                      <a:pt x="2261528" y="698773"/>
                      <a:pt x="2361321" y="595336"/>
                    </a:cubicBezTo>
                    <a:cubicBezTo>
                      <a:pt x="2461114" y="491899"/>
                      <a:pt x="2509065" y="436347"/>
                      <a:pt x="2602069" y="372447"/>
                    </a:cubicBezTo>
                    <a:cubicBezTo>
                      <a:pt x="2695074" y="308547"/>
                      <a:pt x="2811490" y="259473"/>
                      <a:pt x="2919348" y="211938"/>
                    </a:cubicBezTo>
                    <a:cubicBezTo>
                      <a:pt x="3027206" y="164403"/>
                      <a:pt x="3134146" y="120617"/>
                      <a:pt x="3249219" y="87237"/>
                    </a:cubicBezTo>
                    <a:cubicBezTo>
                      <a:pt x="3364292" y="53857"/>
                      <a:pt x="3491267" y="39836"/>
                      <a:pt x="3573289" y="29908"/>
                    </a:cubicBezTo>
                    <a:cubicBezTo>
                      <a:pt x="3655311" y="19980"/>
                      <a:pt x="3792680" y="5277"/>
                      <a:pt x="3869098" y="292"/>
                    </a:cubicBezTo>
                    <a:lnTo>
                      <a:pt x="4113923" y="0"/>
                    </a:lnTo>
                    <a:cubicBezTo>
                      <a:pt x="4180684" y="5682"/>
                      <a:pt x="4317528" y="7016"/>
                      <a:pt x="4420281" y="19732"/>
                    </a:cubicBezTo>
                    <a:cubicBezTo>
                      <a:pt x="4523034" y="32448"/>
                      <a:pt x="4625837" y="53009"/>
                      <a:pt x="4730442" y="76298"/>
                    </a:cubicBezTo>
                    <a:cubicBezTo>
                      <a:pt x="4835047" y="99587"/>
                      <a:pt x="4943451" y="128965"/>
                      <a:pt x="5047909" y="159464"/>
                    </a:cubicBezTo>
                  </a:path>
                </a:pathLst>
              </a:custGeom>
              <a:noFill/>
              <a:ln w="28575" cap="flat" cmpd="sng" algn="ctr">
                <a:solidFill>
                  <a:srgbClr val="E6540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87E48823-55A1-CBBB-9250-780C766D5E7F}"/>
                  </a:ext>
                </a:extLst>
              </p:cNvPr>
              <p:cNvCxnSpPr>
                <a:stCxn id="48" idx="0"/>
              </p:cNvCxnSpPr>
              <p:nvPr/>
            </p:nvCxnSpPr>
            <p:spPr>
              <a:xfrm flipV="1">
                <a:off x="1987822" y="1897496"/>
                <a:ext cx="3" cy="448342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6F9BDE38-5766-0C01-7C78-48C161773670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V="1">
                <a:off x="1987822" y="6362818"/>
                <a:ext cx="6081140" cy="18104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tailEnd type="triangle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63F9C05-BA7B-B240-DE8F-023D01A614A3}"/>
                    </a:ext>
                  </a:extLst>
                </p:cNvPr>
                <p:cNvSpPr txBox="1"/>
                <p:nvPr/>
              </p:nvSpPr>
              <p:spPr>
                <a:xfrm>
                  <a:off x="2721361" y="890127"/>
                  <a:ext cx="833883" cy="3608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, stress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63F9C05-BA7B-B240-DE8F-023D01A614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1361" y="890127"/>
                  <a:ext cx="833883" cy="360804"/>
                </a:xfrm>
                <a:prstGeom prst="rect">
                  <a:avLst/>
                </a:prstGeom>
                <a:blipFill>
                  <a:blip r:embed="rId3"/>
                  <a:stretch>
                    <a:fillRect l="-9559" r="-18382" b="-372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8919C2C-DBD8-2C45-A4C7-B805B108BA11}"/>
                    </a:ext>
                  </a:extLst>
                </p:cNvPr>
                <p:cNvSpPr txBox="1"/>
                <p:nvPr/>
              </p:nvSpPr>
              <p:spPr>
                <a:xfrm>
                  <a:off x="6575394" y="3773717"/>
                  <a:ext cx="784702" cy="3608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, strain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8919C2C-DBD8-2C45-A4C7-B805B108BA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394" y="3773717"/>
                  <a:ext cx="784702" cy="360804"/>
                </a:xfrm>
                <a:prstGeom prst="rect">
                  <a:avLst/>
                </a:prstGeom>
                <a:blipFill>
                  <a:blip r:embed="rId4"/>
                  <a:stretch>
                    <a:fillRect l="-10078" r="-18605" b="-372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0B1ED93-9D53-1BDA-0AAC-B3F1D49B31F3}"/>
                </a:ext>
              </a:extLst>
            </p:cNvPr>
            <p:cNvSpPr/>
            <p:nvPr/>
          </p:nvSpPr>
          <p:spPr>
            <a:xfrm>
              <a:off x="5206599" y="1187876"/>
              <a:ext cx="94379" cy="91440"/>
            </a:xfrm>
            <a:prstGeom prst="ellipse">
              <a:avLst/>
            </a:prstGeom>
            <a:solidFill>
              <a:srgbClr val="3181BC"/>
            </a:solidFill>
            <a:ln w="28575" cap="flat" cmpd="sng" algn="ctr">
              <a:solidFill>
                <a:srgbClr val="3181B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A8F8098-593B-97FC-735A-0A840DEF3685}"/>
                </a:ext>
              </a:extLst>
            </p:cNvPr>
            <p:cNvSpPr/>
            <p:nvPr/>
          </p:nvSpPr>
          <p:spPr>
            <a:xfrm>
              <a:off x="5902099" y="1303238"/>
              <a:ext cx="94379" cy="91440"/>
            </a:xfrm>
            <a:prstGeom prst="ellipse">
              <a:avLst/>
            </a:prstGeom>
            <a:solidFill>
              <a:srgbClr val="3181BC"/>
            </a:solidFill>
            <a:ln w="28575" cap="flat" cmpd="sng" algn="ctr">
              <a:solidFill>
                <a:srgbClr val="3181B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CD7C76B-3CA6-9AF3-478C-8AC2B713639D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2951674" y="1844431"/>
              <a:ext cx="1009608" cy="2140486"/>
            </a:xfrm>
            <a:prstGeom prst="line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</a:ln>
            <a:effectLst/>
          </p:spPr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FE81771-2BBB-9FE8-AB6E-FA6D1023CE46}"/>
                </a:ext>
              </a:extLst>
            </p:cNvPr>
            <p:cNvSpPr txBox="1"/>
            <p:nvPr/>
          </p:nvSpPr>
          <p:spPr>
            <a:xfrm>
              <a:off x="3919562" y="1796451"/>
              <a:ext cx="1130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Yield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AA812E9-C71C-91B0-D59C-9471BD3F5364}"/>
                </a:ext>
              </a:extLst>
            </p:cNvPr>
            <p:cNvSpPr/>
            <p:nvPr/>
          </p:nvSpPr>
          <p:spPr>
            <a:xfrm>
              <a:off x="3914092" y="1770062"/>
              <a:ext cx="94379" cy="91440"/>
            </a:xfrm>
            <a:prstGeom prst="ellipse">
              <a:avLst/>
            </a:prstGeom>
            <a:solidFill>
              <a:srgbClr val="3181BC"/>
            </a:solidFill>
            <a:ln w="28575" cap="flat" cmpd="sng" algn="ctr">
              <a:solidFill>
                <a:srgbClr val="3181B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B303AB6-78A4-172B-90EB-BBA5B1FA3B8A}"/>
                </a:ext>
              </a:extLst>
            </p:cNvPr>
            <p:cNvCxnSpPr/>
            <p:nvPr/>
          </p:nvCxnSpPr>
          <p:spPr>
            <a:xfrm>
              <a:off x="2951674" y="3994784"/>
              <a:ext cx="0" cy="13973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472958F0-A90C-28AA-6552-0EB186FB62A4}"/>
                    </a:ext>
                  </a:extLst>
                </p:cNvPr>
                <p:cNvSpPr txBox="1"/>
                <p:nvPr/>
              </p:nvSpPr>
              <p:spPr>
                <a:xfrm>
                  <a:off x="2644698" y="4097661"/>
                  <a:ext cx="6139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0.002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472958F0-A90C-28AA-6552-0EB186FB62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4698" y="4097661"/>
                  <a:ext cx="61395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7921" r="-8911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13360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E09BD2A4-4BDB-CF45-58F5-98A028CC79EC}"/>
              </a:ext>
            </a:extLst>
          </p:cNvPr>
          <p:cNvSpPr/>
          <p:nvPr/>
        </p:nvSpPr>
        <p:spPr>
          <a:xfrm>
            <a:off x="288780" y="1801504"/>
            <a:ext cx="611970" cy="1253186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167634E-4CC4-40C7-4942-5560B19DDA85}"/>
              </a:ext>
            </a:extLst>
          </p:cNvPr>
          <p:cNvGrpSpPr>
            <a:grpSpLocks noChangeAspect="1"/>
          </p:cNvGrpSpPr>
          <p:nvPr/>
        </p:nvGrpSpPr>
        <p:grpSpPr>
          <a:xfrm>
            <a:off x="295604" y="298352"/>
            <a:ext cx="3738586" cy="2756337"/>
            <a:chOff x="1987822" y="1897496"/>
            <a:chExt cx="6081140" cy="4483426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6C8986C-EE7A-C17F-0AC7-518B4EC3A544}"/>
                </a:ext>
              </a:extLst>
            </p:cNvPr>
            <p:cNvSpPr/>
            <p:nvPr/>
          </p:nvSpPr>
          <p:spPr>
            <a:xfrm>
              <a:off x="1987822" y="1897498"/>
              <a:ext cx="5047910" cy="4483424"/>
            </a:xfrm>
            <a:custGeom>
              <a:avLst/>
              <a:gdLst>
                <a:gd name="connsiteX0" fmla="*/ 0 w 6470374"/>
                <a:gd name="connsiteY0" fmla="*/ 4442792 h 4442792"/>
                <a:gd name="connsiteX1" fmla="*/ 646044 w 6470374"/>
                <a:gd name="connsiteY1" fmla="*/ 3260035 h 4442792"/>
                <a:gd name="connsiteX2" fmla="*/ 755374 w 6470374"/>
                <a:gd name="connsiteY2" fmla="*/ 3081131 h 4442792"/>
                <a:gd name="connsiteX3" fmla="*/ 924339 w 6470374"/>
                <a:gd name="connsiteY3" fmla="*/ 2912166 h 4442792"/>
                <a:gd name="connsiteX4" fmla="*/ 1003852 w 6470374"/>
                <a:gd name="connsiteY4" fmla="*/ 2733261 h 4442792"/>
                <a:gd name="connsiteX5" fmla="*/ 1143000 w 6470374"/>
                <a:gd name="connsiteY5" fmla="*/ 2295940 h 4442792"/>
                <a:gd name="connsiteX6" fmla="*/ 1411357 w 6470374"/>
                <a:gd name="connsiteY6" fmla="*/ 1838740 h 4442792"/>
                <a:gd name="connsiteX7" fmla="*/ 1431235 w 6470374"/>
                <a:gd name="connsiteY7" fmla="*/ 1709531 h 4442792"/>
                <a:gd name="connsiteX8" fmla="*/ 1490870 w 6470374"/>
                <a:gd name="connsiteY8" fmla="*/ 1490870 h 4442792"/>
                <a:gd name="connsiteX9" fmla="*/ 1500809 w 6470374"/>
                <a:gd name="connsiteY9" fmla="*/ 1222513 h 4442792"/>
                <a:gd name="connsiteX10" fmla="*/ 1530626 w 6470374"/>
                <a:gd name="connsiteY10" fmla="*/ 1133061 h 4442792"/>
                <a:gd name="connsiteX11" fmla="*/ 1550504 w 6470374"/>
                <a:gd name="connsiteY11" fmla="*/ 1103244 h 4442792"/>
                <a:gd name="connsiteX12" fmla="*/ 1590261 w 6470374"/>
                <a:gd name="connsiteY12" fmla="*/ 1063487 h 4442792"/>
                <a:gd name="connsiteX13" fmla="*/ 1630017 w 6470374"/>
                <a:gd name="connsiteY13" fmla="*/ 1053548 h 4442792"/>
                <a:gd name="connsiteX14" fmla="*/ 1659835 w 6470374"/>
                <a:gd name="connsiteY14" fmla="*/ 1043609 h 4442792"/>
                <a:gd name="connsiteX15" fmla="*/ 1828800 w 6470374"/>
                <a:gd name="connsiteY15" fmla="*/ 1053548 h 4442792"/>
                <a:gd name="connsiteX16" fmla="*/ 1878496 w 6470374"/>
                <a:gd name="connsiteY16" fmla="*/ 1073427 h 4442792"/>
                <a:gd name="connsiteX17" fmla="*/ 2027583 w 6470374"/>
                <a:gd name="connsiteY17" fmla="*/ 1053548 h 4442792"/>
                <a:gd name="connsiteX18" fmla="*/ 2087217 w 6470374"/>
                <a:gd name="connsiteY18" fmla="*/ 1023731 h 4442792"/>
                <a:gd name="connsiteX19" fmla="*/ 2126974 w 6470374"/>
                <a:gd name="connsiteY19" fmla="*/ 993913 h 4442792"/>
                <a:gd name="connsiteX20" fmla="*/ 2246244 w 6470374"/>
                <a:gd name="connsiteY20" fmla="*/ 904461 h 4442792"/>
                <a:gd name="connsiteX21" fmla="*/ 2315817 w 6470374"/>
                <a:gd name="connsiteY21" fmla="*/ 854766 h 4442792"/>
                <a:gd name="connsiteX22" fmla="*/ 2435087 w 6470374"/>
                <a:gd name="connsiteY22" fmla="*/ 725557 h 4442792"/>
                <a:gd name="connsiteX23" fmla="*/ 2534478 w 6470374"/>
                <a:gd name="connsiteY23" fmla="*/ 596348 h 4442792"/>
                <a:gd name="connsiteX24" fmla="*/ 2673626 w 6470374"/>
                <a:gd name="connsiteY24" fmla="*/ 427383 h 4442792"/>
                <a:gd name="connsiteX25" fmla="*/ 2733261 w 6470374"/>
                <a:gd name="connsiteY25" fmla="*/ 407505 h 4442792"/>
                <a:gd name="connsiteX26" fmla="*/ 2802835 w 6470374"/>
                <a:gd name="connsiteY26" fmla="*/ 357809 h 4442792"/>
                <a:gd name="connsiteX27" fmla="*/ 2882348 w 6470374"/>
                <a:gd name="connsiteY27" fmla="*/ 288235 h 4442792"/>
                <a:gd name="connsiteX28" fmla="*/ 3011557 w 6470374"/>
                <a:gd name="connsiteY28" fmla="*/ 238540 h 4442792"/>
                <a:gd name="connsiteX29" fmla="*/ 3130826 w 6470374"/>
                <a:gd name="connsiteY29" fmla="*/ 149087 h 4442792"/>
                <a:gd name="connsiteX30" fmla="*/ 3190461 w 6470374"/>
                <a:gd name="connsiteY30" fmla="*/ 139148 h 4442792"/>
                <a:gd name="connsiteX31" fmla="*/ 3309731 w 6470374"/>
                <a:gd name="connsiteY31" fmla="*/ 129209 h 4442792"/>
                <a:gd name="connsiteX32" fmla="*/ 3458817 w 6470374"/>
                <a:gd name="connsiteY32" fmla="*/ 99392 h 4442792"/>
                <a:gd name="connsiteX33" fmla="*/ 3747052 w 6470374"/>
                <a:gd name="connsiteY33" fmla="*/ 19879 h 4442792"/>
                <a:gd name="connsiteX34" fmla="*/ 3906078 w 6470374"/>
                <a:gd name="connsiteY34" fmla="*/ 0 h 4442792"/>
                <a:gd name="connsiteX35" fmla="*/ 4631635 w 6470374"/>
                <a:gd name="connsiteY35" fmla="*/ 19879 h 4442792"/>
                <a:gd name="connsiteX36" fmla="*/ 4830417 w 6470374"/>
                <a:gd name="connsiteY36" fmla="*/ 49696 h 4442792"/>
                <a:gd name="connsiteX37" fmla="*/ 4999383 w 6470374"/>
                <a:gd name="connsiteY37" fmla="*/ 89453 h 4442792"/>
                <a:gd name="connsiteX38" fmla="*/ 5128591 w 6470374"/>
                <a:gd name="connsiteY38" fmla="*/ 149087 h 4442792"/>
                <a:gd name="connsiteX39" fmla="*/ 5267739 w 6470374"/>
                <a:gd name="connsiteY39" fmla="*/ 178905 h 4442792"/>
                <a:gd name="connsiteX40" fmla="*/ 5357191 w 6470374"/>
                <a:gd name="connsiteY40" fmla="*/ 218661 h 4442792"/>
                <a:gd name="connsiteX41" fmla="*/ 5575852 w 6470374"/>
                <a:gd name="connsiteY41" fmla="*/ 268357 h 4442792"/>
                <a:gd name="connsiteX42" fmla="*/ 5734878 w 6470374"/>
                <a:gd name="connsiteY42" fmla="*/ 337931 h 4442792"/>
                <a:gd name="connsiteX43" fmla="*/ 5953539 w 6470374"/>
                <a:gd name="connsiteY43" fmla="*/ 397566 h 4442792"/>
                <a:gd name="connsiteX44" fmla="*/ 6112565 w 6470374"/>
                <a:gd name="connsiteY44" fmla="*/ 467140 h 4442792"/>
                <a:gd name="connsiteX45" fmla="*/ 6162261 w 6470374"/>
                <a:gd name="connsiteY45" fmla="*/ 487018 h 4442792"/>
                <a:gd name="connsiteX46" fmla="*/ 6251713 w 6470374"/>
                <a:gd name="connsiteY46" fmla="*/ 516835 h 4442792"/>
                <a:gd name="connsiteX47" fmla="*/ 6311348 w 6470374"/>
                <a:gd name="connsiteY47" fmla="*/ 566531 h 4442792"/>
                <a:gd name="connsiteX48" fmla="*/ 6341165 w 6470374"/>
                <a:gd name="connsiteY48" fmla="*/ 596348 h 4442792"/>
                <a:gd name="connsiteX49" fmla="*/ 6430617 w 6470374"/>
                <a:gd name="connsiteY49" fmla="*/ 655983 h 4442792"/>
                <a:gd name="connsiteX50" fmla="*/ 6470374 w 6470374"/>
                <a:gd name="connsiteY50" fmla="*/ 665922 h 4442792"/>
                <a:gd name="connsiteX0" fmla="*/ 0 w 6470374"/>
                <a:gd name="connsiteY0" fmla="*/ 4442792 h 4442792"/>
                <a:gd name="connsiteX1" fmla="*/ 646044 w 6470374"/>
                <a:gd name="connsiteY1" fmla="*/ 3260035 h 4442792"/>
                <a:gd name="connsiteX2" fmla="*/ 755374 w 6470374"/>
                <a:gd name="connsiteY2" fmla="*/ 3081131 h 4442792"/>
                <a:gd name="connsiteX3" fmla="*/ 924339 w 6470374"/>
                <a:gd name="connsiteY3" fmla="*/ 2912166 h 4442792"/>
                <a:gd name="connsiteX4" fmla="*/ 1003852 w 6470374"/>
                <a:gd name="connsiteY4" fmla="*/ 2733261 h 4442792"/>
                <a:gd name="connsiteX5" fmla="*/ 1143000 w 6470374"/>
                <a:gd name="connsiteY5" fmla="*/ 2295940 h 4442792"/>
                <a:gd name="connsiteX6" fmla="*/ 1411357 w 6470374"/>
                <a:gd name="connsiteY6" fmla="*/ 1838740 h 4442792"/>
                <a:gd name="connsiteX7" fmla="*/ 1431235 w 6470374"/>
                <a:gd name="connsiteY7" fmla="*/ 1709531 h 4442792"/>
                <a:gd name="connsiteX8" fmla="*/ 1500809 w 6470374"/>
                <a:gd name="connsiteY8" fmla="*/ 1222513 h 4442792"/>
                <a:gd name="connsiteX9" fmla="*/ 1530626 w 6470374"/>
                <a:gd name="connsiteY9" fmla="*/ 1133061 h 4442792"/>
                <a:gd name="connsiteX10" fmla="*/ 1550504 w 6470374"/>
                <a:gd name="connsiteY10" fmla="*/ 1103244 h 4442792"/>
                <a:gd name="connsiteX11" fmla="*/ 1590261 w 6470374"/>
                <a:gd name="connsiteY11" fmla="*/ 1063487 h 4442792"/>
                <a:gd name="connsiteX12" fmla="*/ 1630017 w 6470374"/>
                <a:gd name="connsiteY12" fmla="*/ 1053548 h 4442792"/>
                <a:gd name="connsiteX13" fmla="*/ 1659835 w 6470374"/>
                <a:gd name="connsiteY13" fmla="*/ 1043609 h 4442792"/>
                <a:gd name="connsiteX14" fmla="*/ 1828800 w 6470374"/>
                <a:gd name="connsiteY14" fmla="*/ 1053548 h 4442792"/>
                <a:gd name="connsiteX15" fmla="*/ 1878496 w 6470374"/>
                <a:gd name="connsiteY15" fmla="*/ 1073427 h 4442792"/>
                <a:gd name="connsiteX16" fmla="*/ 2027583 w 6470374"/>
                <a:gd name="connsiteY16" fmla="*/ 1053548 h 4442792"/>
                <a:gd name="connsiteX17" fmla="*/ 2087217 w 6470374"/>
                <a:gd name="connsiteY17" fmla="*/ 1023731 h 4442792"/>
                <a:gd name="connsiteX18" fmla="*/ 2126974 w 6470374"/>
                <a:gd name="connsiteY18" fmla="*/ 993913 h 4442792"/>
                <a:gd name="connsiteX19" fmla="*/ 2246244 w 6470374"/>
                <a:gd name="connsiteY19" fmla="*/ 904461 h 4442792"/>
                <a:gd name="connsiteX20" fmla="*/ 2315817 w 6470374"/>
                <a:gd name="connsiteY20" fmla="*/ 854766 h 4442792"/>
                <a:gd name="connsiteX21" fmla="*/ 2435087 w 6470374"/>
                <a:gd name="connsiteY21" fmla="*/ 725557 h 4442792"/>
                <a:gd name="connsiteX22" fmla="*/ 2534478 w 6470374"/>
                <a:gd name="connsiteY22" fmla="*/ 596348 h 4442792"/>
                <a:gd name="connsiteX23" fmla="*/ 2673626 w 6470374"/>
                <a:gd name="connsiteY23" fmla="*/ 427383 h 4442792"/>
                <a:gd name="connsiteX24" fmla="*/ 2733261 w 6470374"/>
                <a:gd name="connsiteY24" fmla="*/ 407505 h 4442792"/>
                <a:gd name="connsiteX25" fmla="*/ 2802835 w 6470374"/>
                <a:gd name="connsiteY25" fmla="*/ 357809 h 4442792"/>
                <a:gd name="connsiteX26" fmla="*/ 2882348 w 6470374"/>
                <a:gd name="connsiteY26" fmla="*/ 288235 h 4442792"/>
                <a:gd name="connsiteX27" fmla="*/ 3011557 w 6470374"/>
                <a:gd name="connsiteY27" fmla="*/ 238540 h 4442792"/>
                <a:gd name="connsiteX28" fmla="*/ 3130826 w 6470374"/>
                <a:gd name="connsiteY28" fmla="*/ 149087 h 4442792"/>
                <a:gd name="connsiteX29" fmla="*/ 3190461 w 6470374"/>
                <a:gd name="connsiteY29" fmla="*/ 139148 h 4442792"/>
                <a:gd name="connsiteX30" fmla="*/ 3309731 w 6470374"/>
                <a:gd name="connsiteY30" fmla="*/ 129209 h 4442792"/>
                <a:gd name="connsiteX31" fmla="*/ 3458817 w 6470374"/>
                <a:gd name="connsiteY31" fmla="*/ 99392 h 4442792"/>
                <a:gd name="connsiteX32" fmla="*/ 3747052 w 6470374"/>
                <a:gd name="connsiteY32" fmla="*/ 19879 h 4442792"/>
                <a:gd name="connsiteX33" fmla="*/ 3906078 w 6470374"/>
                <a:gd name="connsiteY33" fmla="*/ 0 h 4442792"/>
                <a:gd name="connsiteX34" fmla="*/ 4631635 w 6470374"/>
                <a:gd name="connsiteY34" fmla="*/ 19879 h 4442792"/>
                <a:gd name="connsiteX35" fmla="*/ 4830417 w 6470374"/>
                <a:gd name="connsiteY35" fmla="*/ 49696 h 4442792"/>
                <a:gd name="connsiteX36" fmla="*/ 4999383 w 6470374"/>
                <a:gd name="connsiteY36" fmla="*/ 89453 h 4442792"/>
                <a:gd name="connsiteX37" fmla="*/ 5128591 w 6470374"/>
                <a:gd name="connsiteY37" fmla="*/ 149087 h 4442792"/>
                <a:gd name="connsiteX38" fmla="*/ 5267739 w 6470374"/>
                <a:gd name="connsiteY38" fmla="*/ 178905 h 4442792"/>
                <a:gd name="connsiteX39" fmla="*/ 5357191 w 6470374"/>
                <a:gd name="connsiteY39" fmla="*/ 218661 h 4442792"/>
                <a:gd name="connsiteX40" fmla="*/ 5575852 w 6470374"/>
                <a:gd name="connsiteY40" fmla="*/ 268357 h 4442792"/>
                <a:gd name="connsiteX41" fmla="*/ 5734878 w 6470374"/>
                <a:gd name="connsiteY41" fmla="*/ 337931 h 4442792"/>
                <a:gd name="connsiteX42" fmla="*/ 5953539 w 6470374"/>
                <a:gd name="connsiteY42" fmla="*/ 397566 h 4442792"/>
                <a:gd name="connsiteX43" fmla="*/ 6112565 w 6470374"/>
                <a:gd name="connsiteY43" fmla="*/ 467140 h 4442792"/>
                <a:gd name="connsiteX44" fmla="*/ 6162261 w 6470374"/>
                <a:gd name="connsiteY44" fmla="*/ 487018 h 4442792"/>
                <a:gd name="connsiteX45" fmla="*/ 6251713 w 6470374"/>
                <a:gd name="connsiteY45" fmla="*/ 516835 h 4442792"/>
                <a:gd name="connsiteX46" fmla="*/ 6311348 w 6470374"/>
                <a:gd name="connsiteY46" fmla="*/ 566531 h 4442792"/>
                <a:gd name="connsiteX47" fmla="*/ 6341165 w 6470374"/>
                <a:gd name="connsiteY47" fmla="*/ 596348 h 4442792"/>
                <a:gd name="connsiteX48" fmla="*/ 6430617 w 6470374"/>
                <a:gd name="connsiteY48" fmla="*/ 655983 h 4442792"/>
                <a:gd name="connsiteX49" fmla="*/ 6470374 w 6470374"/>
                <a:gd name="connsiteY49" fmla="*/ 665922 h 4442792"/>
                <a:gd name="connsiteX0" fmla="*/ 0 w 6470374"/>
                <a:gd name="connsiteY0" fmla="*/ 4442792 h 4442792"/>
                <a:gd name="connsiteX1" fmla="*/ 646044 w 6470374"/>
                <a:gd name="connsiteY1" fmla="*/ 3260035 h 4442792"/>
                <a:gd name="connsiteX2" fmla="*/ 755374 w 6470374"/>
                <a:gd name="connsiteY2" fmla="*/ 3081131 h 4442792"/>
                <a:gd name="connsiteX3" fmla="*/ 924339 w 6470374"/>
                <a:gd name="connsiteY3" fmla="*/ 2912166 h 4442792"/>
                <a:gd name="connsiteX4" fmla="*/ 1003852 w 6470374"/>
                <a:gd name="connsiteY4" fmla="*/ 2733261 h 4442792"/>
                <a:gd name="connsiteX5" fmla="*/ 1143000 w 6470374"/>
                <a:gd name="connsiteY5" fmla="*/ 2295940 h 4442792"/>
                <a:gd name="connsiteX6" fmla="*/ 1411357 w 6470374"/>
                <a:gd name="connsiteY6" fmla="*/ 1838740 h 4442792"/>
                <a:gd name="connsiteX7" fmla="*/ 1500809 w 6470374"/>
                <a:gd name="connsiteY7" fmla="*/ 1222513 h 4442792"/>
                <a:gd name="connsiteX8" fmla="*/ 1530626 w 6470374"/>
                <a:gd name="connsiteY8" fmla="*/ 1133061 h 4442792"/>
                <a:gd name="connsiteX9" fmla="*/ 1550504 w 6470374"/>
                <a:gd name="connsiteY9" fmla="*/ 1103244 h 4442792"/>
                <a:gd name="connsiteX10" fmla="*/ 1590261 w 6470374"/>
                <a:gd name="connsiteY10" fmla="*/ 1063487 h 4442792"/>
                <a:gd name="connsiteX11" fmla="*/ 1630017 w 6470374"/>
                <a:gd name="connsiteY11" fmla="*/ 1053548 h 4442792"/>
                <a:gd name="connsiteX12" fmla="*/ 1659835 w 6470374"/>
                <a:gd name="connsiteY12" fmla="*/ 1043609 h 4442792"/>
                <a:gd name="connsiteX13" fmla="*/ 1828800 w 6470374"/>
                <a:gd name="connsiteY13" fmla="*/ 1053548 h 4442792"/>
                <a:gd name="connsiteX14" fmla="*/ 1878496 w 6470374"/>
                <a:gd name="connsiteY14" fmla="*/ 1073427 h 4442792"/>
                <a:gd name="connsiteX15" fmla="*/ 2027583 w 6470374"/>
                <a:gd name="connsiteY15" fmla="*/ 1053548 h 4442792"/>
                <a:gd name="connsiteX16" fmla="*/ 2087217 w 6470374"/>
                <a:gd name="connsiteY16" fmla="*/ 1023731 h 4442792"/>
                <a:gd name="connsiteX17" fmla="*/ 2126974 w 6470374"/>
                <a:gd name="connsiteY17" fmla="*/ 993913 h 4442792"/>
                <a:gd name="connsiteX18" fmla="*/ 2246244 w 6470374"/>
                <a:gd name="connsiteY18" fmla="*/ 904461 h 4442792"/>
                <a:gd name="connsiteX19" fmla="*/ 2315817 w 6470374"/>
                <a:gd name="connsiteY19" fmla="*/ 854766 h 4442792"/>
                <a:gd name="connsiteX20" fmla="*/ 2435087 w 6470374"/>
                <a:gd name="connsiteY20" fmla="*/ 725557 h 4442792"/>
                <a:gd name="connsiteX21" fmla="*/ 2534478 w 6470374"/>
                <a:gd name="connsiteY21" fmla="*/ 596348 h 4442792"/>
                <a:gd name="connsiteX22" fmla="*/ 2673626 w 6470374"/>
                <a:gd name="connsiteY22" fmla="*/ 427383 h 4442792"/>
                <a:gd name="connsiteX23" fmla="*/ 2733261 w 6470374"/>
                <a:gd name="connsiteY23" fmla="*/ 407505 h 4442792"/>
                <a:gd name="connsiteX24" fmla="*/ 2802835 w 6470374"/>
                <a:gd name="connsiteY24" fmla="*/ 357809 h 4442792"/>
                <a:gd name="connsiteX25" fmla="*/ 2882348 w 6470374"/>
                <a:gd name="connsiteY25" fmla="*/ 288235 h 4442792"/>
                <a:gd name="connsiteX26" fmla="*/ 3011557 w 6470374"/>
                <a:gd name="connsiteY26" fmla="*/ 238540 h 4442792"/>
                <a:gd name="connsiteX27" fmla="*/ 3130826 w 6470374"/>
                <a:gd name="connsiteY27" fmla="*/ 149087 h 4442792"/>
                <a:gd name="connsiteX28" fmla="*/ 3190461 w 6470374"/>
                <a:gd name="connsiteY28" fmla="*/ 139148 h 4442792"/>
                <a:gd name="connsiteX29" fmla="*/ 3309731 w 6470374"/>
                <a:gd name="connsiteY29" fmla="*/ 129209 h 4442792"/>
                <a:gd name="connsiteX30" fmla="*/ 3458817 w 6470374"/>
                <a:gd name="connsiteY30" fmla="*/ 99392 h 4442792"/>
                <a:gd name="connsiteX31" fmla="*/ 3747052 w 6470374"/>
                <a:gd name="connsiteY31" fmla="*/ 19879 h 4442792"/>
                <a:gd name="connsiteX32" fmla="*/ 3906078 w 6470374"/>
                <a:gd name="connsiteY32" fmla="*/ 0 h 4442792"/>
                <a:gd name="connsiteX33" fmla="*/ 4631635 w 6470374"/>
                <a:gd name="connsiteY33" fmla="*/ 19879 h 4442792"/>
                <a:gd name="connsiteX34" fmla="*/ 4830417 w 6470374"/>
                <a:gd name="connsiteY34" fmla="*/ 49696 h 4442792"/>
                <a:gd name="connsiteX35" fmla="*/ 4999383 w 6470374"/>
                <a:gd name="connsiteY35" fmla="*/ 89453 h 4442792"/>
                <a:gd name="connsiteX36" fmla="*/ 5128591 w 6470374"/>
                <a:gd name="connsiteY36" fmla="*/ 149087 h 4442792"/>
                <a:gd name="connsiteX37" fmla="*/ 5267739 w 6470374"/>
                <a:gd name="connsiteY37" fmla="*/ 178905 h 4442792"/>
                <a:gd name="connsiteX38" fmla="*/ 5357191 w 6470374"/>
                <a:gd name="connsiteY38" fmla="*/ 218661 h 4442792"/>
                <a:gd name="connsiteX39" fmla="*/ 5575852 w 6470374"/>
                <a:gd name="connsiteY39" fmla="*/ 268357 h 4442792"/>
                <a:gd name="connsiteX40" fmla="*/ 5734878 w 6470374"/>
                <a:gd name="connsiteY40" fmla="*/ 337931 h 4442792"/>
                <a:gd name="connsiteX41" fmla="*/ 5953539 w 6470374"/>
                <a:gd name="connsiteY41" fmla="*/ 397566 h 4442792"/>
                <a:gd name="connsiteX42" fmla="*/ 6112565 w 6470374"/>
                <a:gd name="connsiteY42" fmla="*/ 467140 h 4442792"/>
                <a:gd name="connsiteX43" fmla="*/ 6162261 w 6470374"/>
                <a:gd name="connsiteY43" fmla="*/ 487018 h 4442792"/>
                <a:gd name="connsiteX44" fmla="*/ 6251713 w 6470374"/>
                <a:gd name="connsiteY44" fmla="*/ 516835 h 4442792"/>
                <a:gd name="connsiteX45" fmla="*/ 6311348 w 6470374"/>
                <a:gd name="connsiteY45" fmla="*/ 566531 h 4442792"/>
                <a:gd name="connsiteX46" fmla="*/ 6341165 w 6470374"/>
                <a:gd name="connsiteY46" fmla="*/ 596348 h 4442792"/>
                <a:gd name="connsiteX47" fmla="*/ 6430617 w 6470374"/>
                <a:gd name="connsiteY47" fmla="*/ 655983 h 4442792"/>
                <a:gd name="connsiteX48" fmla="*/ 6470374 w 6470374"/>
                <a:gd name="connsiteY48" fmla="*/ 665922 h 4442792"/>
                <a:gd name="connsiteX0" fmla="*/ 0 w 6470374"/>
                <a:gd name="connsiteY0" fmla="*/ 4442792 h 4442792"/>
                <a:gd name="connsiteX1" fmla="*/ 646044 w 6470374"/>
                <a:gd name="connsiteY1" fmla="*/ 3260035 h 4442792"/>
                <a:gd name="connsiteX2" fmla="*/ 755374 w 6470374"/>
                <a:gd name="connsiteY2" fmla="*/ 3081131 h 4442792"/>
                <a:gd name="connsiteX3" fmla="*/ 924339 w 6470374"/>
                <a:gd name="connsiteY3" fmla="*/ 2912166 h 4442792"/>
                <a:gd name="connsiteX4" fmla="*/ 1003852 w 6470374"/>
                <a:gd name="connsiteY4" fmla="*/ 2733261 h 4442792"/>
                <a:gd name="connsiteX5" fmla="*/ 1143000 w 6470374"/>
                <a:gd name="connsiteY5" fmla="*/ 2295940 h 4442792"/>
                <a:gd name="connsiteX6" fmla="*/ 1500809 w 6470374"/>
                <a:gd name="connsiteY6" fmla="*/ 1222513 h 4442792"/>
                <a:gd name="connsiteX7" fmla="*/ 1530626 w 6470374"/>
                <a:gd name="connsiteY7" fmla="*/ 1133061 h 4442792"/>
                <a:gd name="connsiteX8" fmla="*/ 1550504 w 6470374"/>
                <a:gd name="connsiteY8" fmla="*/ 1103244 h 4442792"/>
                <a:gd name="connsiteX9" fmla="*/ 1590261 w 6470374"/>
                <a:gd name="connsiteY9" fmla="*/ 1063487 h 4442792"/>
                <a:gd name="connsiteX10" fmla="*/ 1630017 w 6470374"/>
                <a:gd name="connsiteY10" fmla="*/ 1053548 h 4442792"/>
                <a:gd name="connsiteX11" fmla="*/ 1659835 w 6470374"/>
                <a:gd name="connsiteY11" fmla="*/ 1043609 h 4442792"/>
                <a:gd name="connsiteX12" fmla="*/ 1828800 w 6470374"/>
                <a:gd name="connsiteY12" fmla="*/ 1053548 h 4442792"/>
                <a:gd name="connsiteX13" fmla="*/ 1878496 w 6470374"/>
                <a:gd name="connsiteY13" fmla="*/ 1073427 h 4442792"/>
                <a:gd name="connsiteX14" fmla="*/ 2027583 w 6470374"/>
                <a:gd name="connsiteY14" fmla="*/ 1053548 h 4442792"/>
                <a:gd name="connsiteX15" fmla="*/ 2087217 w 6470374"/>
                <a:gd name="connsiteY15" fmla="*/ 1023731 h 4442792"/>
                <a:gd name="connsiteX16" fmla="*/ 2126974 w 6470374"/>
                <a:gd name="connsiteY16" fmla="*/ 993913 h 4442792"/>
                <a:gd name="connsiteX17" fmla="*/ 2246244 w 6470374"/>
                <a:gd name="connsiteY17" fmla="*/ 904461 h 4442792"/>
                <a:gd name="connsiteX18" fmla="*/ 2315817 w 6470374"/>
                <a:gd name="connsiteY18" fmla="*/ 854766 h 4442792"/>
                <a:gd name="connsiteX19" fmla="*/ 2435087 w 6470374"/>
                <a:gd name="connsiteY19" fmla="*/ 725557 h 4442792"/>
                <a:gd name="connsiteX20" fmla="*/ 2534478 w 6470374"/>
                <a:gd name="connsiteY20" fmla="*/ 596348 h 4442792"/>
                <a:gd name="connsiteX21" fmla="*/ 2673626 w 6470374"/>
                <a:gd name="connsiteY21" fmla="*/ 427383 h 4442792"/>
                <a:gd name="connsiteX22" fmla="*/ 2733261 w 6470374"/>
                <a:gd name="connsiteY22" fmla="*/ 407505 h 4442792"/>
                <a:gd name="connsiteX23" fmla="*/ 2802835 w 6470374"/>
                <a:gd name="connsiteY23" fmla="*/ 357809 h 4442792"/>
                <a:gd name="connsiteX24" fmla="*/ 2882348 w 6470374"/>
                <a:gd name="connsiteY24" fmla="*/ 288235 h 4442792"/>
                <a:gd name="connsiteX25" fmla="*/ 3011557 w 6470374"/>
                <a:gd name="connsiteY25" fmla="*/ 238540 h 4442792"/>
                <a:gd name="connsiteX26" fmla="*/ 3130826 w 6470374"/>
                <a:gd name="connsiteY26" fmla="*/ 149087 h 4442792"/>
                <a:gd name="connsiteX27" fmla="*/ 3190461 w 6470374"/>
                <a:gd name="connsiteY27" fmla="*/ 139148 h 4442792"/>
                <a:gd name="connsiteX28" fmla="*/ 3309731 w 6470374"/>
                <a:gd name="connsiteY28" fmla="*/ 129209 h 4442792"/>
                <a:gd name="connsiteX29" fmla="*/ 3458817 w 6470374"/>
                <a:gd name="connsiteY29" fmla="*/ 99392 h 4442792"/>
                <a:gd name="connsiteX30" fmla="*/ 3747052 w 6470374"/>
                <a:gd name="connsiteY30" fmla="*/ 19879 h 4442792"/>
                <a:gd name="connsiteX31" fmla="*/ 3906078 w 6470374"/>
                <a:gd name="connsiteY31" fmla="*/ 0 h 4442792"/>
                <a:gd name="connsiteX32" fmla="*/ 4631635 w 6470374"/>
                <a:gd name="connsiteY32" fmla="*/ 19879 h 4442792"/>
                <a:gd name="connsiteX33" fmla="*/ 4830417 w 6470374"/>
                <a:gd name="connsiteY33" fmla="*/ 49696 h 4442792"/>
                <a:gd name="connsiteX34" fmla="*/ 4999383 w 6470374"/>
                <a:gd name="connsiteY34" fmla="*/ 89453 h 4442792"/>
                <a:gd name="connsiteX35" fmla="*/ 5128591 w 6470374"/>
                <a:gd name="connsiteY35" fmla="*/ 149087 h 4442792"/>
                <a:gd name="connsiteX36" fmla="*/ 5267739 w 6470374"/>
                <a:gd name="connsiteY36" fmla="*/ 178905 h 4442792"/>
                <a:gd name="connsiteX37" fmla="*/ 5357191 w 6470374"/>
                <a:gd name="connsiteY37" fmla="*/ 218661 h 4442792"/>
                <a:gd name="connsiteX38" fmla="*/ 5575852 w 6470374"/>
                <a:gd name="connsiteY38" fmla="*/ 268357 h 4442792"/>
                <a:gd name="connsiteX39" fmla="*/ 5734878 w 6470374"/>
                <a:gd name="connsiteY39" fmla="*/ 337931 h 4442792"/>
                <a:gd name="connsiteX40" fmla="*/ 5953539 w 6470374"/>
                <a:gd name="connsiteY40" fmla="*/ 397566 h 4442792"/>
                <a:gd name="connsiteX41" fmla="*/ 6112565 w 6470374"/>
                <a:gd name="connsiteY41" fmla="*/ 467140 h 4442792"/>
                <a:gd name="connsiteX42" fmla="*/ 6162261 w 6470374"/>
                <a:gd name="connsiteY42" fmla="*/ 487018 h 4442792"/>
                <a:gd name="connsiteX43" fmla="*/ 6251713 w 6470374"/>
                <a:gd name="connsiteY43" fmla="*/ 516835 h 4442792"/>
                <a:gd name="connsiteX44" fmla="*/ 6311348 w 6470374"/>
                <a:gd name="connsiteY44" fmla="*/ 566531 h 4442792"/>
                <a:gd name="connsiteX45" fmla="*/ 6341165 w 6470374"/>
                <a:gd name="connsiteY45" fmla="*/ 596348 h 4442792"/>
                <a:gd name="connsiteX46" fmla="*/ 6430617 w 6470374"/>
                <a:gd name="connsiteY46" fmla="*/ 655983 h 4442792"/>
                <a:gd name="connsiteX47" fmla="*/ 6470374 w 6470374"/>
                <a:gd name="connsiteY47" fmla="*/ 665922 h 4442792"/>
                <a:gd name="connsiteX0" fmla="*/ 0 w 6470374"/>
                <a:gd name="connsiteY0" fmla="*/ 4442792 h 4442792"/>
                <a:gd name="connsiteX1" fmla="*/ 646044 w 6470374"/>
                <a:gd name="connsiteY1" fmla="*/ 3260035 h 4442792"/>
                <a:gd name="connsiteX2" fmla="*/ 755374 w 6470374"/>
                <a:gd name="connsiteY2" fmla="*/ 3081131 h 4442792"/>
                <a:gd name="connsiteX3" fmla="*/ 924339 w 6470374"/>
                <a:gd name="connsiteY3" fmla="*/ 2912166 h 4442792"/>
                <a:gd name="connsiteX4" fmla="*/ 1003852 w 6470374"/>
                <a:gd name="connsiteY4" fmla="*/ 2733261 h 4442792"/>
                <a:gd name="connsiteX5" fmla="*/ 1500809 w 6470374"/>
                <a:gd name="connsiteY5" fmla="*/ 1222513 h 4442792"/>
                <a:gd name="connsiteX6" fmla="*/ 1530626 w 6470374"/>
                <a:gd name="connsiteY6" fmla="*/ 1133061 h 4442792"/>
                <a:gd name="connsiteX7" fmla="*/ 1550504 w 6470374"/>
                <a:gd name="connsiteY7" fmla="*/ 1103244 h 4442792"/>
                <a:gd name="connsiteX8" fmla="*/ 1590261 w 6470374"/>
                <a:gd name="connsiteY8" fmla="*/ 1063487 h 4442792"/>
                <a:gd name="connsiteX9" fmla="*/ 1630017 w 6470374"/>
                <a:gd name="connsiteY9" fmla="*/ 1053548 h 4442792"/>
                <a:gd name="connsiteX10" fmla="*/ 1659835 w 6470374"/>
                <a:gd name="connsiteY10" fmla="*/ 1043609 h 4442792"/>
                <a:gd name="connsiteX11" fmla="*/ 1828800 w 6470374"/>
                <a:gd name="connsiteY11" fmla="*/ 1053548 h 4442792"/>
                <a:gd name="connsiteX12" fmla="*/ 1878496 w 6470374"/>
                <a:gd name="connsiteY12" fmla="*/ 1073427 h 4442792"/>
                <a:gd name="connsiteX13" fmla="*/ 2027583 w 6470374"/>
                <a:gd name="connsiteY13" fmla="*/ 1053548 h 4442792"/>
                <a:gd name="connsiteX14" fmla="*/ 2087217 w 6470374"/>
                <a:gd name="connsiteY14" fmla="*/ 1023731 h 4442792"/>
                <a:gd name="connsiteX15" fmla="*/ 2126974 w 6470374"/>
                <a:gd name="connsiteY15" fmla="*/ 993913 h 4442792"/>
                <a:gd name="connsiteX16" fmla="*/ 2246244 w 6470374"/>
                <a:gd name="connsiteY16" fmla="*/ 904461 h 4442792"/>
                <a:gd name="connsiteX17" fmla="*/ 2315817 w 6470374"/>
                <a:gd name="connsiteY17" fmla="*/ 854766 h 4442792"/>
                <a:gd name="connsiteX18" fmla="*/ 2435087 w 6470374"/>
                <a:gd name="connsiteY18" fmla="*/ 725557 h 4442792"/>
                <a:gd name="connsiteX19" fmla="*/ 2534478 w 6470374"/>
                <a:gd name="connsiteY19" fmla="*/ 596348 h 4442792"/>
                <a:gd name="connsiteX20" fmla="*/ 2673626 w 6470374"/>
                <a:gd name="connsiteY20" fmla="*/ 427383 h 4442792"/>
                <a:gd name="connsiteX21" fmla="*/ 2733261 w 6470374"/>
                <a:gd name="connsiteY21" fmla="*/ 407505 h 4442792"/>
                <a:gd name="connsiteX22" fmla="*/ 2802835 w 6470374"/>
                <a:gd name="connsiteY22" fmla="*/ 357809 h 4442792"/>
                <a:gd name="connsiteX23" fmla="*/ 2882348 w 6470374"/>
                <a:gd name="connsiteY23" fmla="*/ 288235 h 4442792"/>
                <a:gd name="connsiteX24" fmla="*/ 3011557 w 6470374"/>
                <a:gd name="connsiteY24" fmla="*/ 238540 h 4442792"/>
                <a:gd name="connsiteX25" fmla="*/ 3130826 w 6470374"/>
                <a:gd name="connsiteY25" fmla="*/ 149087 h 4442792"/>
                <a:gd name="connsiteX26" fmla="*/ 3190461 w 6470374"/>
                <a:gd name="connsiteY26" fmla="*/ 139148 h 4442792"/>
                <a:gd name="connsiteX27" fmla="*/ 3309731 w 6470374"/>
                <a:gd name="connsiteY27" fmla="*/ 129209 h 4442792"/>
                <a:gd name="connsiteX28" fmla="*/ 3458817 w 6470374"/>
                <a:gd name="connsiteY28" fmla="*/ 99392 h 4442792"/>
                <a:gd name="connsiteX29" fmla="*/ 3747052 w 6470374"/>
                <a:gd name="connsiteY29" fmla="*/ 19879 h 4442792"/>
                <a:gd name="connsiteX30" fmla="*/ 3906078 w 6470374"/>
                <a:gd name="connsiteY30" fmla="*/ 0 h 4442792"/>
                <a:gd name="connsiteX31" fmla="*/ 4631635 w 6470374"/>
                <a:gd name="connsiteY31" fmla="*/ 19879 h 4442792"/>
                <a:gd name="connsiteX32" fmla="*/ 4830417 w 6470374"/>
                <a:gd name="connsiteY32" fmla="*/ 49696 h 4442792"/>
                <a:gd name="connsiteX33" fmla="*/ 4999383 w 6470374"/>
                <a:gd name="connsiteY33" fmla="*/ 89453 h 4442792"/>
                <a:gd name="connsiteX34" fmla="*/ 5128591 w 6470374"/>
                <a:gd name="connsiteY34" fmla="*/ 149087 h 4442792"/>
                <a:gd name="connsiteX35" fmla="*/ 5267739 w 6470374"/>
                <a:gd name="connsiteY35" fmla="*/ 178905 h 4442792"/>
                <a:gd name="connsiteX36" fmla="*/ 5357191 w 6470374"/>
                <a:gd name="connsiteY36" fmla="*/ 218661 h 4442792"/>
                <a:gd name="connsiteX37" fmla="*/ 5575852 w 6470374"/>
                <a:gd name="connsiteY37" fmla="*/ 268357 h 4442792"/>
                <a:gd name="connsiteX38" fmla="*/ 5734878 w 6470374"/>
                <a:gd name="connsiteY38" fmla="*/ 337931 h 4442792"/>
                <a:gd name="connsiteX39" fmla="*/ 5953539 w 6470374"/>
                <a:gd name="connsiteY39" fmla="*/ 397566 h 4442792"/>
                <a:gd name="connsiteX40" fmla="*/ 6112565 w 6470374"/>
                <a:gd name="connsiteY40" fmla="*/ 467140 h 4442792"/>
                <a:gd name="connsiteX41" fmla="*/ 6162261 w 6470374"/>
                <a:gd name="connsiteY41" fmla="*/ 487018 h 4442792"/>
                <a:gd name="connsiteX42" fmla="*/ 6251713 w 6470374"/>
                <a:gd name="connsiteY42" fmla="*/ 516835 h 4442792"/>
                <a:gd name="connsiteX43" fmla="*/ 6311348 w 6470374"/>
                <a:gd name="connsiteY43" fmla="*/ 566531 h 4442792"/>
                <a:gd name="connsiteX44" fmla="*/ 6341165 w 6470374"/>
                <a:gd name="connsiteY44" fmla="*/ 596348 h 4442792"/>
                <a:gd name="connsiteX45" fmla="*/ 6430617 w 6470374"/>
                <a:gd name="connsiteY45" fmla="*/ 655983 h 4442792"/>
                <a:gd name="connsiteX46" fmla="*/ 6470374 w 6470374"/>
                <a:gd name="connsiteY46" fmla="*/ 665922 h 4442792"/>
                <a:gd name="connsiteX0" fmla="*/ 0 w 6470374"/>
                <a:gd name="connsiteY0" fmla="*/ 4442792 h 4442792"/>
                <a:gd name="connsiteX1" fmla="*/ 646044 w 6470374"/>
                <a:gd name="connsiteY1" fmla="*/ 3260035 h 4442792"/>
                <a:gd name="connsiteX2" fmla="*/ 755374 w 6470374"/>
                <a:gd name="connsiteY2" fmla="*/ 3081131 h 4442792"/>
                <a:gd name="connsiteX3" fmla="*/ 924339 w 6470374"/>
                <a:gd name="connsiteY3" fmla="*/ 2912166 h 4442792"/>
                <a:gd name="connsiteX4" fmla="*/ 1500809 w 6470374"/>
                <a:gd name="connsiteY4" fmla="*/ 1222513 h 4442792"/>
                <a:gd name="connsiteX5" fmla="*/ 1530626 w 6470374"/>
                <a:gd name="connsiteY5" fmla="*/ 1133061 h 4442792"/>
                <a:gd name="connsiteX6" fmla="*/ 1550504 w 6470374"/>
                <a:gd name="connsiteY6" fmla="*/ 1103244 h 4442792"/>
                <a:gd name="connsiteX7" fmla="*/ 1590261 w 6470374"/>
                <a:gd name="connsiteY7" fmla="*/ 1063487 h 4442792"/>
                <a:gd name="connsiteX8" fmla="*/ 1630017 w 6470374"/>
                <a:gd name="connsiteY8" fmla="*/ 1053548 h 4442792"/>
                <a:gd name="connsiteX9" fmla="*/ 1659835 w 6470374"/>
                <a:gd name="connsiteY9" fmla="*/ 1043609 h 4442792"/>
                <a:gd name="connsiteX10" fmla="*/ 1828800 w 6470374"/>
                <a:gd name="connsiteY10" fmla="*/ 1053548 h 4442792"/>
                <a:gd name="connsiteX11" fmla="*/ 1878496 w 6470374"/>
                <a:gd name="connsiteY11" fmla="*/ 1073427 h 4442792"/>
                <a:gd name="connsiteX12" fmla="*/ 2027583 w 6470374"/>
                <a:gd name="connsiteY12" fmla="*/ 1053548 h 4442792"/>
                <a:gd name="connsiteX13" fmla="*/ 2087217 w 6470374"/>
                <a:gd name="connsiteY13" fmla="*/ 1023731 h 4442792"/>
                <a:gd name="connsiteX14" fmla="*/ 2126974 w 6470374"/>
                <a:gd name="connsiteY14" fmla="*/ 993913 h 4442792"/>
                <a:gd name="connsiteX15" fmla="*/ 2246244 w 6470374"/>
                <a:gd name="connsiteY15" fmla="*/ 904461 h 4442792"/>
                <a:gd name="connsiteX16" fmla="*/ 2315817 w 6470374"/>
                <a:gd name="connsiteY16" fmla="*/ 854766 h 4442792"/>
                <a:gd name="connsiteX17" fmla="*/ 2435087 w 6470374"/>
                <a:gd name="connsiteY17" fmla="*/ 725557 h 4442792"/>
                <a:gd name="connsiteX18" fmla="*/ 2534478 w 6470374"/>
                <a:gd name="connsiteY18" fmla="*/ 596348 h 4442792"/>
                <a:gd name="connsiteX19" fmla="*/ 2673626 w 6470374"/>
                <a:gd name="connsiteY19" fmla="*/ 427383 h 4442792"/>
                <a:gd name="connsiteX20" fmla="*/ 2733261 w 6470374"/>
                <a:gd name="connsiteY20" fmla="*/ 407505 h 4442792"/>
                <a:gd name="connsiteX21" fmla="*/ 2802835 w 6470374"/>
                <a:gd name="connsiteY21" fmla="*/ 357809 h 4442792"/>
                <a:gd name="connsiteX22" fmla="*/ 2882348 w 6470374"/>
                <a:gd name="connsiteY22" fmla="*/ 288235 h 4442792"/>
                <a:gd name="connsiteX23" fmla="*/ 3011557 w 6470374"/>
                <a:gd name="connsiteY23" fmla="*/ 238540 h 4442792"/>
                <a:gd name="connsiteX24" fmla="*/ 3130826 w 6470374"/>
                <a:gd name="connsiteY24" fmla="*/ 149087 h 4442792"/>
                <a:gd name="connsiteX25" fmla="*/ 3190461 w 6470374"/>
                <a:gd name="connsiteY25" fmla="*/ 139148 h 4442792"/>
                <a:gd name="connsiteX26" fmla="*/ 3309731 w 6470374"/>
                <a:gd name="connsiteY26" fmla="*/ 129209 h 4442792"/>
                <a:gd name="connsiteX27" fmla="*/ 3458817 w 6470374"/>
                <a:gd name="connsiteY27" fmla="*/ 99392 h 4442792"/>
                <a:gd name="connsiteX28" fmla="*/ 3747052 w 6470374"/>
                <a:gd name="connsiteY28" fmla="*/ 19879 h 4442792"/>
                <a:gd name="connsiteX29" fmla="*/ 3906078 w 6470374"/>
                <a:gd name="connsiteY29" fmla="*/ 0 h 4442792"/>
                <a:gd name="connsiteX30" fmla="*/ 4631635 w 6470374"/>
                <a:gd name="connsiteY30" fmla="*/ 19879 h 4442792"/>
                <a:gd name="connsiteX31" fmla="*/ 4830417 w 6470374"/>
                <a:gd name="connsiteY31" fmla="*/ 49696 h 4442792"/>
                <a:gd name="connsiteX32" fmla="*/ 4999383 w 6470374"/>
                <a:gd name="connsiteY32" fmla="*/ 89453 h 4442792"/>
                <a:gd name="connsiteX33" fmla="*/ 5128591 w 6470374"/>
                <a:gd name="connsiteY33" fmla="*/ 149087 h 4442792"/>
                <a:gd name="connsiteX34" fmla="*/ 5267739 w 6470374"/>
                <a:gd name="connsiteY34" fmla="*/ 178905 h 4442792"/>
                <a:gd name="connsiteX35" fmla="*/ 5357191 w 6470374"/>
                <a:gd name="connsiteY35" fmla="*/ 218661 h 4442792"/>
                <a:gd name="connsiteX36" fmla="*/ 5575852 w 6470374"/>
                <a:gd name="connsiteY36" fmla="*/ 268357 h 4442792"/>
                <a:gd name="connsiteX37" fmla="*/ 5734878 w 6470374"/>
                <a:gd name="connsiteY37" fmla="*/ 337931 h 4442792"/>
                <a:gd name="connsiteX38" fmla="*/ 5953539 w 6470374"/>
                <a:gd name="connsiteY38" fmla="*/ 397566 h 4442792"/>
                <a:gd name="connsiteX39" fmla="*/ 6112565 w 6470374"/>
                <a:gd name="connsiteY39" fmla="*/ 467140 h 4442792"/>
                <a:gd name="connsiteX40" fmla="*/ 6162261 w 6470374"/>
                <a:gd name="connsiteY40" fmla="*/ 487018 h 4442792"/>
                <a:gd name="connsiteX41" fmla="*/ 6251713 w 6470374"/>
                <a:gd name="connsiteY41" fmla="*/ 516835 h 4442792"/>
                <a:gd name="connsiteX42" fmla="*/ 6311348 w 6470374"/>
                <a:gd name="connsiteY42" fmla="*/ 566531 h 4442792"/>
                <a:gd name="connsiteX43" fmla="*/ 6341165 w 6470374"/>
                <a:gd name="connsiteY43" fmla="*/ 596348 h 4442792"/>
                <a:gd name="connsiteX44" fmla="*/ 6430617 w 6470374"/>
                <a:gd name="connsiteY44" fmla="*/ 655983 h 4442792"/>
                <a:gd name="connsiteX45" fmla="*/ 6470374 w 6470374"/>
                <a:gd name="connsiteY45" fmla="*/ 665922 h 4442792"/>
                <a:gd name="connsiteX0" fmla="*/ 0 w 6470374"/>
                <a:gd name="connsiteY0" fmla="*/ 4442792 h 4442792"/>
                <a:gd name="connsiteX1" fmla="*/ 646044 w 6470374"/>
                <a:gd name="connsiteY1" fmla="*/ 3260035 h 4442792"/>
                <a:gd name="connsiteX2" fmla="*/ 755374 w 6470374"/>
                <a:gd name="connsiteY2" fmla="*/ 3081131 h 4442792"/>
                <a:gd name="connsiteX3" fmla="*/ 1500809 w 6470374"/>
                <a:gd name="connsiteY3" fmla="*/ 1222513 h 4442792"/>
                <a:gd name="connsiteX4" fmla="*/ 1530626 w 6470374"/>
                <a:gd name="connsiteY4" fmla="*/ 1133061 h 4442792"/>
                <a:gd name="connsiteX5" fmla="*/ 1550504 w 6470374"/>
                <a:gd name="connsiteY5" fmla="*/ 1103244 h 4442792"/>
                <a:gd name="connsiteX6" fmla="*/ 1590261 w 6470374"/>
                <a:gd name="connsiteY6" fmla="*/ 1063487 h 4442792"/>
                <a:gd name="connsiteX7" fmla="*/ 1630017 w 6470374"/>
                <a:gd name="connsiteY7" fmla="*/ 1053548 h 4442792"/>
                <a:gd name="connsiteX8" fmla="*/ 1659835 w 6470374"/>
                <a:gd name="connsiteY8" fmla="*/ 1043609 h 4442792"/>
                <a:gd name="connsiteX9" fmla="*/ 1828800 w 6470374"/>
                <a:gd name="connsiteY9" fmla="*/ 1053548 h 4442792"/>
                <a:gd name="connsiteX10" fmla="*/ 1878496 w 6470374"/>
                <a:gd name="connsiteY10" fmla="*/ 1073427 h 4442792"/>
                <a:gd name="connsiteX11" fmla="*/ 2027583 w 6470374"/>
                <a:gd name="connsiteY11" fmla="*/ 1053548 h 4442792"/>
                <a:gd name="connsiteX12" fmla="*/ 2087217 w 6470374"/>
                <a:gd name="connsiteY12" fmla="*/ 1023731 h 4442792"/>
                <a:gd name="connsiteX13" fmla="*/ 2126974 w 6470374"/>
                <a:gd name="connsiteY13" fmla="*/ 993913 h 4442792"/>
                <a:gd name="connsiteX14" fmla="*/ 2246244 w 6470374"/>
                <a:gd name="connsiteY14" fmla="*/ 904461 h 4442792"/>
                <a:gd name="connsiteX15" fmla="*/ 2315817 w 6470374"/>
                <a:gd name="connsiteY15" fmla="*/ 854766 h 4442792"/>
                <a:gd name="connsiteX16" fmla="*/ 2435087 w 6470374"/>
                <a:gd name="connsiteY16" fmla="*/ 725557 h 4442792"/>
                <a:gd name="connsiteX17" fmla="*/ 2534478 w 6470374"/>
                <a:gd name="connsiteY17" fmla="*/ 596348 h 4442792"/>
                <a:gd name="connsiteX18" fmla="*/ 2673626 w 6470374"/>
                <a:gd name="connsiteY18" fmla="*/ 427383 h 4442792"/>
                <a:gd name="connsiteX19" fmla="*/ 2733261 w 6470374"/>
                <a:gd name="connsiteY19" fmla="*/ 407505 h 4442792"/>
                <a:gd name="connsiteX20" fmla="*/ 2802835 w 6470374"/>
                <a:gd name="connsiteY20" fmla="*/ 357809 h 4442792"/>
                <a:gd name="connsiteX21" fmla="*/ 2882348 w 6470374"/>
                <a:gd name="connsiteY21" fmla="*/ 288235 h 4442792"/>
                <a:gd name="connsiteX22" fmla="*/ 3011557 w 6470374"/>
                <a:gd name="connsiteY22" fmla="*/ 238540 h 4442792"/>
                <a:gd name="connsiteX23" fmla="*/ 3130826 w 6470374"/>
                <a:gd name="connsiteY23" fmla="*/ 149087 h 4442792"/>
                <a:gd name="connsiteX24" fmla="*/ 3190461 w 6470374"/>
                <a:gd name="connsiteY24" fmla="*/ 139148 h 4442792"/>
                <a:gd name="connsiteX25" fmla="*/ 3309731 w 6470374"/>
                <a:gd name="connsiteY25" fmla="*/ 129209 h 4442792"/>
                <a:gd name="connsiteX26" fmla="*/ 3458817 w 6470374"/>
                <a:gd name="connsiteY26" fmla="*/ 99392 h 4442792"/>
                <a:gd name="connsiteX27" fmla="*/ 3747052 w 6470374"/>
                <a:gd name="connsiteY27" fmla="*/ 19879 h 4442792"/>
                <a:gd name="connsiteX28" fmla="*/ 3906078 w 6470374"/>
                <a:gd name="connsiteY28" fmla="*/ 0 h 4442792"/>
                <a:gd name="connsiteX29" fmla="*/ 4631635 w 6470374"/>
                <a:gd name="connsiteY29" fmla="*/ 19879 h 4442792"/>
                <a:gd name="connsiteX30" fmla="*/ 4830417 w 6470374"/>
                <a:gd name="connsiteY30" fmla="*/ 49696 h 4442792"/>
                <a:gd name="connsiteX31" fmla="*/ 4999383 w 6470374"/>
                <a:gd name="connsiteY31" fmla="*/ 89453 h 4442792"/>
                <a:gd name="connsiteX32" fmla="*/ 5128591 w 6470374"/>
                <a:gd name="connsiteY32" fmla="*/ 149087 h 4442792"/>
                <a:gd name="connsiteX33" fmla="*/ 5267739 w 6470374"/>
                <a:gd name="connsiteY33" fmla="*/ 178905 h 4442792"/>
                <a:gd name="connsiteX34" fmla="*/ 5357191 w 6470374"/>
                <a:gd name="connsiteY34" fmla="*/ 218661 h 4442792"/>
                <a:gd name="connsiteX35" fmla="*/ 5575852 w 6470374"/>
                <a:gd name="connsiteY35" fmla="*/ 268357 h 4442792"/>
                <a:gd name="connsiteX36" fmla="*/ 5734878 w 6470374"/>
                <a:gd name="connsiteY36" fmla="*/ 337931 h 4442792"/>
                <a:gd name="connsiteX37" fmla="*/ 5953539 w 6470374"/>
                <a:gd name="connsiteY37" fmla="*/ 397566 h 4442792"/>
                <a:gd name="connsiteX38" fmla="*/ 6112565 w 6470374"/>
                <a:gd name="connsiteY38" fmla="*/ 467140 h 4442792"/>
                <a:gd name="connsiteX39" fmla="*/ 6162261 w 6470374"/>
                <a:gd name="connsiteY39" fmla="*/ 487018 h 4442792"/>
                <a:gd name="connsiteX40" fmla="*/ 6251713 w 6470374"/>
                <a:gd name="connsiteY40" fmla="*/ 516835 h 4442792"/>
                <a:gd name="connsiteX41" fmla="*/ 6311348 w 6470374"/>
                <a:gd name="connsiteY41" fmla="*/ 566531 h 4442792"/>
                <a:gd name="connsiteX42" fmla="*/ 6341165 w 6470374"/>
                <a:gd name="connsiteY42" fmla="*/ 596348 h 4442792"/>
                <a:gd name="connsiteX43" fmla="*/ 6430617 w 6470374"/>
                <a:gd name="connsiteY43" fmla="*/ 655983 h 4442792"/>
                <a:gd name="connsiteX44" fmla="*/ 6470374 w 6470374"/>
                <a:gd name="connsiteY44" fmla="*/ 665922 h 4442792"/>
                <a:gd name="connsiteX0" fmla="*/ 0 w 6470374"/>
                <a:gd name="connsiteY0" fmla="*/ 4442792 h 4442792"/>
                <a:gd name="connsiteX1" fmla="*/ 646044 w 6470374"/>
                <a:gd name="connsiteY1" fmla="*/ 3260035 h 4442792"/>
                <a:gd name="connsiteX2" fmla="*/ 1500809 w 6470374"/>
                <a:gd name="connsiteY2" fmla="*/ 1222513 h 4442792"/>
                <a:gd name="connsiteX3" fmla="*/ 1530626 w 6470374"/>
                <a:gd name="connsiteY3" fmla="*/ 1133061 h 4442792"/>
                <a:gd name="connsiteX4" fmla="*/ 1550504 w 6470374"/>
                <a:gd name="connsiteY4" fmla="*/ 1103244 h 4442792"/>
                <a:gd name="connsiteX5" fmla="*/ 1590261 w 6470374"/>
                <a:gd name="connsiteY5" fmla="*/ 1063487 h 4442792"/>
                <a:gd name="connsiteX6" fmla="*/ 1630017 w 6470374"/>
                <a:gd name="connsiteY6" fmla="*/ 1053548 h 4442792"/>
                <a:gd name="connsiteX7" fmla="*/ 1659835 w 6470374"/>
                <a:gd name="connsiteY7" fmla="*/ 1043609 h 4442792"/>
                <a:gd name="connsiteX8" fmla="*/ 1828800 w 6470374"/>
                <a:gd name="connsiteY8" fmla="*/ 1053548 h 4442792"/>
                <a:gd name="connsiteX9" fmla="*/ 1878496 w 6470374"/>
                <a:gd name="connsiteY9" fmla="*/ 1073427 h 4442792"/>
                <a:gd name="connsiteX10" fmla="*/ 2027583 w 6470374"/>
                <a:gd name="connsiteY10" fmla="*/ 1053548 h 4442792"/>
                <a:gd name="connsiteX11" fmla="*/ 2087217 w 6470374"/>
                <a:gd name="connsiteY11" fmla="*/ 1023731 h 4442792"/>
                <a:gd name="connsiteX12" fmla="*/ 2126974 w 6470374"/>
                <a:gd name="connsiteY12" fmla="*/ 993913 h 4442792"/>
                <a:gd name="connsiteX13" fmla="*/ 2246244 w 6470374"/>
                <a:gd name="connsiteY13" fmla="*/ 904461 h 4442792"/>
                <a:gd name="connsiteX14" fmla="*/ 2315817 w 6470374"/>
                <a:gd name="connsiteY14" fmla="*/ 854766 h 4442792"/>
                <a:gd name="connsiteX15" fmla="*/ 2435087 w 6470374"/>
                <a:gd name="connsiteY15" fmla="*/ 725557 h 4442792"/>
                <a:gd name="connsiteX16" fmla="*/ 2534478 w 6470374"/>
                <a:gd name="connsiteY16" fmla="*/ 596348 h 4442792"/>
                <a:gd name="connsiteX17" fmla="*/ 2673626 w 6470374"/>
                <a:gd name="connsiteY17" fmla="*/ 427383 h 4442792"/>
                <a:gd name="connsiteX18" fmla="*/ 2733261 w 6470374"/>
                <a:gd name="connsiteY18" fmla="*/ 407505 h 4442792"/>
                <a:gd name="connsiteX19" fmla="*/ 2802835 w 6470374"/>
                <a:gd name="connsiteY19" fmla="*/ 357809 h 4442792"/>
                <a:gd name="connsiteX20" fmla="*/ 2882348 w 6470374"/>
                <a:gd name="connsiteY20" fmla="*/ 288235 h 4442792"/>
                <a:gd name="connsiteX21" fmla="*/ 3011557 w 6470374"/>
                <a:gd name="connsiteY21" fmla="*/ 238540 h 4442792"/>
                <a:gd name="connsiteX22" fmla="*/ 3130826 w 6470374"/>
                <a:gd name="connsiteY22" fmla="*/ 149087 h 4442792"/>
                <a:gd name="connsiteX23" fmla="*/ 3190461 w 6470374"/>
                <a:gd name="connsiteY23" fmla="*/ 139148 h 4442792"/>
                <a:gd name="connsiteX24" fmla="*/ 3309731 w 6470374"/>
                <a:gd name="connsiteY24" fmla="*/ 129209 h 4442792"/>
                <a:gd name="connsiteX25" fmla="*/ 3458817 w 6470374"/>
                <a:gd name="connsiteY25" fmla="*/ 99392 h 4442792"/>
                <a:gd name="connsiteX26" fmla="*/ 3747052 w 6470374"/>
                <a:gd name="connsiteY26" fmla="*/ 19879 h 4442792"/>
                <a:gd name="connsiteX27" fmla="*/ 3906078 w 6470374"/>
                <a:gd name="connsiteY27" fmla="*/ 0 h 4442792"/>
                <a:gd name="connsiteX28" fmla="*/ 4631635 w 6470374"/>
                <a:gd name="connsiteY28" fmla="*/ 19879 h 4442792"/>
                <a:gd name="connsiteX29" fmla="*/ 4830417 w 6470374"/>
                <a:gd name="connsiteY29" fmla="*/ 49696 h 4442792"/>
                <a:gd name="connsiteX30" fmla="*/ 4999383 w 6470374"/>
                <a:gd name="connsiteY30" fmla="*/ 89453 h 4442792"/>
                <a:gd name="connsiteX31" fmla="*/ 5128591 w 6470374"/>
                <a:gd name="connsiteY31" fmla="*/ 149087 h 4442792"/>
                <a:gd name="connsiteX32" fmla="*/ 5267739 w 6470374"/>
                <a:gd name="connsiteY32" fmla="*/ 178905 h 4442792"/>
                <a:gd name="connsiteX33" fmla="*/ 5357191 w 6470374"/>
                <a:gd name="connsiteY33" fmla="*/ 218661 h 4442792"/>
                <a:gd name="connsiteX34" fmla="*/ 5575852 w 6470374"/>
                <a:gd name="connsiteY34" fmla="*/ 268357 h 4442792"/>
                <a:gd name="connsiteX35" fmla="*/ 5734878 w 6470374"/>
                <a:gd name="connsiteY35" fmla="*/ 337931 h 4442792"/>
                <a:gd name="connsiteX36" fmla="*/ 5953539 w 6470374"/>
                <a:gd name="connsiteY36" fmla="*/ 397566 h 4442792"/>
                <a:gd name="connsiteX37" fmla="*/ 6112565 w 6470374"/>
                <a:gd name="connsiteY37" fmla="*/ 467140 h 4442792"/>
                <a:gd name="connsiteX38" fmla="*/ 6162261 w 6470374"/>
                <a:gd name="connsiteY38" fmla="*/ 487018 h 4442792"/>
                <a:gd name="connsiteX39" fmla="*/ 6251713 w 6470374"/>
                <a:gd name="connsiteY39" fmla="*/ 516835 h 4442792"/>
                <a:gd name="connsiteX40" fmla="*/ 6311348 w 6470374"/>
                <a:gd name="connsiteY40" fmla="*/ 566531 h 4442792"/>
                <a:gd name="connsiteX41" fmla="*/ 6341165 w 6470374"/>
                <a:gd name="connsiteY41" fmla="*/ 596348 h 4442792"/>
                <a:gd name="connsiteX42" fmla="*/ 6430617 w 6470374"/>
                <a:gd name="connsiteY42" fmla="*/ 655983 h 4442792"/>
                <a:gd name="connsiteX43" fmla="*/ 6470374 w 6470374"/>
                <a:gd name="connsiteY43" fmla="*/ 665922 h 4442792"/>
                <a:gd name="connsiteX0" fmla="*/ 0 w 6470374"/>
                <a:gd name="connsiteY0" fmla="*/ 4442792 h 4442792"/>
                <a:gd name="connsiteX1" fmla="*/ 1500809 w 6470374"/>
                <a:gd name="connsiteY1" fmla="*/ 1222513 h 4442792"/>
                <a:gd name="connsiteX2" fmla="*/ 1530626 w 6470374"/>
                <a:gd name="connsiteY2" fmla="*/ 1133061 h 4442792"/>
                <a:gd name="connsiteX3" fmla="*/ 1550504 w 6470374"/>
                <a:gd name="connsiteY3" fmla="*/ 1103244 h 4442792"/>
                <a:gd name="connsiteX4" fmla="*/ 1590261 w 6470374"/>
                <a:gd name="connsiteY4" fmla="*/ 1063487 h 4442792"/>
                <a:gd name="connsiteX5" fmla="*/ 1630017 w 6470374"/>
                <a:gd name="connsiteY5" fmla="*/ 1053548 h 4442792"/>
                <a:gd name="connsiteX6" fmla="*/ 1659835 w 6470374"/>
                <a:gd name="connsiteY6" fmla="*/ 1043609 h 4442792"/>
                <a:gd name="connsiteX7" fmla="*/ 1828800 w 6470374"/>
                <a:gd name="connsiteY7" fmla="*/ 1053548 h 4442792"/>
                <a:gd name="connsiteX8" fmla="*/ 1878496 w 6470374"/>
                <a:gd name="connsiteY8" fmla="*/ 1073427 h 4442792"/>
                <a:gd name="connsiteX9" fmla="*/ 2027583 w 6470374"/>
                <a:gd name="connsiteY9" fmla="*/ 1053548 h 4442792"/>
                <a:gd name="connsiteX10" fmla="*/ 2087217 w 6470374"/>
                <a:gd name="connsiteY10" fmla="*/ 1023731 h 4442792"/>
                <a:gd name="connsiteX11" fmla="*/ 2126974 w 6470374"/>
                <a:gd name="connsiteY11" fmla="*/ 993913 h 4442792"/>
                <a:gd name="connsiteX12" fmla="*/ 2246244 w 6470374"/>
                <a:gd name="connsiteY12" fmla="*/ 904461 h 4442792"/>
                <a:gd name="connsiteX13" fmla="*/ 2315817 w 6470374"/>
                <a:gd name="connsiteY13" fmla="*/ 854766 h 4442792"/>
                <a:gd name="connsiteX14" fmla="*/ 2435087 w 6470374"/>
                <a:gd name="connsiteY14" fmla="*/ 725557 h 4442792"/>
                <a:gd name="connsiteX15" fmla="*/ 2534478 w 6470374"/>
                <a:gd name="connsiteY15" fmla="*/ 596348 h 4442792"/>
                <a:gd name="connsiteX16" fmla="*/ 2673626 w 6470374"/>
                <a:gd name="connsiteY16" fmla="*/ 427383 h 4442792"/>
                <a:gd name="connsiteX17" fmla="*/ 2733261 w 6470374"/>
                <a:gd name="connsiteY17" fmla="*/ 407505 h 4442792"/>
                <a:gd name="connsiteX18" fmla="*/ 2802835 w 6470374"/>
                <a:gd name="connsiteY18" fmla="*/ 357809 h 4442792"/>
                <a:gd name="connsiteX19" fmla="*/ 2882348 w 6470374"/>
                <a:gd name="connsiteY19" fmla="*/ 288235 h 4442792"/>
                <a:gd name="connsiteX20" fmla="*/ 3011557 w 6470374"/>
                <a:gd name="connsiteY20" fmla="*/ 238540 h 4442792"/>
                <a:gd name="connsiteX21" fmla="*/ 3130826 w 6470374"/>
                <a:gd name="connsiteY21" fmla="*/ 149087 h 4442792"/>
                <a:gd name="connsiteX22" fmla="*/ 3190461 w 6470374"/>
                <a:gd name="connsiteY22" fmla="*/ 139148 h 4442792"/>
                <a:gd name="connsiteX23" fmla="*/ 3309731 w 6470374"/>
                <a:gd name="connsiteY23" fmla="*/ 129209 h 4442792"/>
                <a:gd name="connsiteX24" fmla="*/ 3458817 w 6470374"/>
                <a:gd name="connsiteY24" fmla="*/ 99392 h 4442792"/>
                <a:gd name="connsiteX25" fmla="*/ 3747052 w 6470374"/>
                <a:gd name="connsiteY25" fmla="*/ 19879 h 4442792"/>
                <a:gd name="connsiteX26" fmla="*/ 3906078 w 6470374"/>
                <a:gd name="connsiteY26" fmla="*/ 0 h 4442792"/>
                <a:gd name="connsiteX27" fmla="*/ 4631635 w 6470374"/>
                <a:gd name="connsiteY27" fmla="*/ 19879 h 4442792"/>
                <a:gd name="connsiteX28" fmla="*/ 4830417 w 6470374"/>
                <a:gd name="connsiteY28" fmla="*/ 49696 h 4442792"/>
                <a:gd name="connsiteX29" fmla="*/ 4999383 w 6470374"/>
                <a:gd name="connsiteY29" fmla="*/ 89453 h 4442792"/>
                <a:gd name="connsiteX30" fmla="*/ 5128591 w 6470374"/>
                <a:gd name="connsiteY30" fmla="*/ 149087 h 4442792"/>
                <a:gd name="connsiteX31" fmla="*/ 5267739 w 6470374"/>
                <a:gd name="connsiteY31" fmla="*/ 178905 h 4442792"/>
                <a:gd name="connsiteX32" fmla="*/ 5357191 w 6470374"/>
                <a:gd name="connsiteY32" fmla="*/ 218661 h 4442792"/>
                <a:gd name="connsiteX33" fmla="*/ 5575852 w 6470374"/>
                <a:gd name="connsiteY33" fmla="*/ 268357 h 4442792"/>
                <a:gd name="connsiteX34" fmla="*/ 5734878 w 6470374"/>
                <a:gd name="connsiteY34" fmla="*/ 337931 h 4442792"/>
                <a:gd name="connsiteX35" fmla="*/ 5953539 w 6470374"/>
                <a:gd name="connsiteY35" fmla="*/ 397566 h 4442792"/>
                <a:gd name="connsiteX36" fmla="*/ 6112565 w 6470374"/>
                <a:gd name="connsiteY36" fmla="*/ 467140 h 4442792"/>
                <a:gd name="connsiteX37" fmla="*/ 6162261 w 6470374"/>
                <a:gd name="connsiteY37" fmla="*/ 487018 h 4442792"/>
                <a:gd name="connsiteX38" fmla="*/ 6251713 w 6470374"/>
                <a:gd name="connsiteY38" fmla="*/ 516835 h 4442792"/>
                <a:gd name="connsiteX39" fmla="*/ 6311348 w 6470374"/>
                <a:gd name="connsiteY39" fmla="*/ 566531 h 4442792"/>
                <a:gd name="connsiteX40" fmla="*/ 6341165 w 6470374"/>
                <a:gd name="connsiteY40" fmla="*/ 596348 h 4442792"/>
                <a:gd name="connsiteX41" fmla="*/ 6430617 w 6470374"/>
                <a:gd name="connsiteY41" fmla="*/ 655983 h 4442792"/>
                <a:gd name="connsiteX42" fmla="*/ 6470374 w 6470374"/>
                <a:gd name="connsiteY42" fmla="*/ 665922 h 4442792"/>
                <a:gd name="connsiteX0" fmla="*/ 0 w 6470374"/>
                <a:gd name="connsiteY0" fmla="*/ 4442792 h 4442792"/>
                <a:gd name="connsiteX1" fmla="*/ 1500809 w 6470374"/>
                <a:gd name="connsiteY1" fmla="*/ 1222513 h 4442792"/>
                <a:gd name="connsiteX2" fmla="*/ 1530626 w 6470374"/>
                <a:gd name="connsiteY2" fmla="*/ 1133061 h 4442792"/>
                <a:gd name="connsiteX3" fmla="*/ 1550504 w 6470374"/>
                <a:gd name="connsiteY3" fmla="*/ 1103244 h 4442792"/>
                <a:gd name="connsiteX4" fmla="*/ 1590261 w 6470374"/>
                <a:gd name="connsiteY4" fmla="*/ 1063487 h 4442792"/>
                <a:gd name="connsiteX5" fmla="*/ 1659835 w 6470374"/>
                <a:gd name="connsiteY5" fmla="*/ 1043609 h 4442792"/>
                <a:gd name="connsiteX6" fmla="*/ 1828800 w 6470374"/>
                <a:gd name="connsiteY6" fmla="*/ 1053548 h 4442792"/>
                <a:gd name="connsiteX7" fmla="*/ 1878496 w 6470374"/>
                <a:gd name="connsiteY7" fmla="*/ 1073427 h 4442792"/>
                <a:gd name="connsiteX8" fmla="*/ 2027583 w 6470374"/>
                <a:gd name="connsiteY8" fmla="*/ 1053548 h 4442792"/>
                <a:gd name="connsiteX9" fmla="*/ 2087217 w 6470374"/>
                <a:gd name="connsiteY9" fmla="*/ 1023731 h 4442792"/>
                <a:gd name="connsiteX10" fmla="*/ 2126974 w 6470374"/>
                <a:gd name="connsiteY10" fmla="*/ 993913 h 4442792"/>
                <a:gd name="connsiteX11" fmla="*/ 2246244 w 6470374"/>
                <a:gd name="connsiteY11" fmla="*/ 904461 h 4442792"/>
                <a:gd name="connsiteX12" fmla="*/ 2315817 w 6470374"/>
                <a:gd name="connsiteY12" fmla="*/ 854766 h 4442792"/>
                <a:gd name="connsiteX13" fmla="*/ 2435087 w 6470374"/>
                <a:gd name="connsiteY13" fmla="*/ 725557 h 4442792"/>
                <a:gd name="connsiteX14" fmla="*/ 2534478 w 6470374"/>
                <a:gd name="connsiteY14" fmla="*/ 596348 h 4442792"/>
                <a:gd name="connsiteX15" fmla="*/ 2673626 w 6470374"/>
                <a:gd name="connsiteY15" fmla="*/ 427383 h 4442792"/>
                <a:gd name="connsiteX16" fmla="*/ 2733261 w 6470374"/>
                <a:gd name="connsiteY16" fmla="*/ 407505 h 4442792"/>
                <a:gd name="connsiteX17" fmla="*/ 2802835 w 6470374"/>
                <a:gd name="connsiteY17" fmla="*/ 357809 h 4442792"/>
                <a:gd name="connsiteX18" fmla="*/ 2882348 w 6470374"/>
                <a:gd name="connsiteY18" fmla="*/ 288235 h 4442792"/>
                <a:gd name="connsiteX19" fmla="*/ 3011557 w 6470374"/>
                <a:gd name="connsiteY19" fmla="*/ 238540 h 4442792"/>
                <a:gd name="connsiteX20" fmla="*/ 3130826 w 6470374"/>
                <a:gd name="connsiteY20" fmla="*/ 149087 h 4442792"/>
                <a:gd name="connsiteX21" fmla="*/ 3190461 w 6470374"/>
                <a:gd name="connsiteY21" fmla="*/ 139148 h 4442792"/>
                <a:gd name="connsiteX22" fmla="*/ 3309731 w 6470374"/>
                <a:gd name="connsiteY22" fmla="*/ 129209 h 4442792"/>
                <a:gd name="connsiteX23" fmla="*/ 3458817 w 6470374"/>
                <a:gd name="connsiteY23" fmla="*/ 99392 h 4442792"/>
                <a:gd name="connsiteX24" fmla="*/ 3747052 w 6470374"/>
                <a:gd name="connsiteY24" fmla="*/ 19879 h 4442792"/>
                <a:gd name="connsiteX25" fmla="*/ 3906078 w 6470374"/>
                <a:gd name="connsiteY25" fmla="*/ 0 h 4442792"/>
                <a:gd name="connsiteX26" fmla="*/ 4631635 w 6470374"/>
                <a:gd name="connsiteY26" fmla="*/ 19879 h 4442792"/>
                <a:gd name="connsiteX27" fmla="*/ 4830417 w 6470374"/>
                <a:gd name="connsiteY27" fmla="*/ 49696 h 4442792"/>
                <a:gd name="connsiteX28" fmla="*/ 4999383 w 6470374"/>
                <a:gd name="connsiteY28" fmla="*/ 89453 h 4442792"/>
                <a:gd name="connsiteX29" fmla="*/ 5128591 w 6470374"/>
                <a:gd name="connsiteY29" fmla="*/ 149087 h 4442792"/>
                <a:gd name="connsiteX30" fmla="*/ 5267739 w 6470374"/>
                <a:gd name="connsiteY30" fmla="*/ 178905 h 4442792"/>
                <a:gd name="connsiteX31" fmla="*/ 5357191 w 6470374"/>
                <a:gd name="connsiteY31" fmla="*/ 218661 h 4442792"/>
                <a:gd name="connsiteX32" fmla="*/ 5575852 w 6470374"/>
                <a:gd name="connsiteY32" fmla="*/ 268357 h 4442792"/>
                <a:gd name="connsiteX33" fmla="*/ 5734878 w 6470374"/>
                <a:gd name="connsiteY33" fmla="*/ 337931 h 4442792"/>
                <a:gd name="connsiteX34" fmla="*/ 5953539 w 6470374"/>
                <a:gd name="connsiteY34" fmla="*/ 397566 h 4442792"/>
                <a:gd name="connsiteX35" fmla="*/ 6112565 w 6470374"/>
                <a:gd name="connsiteY35" fmla="*/ 467140 h 4442792"/>
                <a:gd name="connsiteX36" fmla="*/ 6162261 w 6470374"/>
                <a:gd name="connsiteY36" fmla="*/ 487018 h 4442792"/>
                <a:gd name="connsiteX37" fmla="*/ 6251713 w 6470374"/>
                <a:gd name="connsiteY37" fmla="*/ 516835 h 4442792"/>
                <a:gd name="connsiteX38" fmla="*/ 6311348 w 6470374"/>
                <a:gd name="connsiteY38" fmla="*/ 566531 h 4442792"/>
                <a:gd name="connsiteX39" fmla="*/ 6341165 w 6470374"/>
                <a:gd name="connsiteY39" fmla="*/ 596348 h 4442792"/>
                <a:gd name="connsiteX40" fmla="*/ 6430617 w 6470374"/>
                <a:gd name="connsiteY40" fmla="*/ 655983 h 4442792"/>
                <a:gd name="connsiteX41" fmla="*/ 6470374 w 6470374"/>
                <a:gd name="connsiteY41" fmla="*/ 665922 h 4442792"/>
                <a:gd name="connsiteX0" fmla="*/ 0 w 6470374"/>
                <a:gd name="connsiteY0" fmla="*/ 4442792 h 4442792"/>
                <a:gd name="connsiteX1" fmla="*/ 1500809 w 6470374"/>
                <a:gd name="connsiteY1" fmla="*/ 1222513 h 4442792"/>
                <a:gd name="connsiteX2" fmla="*/ 1530626 w 6470374"/>
                <a:gd name="connsiteY2" fmla="*/ 1133061 h 4442792"/>
                <a:gd name="connsiteX3" fmla="*/ 1590261 w 6470374"/>
                <a:gd name="connsiteY3" fmla="*/ 1063487 h 4442792"/>
                <a:gd name="connsiteX4" fmla="*/ 1659835 w 6470374"/>
                <a:gd name="connsiteY4" fmla="*/ 1043609 h 4442792"/>
                <a:gd name="connsiteX5" fmla="*/ 1828800 w 6470374"/>
                <a:gd name="connsiteY5" fmla="*/ 1053548 h 4442792"/>
                <a:gd name="connsiteX6" fmla="*/ 1878496 w 6470374"/>
                <a:gd name="connsiteY6" fmla="*/ 1073427 h 4442792"/>
                <a:gd name="connsiteX7" fmla="*/ 2027583 w 6470374"/>
                <a:gd name="connsiteY7" fmla="*/ 1053548 h 4442792"/>
                <a:gd name="connsiteX8" fmla="*/ 2087217 w 6470374"/>
                <a:gd name="connsiteY8" fmla="*/ 1023731 h 4442792"/>
                <a:gd name="connsiteX9" fmla="*/ 2126974 w 6470374"/>
                <a:gd name="connsiteY9" fmla="*/ 993913 h 4442792"/>
                <a:gd name="connsiteX10" fmla="*/ 2246244 w 6470374"/>
                <a:gd name="connsiteY10" fmla="*/ 904461 h 4442792"/>
                <a:gd name="connsiteX11" fmla="*/ 2315817 w 6470374"/>
                <a:gd name="connsiteY11" fmla="*/ 854766 h 4442792"/>
                <a:gd name="connsiteX12" fmla="*/ 2435087 w 6470374"/>
                <a:gd name="connsiteY12" fmla="*/ 725557 h 4442792"/>
                <a:gd name="connsiteX13" fmla="*/ 2534478 w 6470374"/>
                <a:gd name="connsiteY13" fmla="*/ 596348 h 4442792"/>
                <a:gd name="connsiteX14" fmla="*/ 2673626 w 6470374"/>
                <a:gd name="connsiteY14" fmla="*/ 427383 h 4442792"/>
                <a:gd name="connsiteX15" fmla="*/ 2733261 w 6470374"/>
                <a:gd name="connsiteY15" fmla="*/ 407505 h 4442792"/>
                <a:gd name="connsiteX16" fmla="*/ 2802835 w 6470374"/>
                <a:gd name="connsiteY16" fmla="*/ 357809 h 4442792"/>
                <a:gd name="connsiteX17" fmla="*/ 2882348 w 6470374"/>
                <a:gd name="connsiteY17" fmla="*/ 288235 h 4442792"/>
                <a:gd name="connsiteX18" fmla="*/ 3011557 w 6470374"/>
                <a:gd name="connsiteY18" fmla="*/ 238540 h 4442792"/>
                <a:gd name="connsiteX19" fmla="*/ 3130826 w 6470374"/>
                <a:gd name="connsiteY19" fmla="*/ 149087 h 4442792"/>
                <a:gd name="connsiteX20" fmla="*/ 3190461 w 6470374"/>
                <a:gd name="connsiteY20" fmla="*/ 139148 h 4442792"/>
                <a:gd name="connsiteX21" fmla="*/ 3309731 w 6470374"/>
                <a:gd name="connsiteY21" fmla="*/ 129209 h 4442792"/>
                <a:gd name="connsiteX22" fmla="*/ 3458817 w 6470374"/>
                <a:gd name="connsiteY22" fmla="*/ 99392 h 4442792"/>
                <a:gd name="connsiteX23" fmla="*/ 3747052 w 6470374"/>
                <a:gd name="connsiteY23" fmla="*/ 19879 h 4442792"/>
                <a:gd name="connsiteX24" fmla="*/ 3906078 w 6470374"/>
                <a:gd name="connsiteY24" fmla="*/ 0 h 4442792"/>
                <a:gd name="connsiteX25" fmla="*/ 4631635 w 6470374"/>
                <a:gd name="connsiteY25" fmla="*/ 19879 h 4442792"/>
                <a:gd name="connsiteX26" fmla="*/ 4830417 w 6470374"/>
                <a:gd name="connsiteY26" fmla="*/ 49696 h 4442792"/>
                <a:gd name="connsiteX27" fmla="*/ 4999383 w 6470374"/>
                <a:gd name="connsiteY27" fmla="*/ 89453 h 4442792"/>
                <a:gd name="connsiteX28" fmla="*/ 5128591 w 6470374"/>
                <a:gd name="connsiteY28" fmla="*/ 149087 h 4442792"/>
                <a:gd name="connsiteX29" fmla="*/ 5267739 w 6470374"/>
                <a:gd name="connsiteY29" fmla="*/ 178905 h 4442792"/>
                <a:gd name="connsiteX30" fmla="*/ 5357191 w 6470374"/>
                <a:gd name="connsiteY30" fmla="*/ 218661 h 4442792"/>
                <a:gd name="connsiteX31" fmla="*/ 5575852 w 6470374"/>
                <a:gd name="connsiteY31" fmla="*/ 268357 h 4442792"/>
                <a:gd name="connsiteX32" fmla="*/ 5734878 w 6470374"/>
                <a:gd name="connsiteY32" fmla="*/ 337931 h 4442792"/>
                <a:gd name="connsiteX33" fmla="*/ 5953539 w 6470374"/>
                <a:gd name="connsiteY33" fmla="*/ 397566 h 4442792"/>
                <a:gd name="connsiteX34" fmla="*/ 6112565 w 6470374"/>
                <a:gd name="connsiteY34" fmla="*/ 467140 h 4442792"/>
                <a:gd name="connsiteX35" fmla="*/ 6162261 w 6470374"/>
                <a:gd name="connsiteY35" fmla="*/ 487018 h 4442792"/>
                <a:gd name="connsiteX36" fmla="*/ 6251713 w 6470374"/>
                <a:gd name="connsiteY36" fmla="*/ 516835 h 4442792"/>
                <a:gd name="connsiteX37" fmla="*/ 6311348 w 6470374"/>
                <a:gd name="connsiteY37" fmla="*/ 566531 h 4442792"/>
                <a:gd name="connsiteX38" fmla="*/ 6341165 w 6470374"/>
                <a:gd name="connsiteY38" fmla="*/ 596348 h 4442792"/>
                <a:gd name="connsiteX39" fmla="*/ 6430617 w 6470374"/>
                <a:gd name="connsiteY39" fmla="*/ 655983 h 4442792"/>
                <a:gd name="connsiteX40" fmla="*/ 6470374 w 6470374"/>
                <a:gd name="connsiteY40" fmla="*/ 665922 h 4442792"/>
                <a:gd name="connsiteX0" fmla="*/ 0 w 6470374"/>
                <a:gd name="connsiteY0" fmla="*/ 4442792 h 4442792"/>
                <a:gd name="connsiteX1" fmla="*/ 1500809 w 6470374"/>
                <a:gd name="connsiteY1" fmla="*/ 1222513 h 4442792"/>
                <a:gd name="connsiteX2" fmla="*/ 1590261 w 6470374"/>
                <a:gd name="connsiteY2" fmla="*/ 1063487 h 4442792"/>
                <a:gd name="connsiteX3" fmla="*/ 1659835 w 6470374"/>
                <a:gd name="connsiteY3" fmla="*/ 1043609 h 4442792"/>
                <a:gd name="connsiteX4" fmla="*/ 1828800 w 6470374"/>
                <a:gd name="connsiteY4" fmla="*/ 1053548 h 4442792"/>
                <a:gd name="connsiteX5" fmla="*/ 1878496 w 6470374"/>
                <a:gd name="connsiteY5" fmla="*/ 1073427 h 4442792"/>
                <a:gd name="connsiteX6" fmla="*/ 2027583 w 6470374"/>
                <a:gd name="connsiteY6" fmla="*/ 1053548 h 4442792"/>
                <a:gd name="connsiteX7" fmla="*/ 2087217 w 6470374"/>
                <a:gd name="connsiteY7" fmla="*/ 1023731 h 4442792"/>
                <a:gd name="connsiteX8" fmla="*/ 2126974 w 6470374"/>
                <a:gd name="connsiteY8" fmla="*/ 993913 h 4442792"/>
                <a:gd name="connsiteX9" fmla="*/ 2246244 w 6470374"/>
                <a:gd name="connsiteY9" fmla="*/ 904461 h 4442792"/>
                <a:gd name="connsiteX10" fmla="*/ 2315817 w 6470374"/>
                <a:gd name="connsiteY10" fmla="*/ 854766 h 4442792"/>
                <a:gd name="connsiteX11" fmla="*/ 2435087 w 6470374"/>
                <a:gd name="connsiteY11" fmla="*/ 725557 h 4442792"/>
                <a:gd name="connsiteX12" fmla="*/ 2534478 w 6470374"/>
                <a:gd name="connsiteY12" fmla="*/ 596348 h 4442792"/>
                <a:gd name="connsiteX13" fmla="*/ 2673626 w 6470374"/>
                <a:gd name="connsiteY13" fmla="*/ 427383 h 4442792"/>
                <a:gd name="connsiteX14" fmla="*/ 2733261 w 6470374"/>
                <a:gd name="connsiteY14" fmla="*/ 407505 h 4442792"/>
                <a:gd name="connsiteX15" fmla="*/ 2802835 w 6470374"/>
                <a:gd name="connsiteY15" fmla="*/ 357809 h 4442792"/>
                <a:gd name="connsiteX16" fmla="*/ 2882348 w 6470374"/>
                <a:gd name="connsiteY16" fmla="*/ 288235 h 4442792"/>
                <a:gd name="connsiteX17" fmla="*/ 3011557 w 6470374"/>
                <a:gd name="connsiteY17" fmla="*/ 238540 h 4442792"/>
                <a:gd name="connsiteX18" fmla="*/ 3130826 w 6470374"/>
                <a:gd name="connsiteY18" fmla="*/ 149087 h 4442792"/>
                <a:gd name="connsiteX19" fmla="*/ 3190461 w 6470374"/>
                <a:gd name="connsiteY19" fmla="*/ 139148 h 4442792"/>
                <a:gd name="connsiteX20" fmla="*/ 3309731 w 6470374"/>
                <a:gd name="connsiteY20" fmla="*/ 129209 h 4442792"/>
                <a:gd name="connsiteX21" fmla="*/ 3458817 w 6470374"/>
                <a:gd name="connsiteY21" fmla="*/ 99392 h 4442792"/>
                <a:gd name="connsiteX22" fmla="*/ 3747052 w 6470374"/>
                <a:gd name="connsiteY22" fmla="*/ 19879 h 4442792"/>
                <a:gd name="connsiteX23" fmla="*/ 3906078 w 6470374"/>
                <a:gd name="connsiteY23" fmla="*/ 0 h 4442792"/>
                <a:gd name="connsiteX24" fmla="*/ 4631635 w 6470374"/>
                <a:gd name="connsiteY24" fmla="*/ 19879 h 4442792"/>
                <a:gd name="connsiteX25" fmla="*/ 4830417 w 6470374"/>
                <a:gd name="connsiteY25" fmla="*/ 49696 h 4442792"/>
                <a:gd name="connsiteX26" fmla="*/ 4999383 w 6470374"/>
                <a:gd name="connsiteY26" fmla="*/ 89453 h 4442792"/>
                <a:gd name="connsiteX27" fmla="*/ 5128591 w 6470374"/>
                <a:gd name="connsiteY27" fmla="*/ 149087 h 4442792"/>
                <a:gd name="connsiteX28" fmla="*/ 5267739 w 6470374"/>
                <a:gd name="connsiteY28" fmla="*/ 178905 h 4442792"/>
                <a:gd name="connsiteX29" fmla="*/ 5357191 w 6470374"/>
                <a:gd name="connsiteY29" fmla="*/ 218661 h 4442792"/>
                <a:gd name="connsiteX30" fmla="*/ 5575852 w 6470374"/>
                <a:gd name="connsiteY30" fmla="*/ 268357 h 4442792"/>
                <a:gd name="connsiteX31" fmla="*/ 5734878 w 6470374"/>
                <a:gd name="connsiteY31" fmla="*/ 337931 h 4442792"/>
                <a:gd name="connsiteX32" fmla="*/ 5953539 w 6470374"/>
                <a:gd name="connsiteY32" fmla="*/ 397566 h 4442792"/>
                <a:gd name="connsiteX33" fmla="*/ 6112565 w 6470374"/>
                <a:gd name="connsiteY33" fmla="*/ 467140 h 4442792"/>
                <a:gd name="connsiteX34" fmla="*/ 6162261 w 6470374"/>
                <a:gd name="connsiteY34" fmla="*/ 487018 h 4442792"/>
                <a:gd name="connsiteX35" fmla="*/ 6251713 w 6470374"/>
                <a:gd name="connsiteY35" fmla="*/ 516835 h 4442792"/>
                <a:gd name="connsiteX36" fmla="*/ 6311348 w 6470374"/>
                <a:gd name="connsiteY36" fmla="*/ 566531 h 4442792"/>
                <a:gd name="connsiteX37" fmla="*/ 6341165 w 6470374"/>
                <a:gd name="connsiteY37" fmla="*/ 596348 h 4442792"/>
                <a:gd name="connsiteX38" fmla="*/ 6430617 w 6470374"/>
                <a:gd name="connsiteY38" fmla="*/ 655983 h 4442792"/>
                <a:gd name="connsiteX39" fmla="*/ 6470374 w 6470374"/>
                <a:gd name="connsiteY39" fmla="*/ 665922 h 4442792"/>
                <a:gd name="connsiteX0" fmla="*/ 0 w 6470374"/>
                <a:gd name="connsiteY0" fmla="*/ 4442792 h 4442792"/>
                <a:gd name="connsiteX1" fmla="*/ 1590261 w 6470374"/>
                <a:gd name="connsiteY1" fmla="*/ 1063487 h 4442792"/>
                <a:gd name="connsiteX2" fmla="*/ 1659835 w 6470374"/>
                <a:gd name="connsiteY2" fmla="*/ 1043609 h 4442792"/>
                <a:gd name="connsiteX3" fmla="*/ 1828800 w 6470374"/>
                <a:gd name="connsiteY3" fmla="*/ 1053548 h 4442792"/>
                <a:gd name="connsiteX4" fmla="*/ 1878496 w 6470374"/>
                <a:gd name="connsiteY4" fmla="*/ 1073427 h 4442792"/>
                <a:gd name="connsiteX5" fmla="*/ 2027583 w 6470374"/>
                <a:gd name="connsiteY5" fmla="*/ 1053548 h 4442792"/>
                <a:gd name="connsiteX6" fmla="*/ 2087217 w 6470374"/>
                <a:gd name="connsiteY6" fmla="*/ 1023731 h 4442792"/>
                <a:gd name="connsiteX7" fmla="*/ 2126974 w 6470374"/>
                <a:gd name="connsiteY7" fmla="*/ 993913 h 4442792"/>
                <a:gd name="connsiteX8" fmla="*/ 2246244 w 6470374"/>
                <a:gd name="connsiteY8" fmla="*/ 904461 h 4442792"/>
                <a:gd name="connsiteX9" fmla="*/ 2315817 w 6470374"/>
                <a:gd name="connsiteY9" fmla="*/ 854766 h 4442792"/>
                <a:gd name="connsiteX10" fmla="*/ 2435087 w 6470374"/>
                <a:gd name="connsiteY10" fmla="*/ 725557 h 4442792"/>
                <a:gd name="connsiteX11" fmla="*/ 2534478 w 6470374"/>
                <a:gd name="connsiteY11" fmla="*/ 596348 h 4442792"/>
                <a:gd name="connsiteX12" fmla="*/ 2673626 w 6470374"/>
                <a:gd name="connsiteY12" fmla="*/ 427383 h 4442792"/>
                <a:gd name="connsiteX13" fmla="*/ 2733261 w 6470374"/>
                <a:gd name="connsiteY13" fmla="*/ 407505 h 4442792"/>
                <a:gd name="connsiteX14" fmla="*/ 2802835 w 6470374"/>
                <a:gd name="connsiteY14" fmla="*/ 357809 h 4442792"/>
                <a:gd name="connsiteX15" fmla="*/ 2882348 w 6470374"/>
                <a:gd name="connsiteY15" fmla="*/ 288235 h 4442792"/>
                <a:gd name="connsiteX16" fmla="*/ 3011557 w 6470374"/>
                <a:gd name="connsiteY16" fmla="*/ 238540 h 4442792"/>
                <a:gd name="connsiteX17" fmla="*/ 3130826 w 6470374"/>
                <a:gd name="connsiteY17" fmla="*/ 149087 h 4442792"/>
                <a:gd name="connsiteX18" fmla="*/ 3190461 w 6470374"/>
                <a:gd name="connsiteY18" fmla="*/ 139148 h 4442792"/>
                <a:gd name="connsiteX19" fmla="*/ 3309731 w 6470374"/>
                <a:gd name="connsiteY19" fmla="*/ 129209 h 4442792"/>
                <a:gd name="connsiteX20" fmla="*/ 3458817 w 6470374"/>
                <a:gd name="connsiteY20" fmla="*/ 99392 h 4442792"/>
                <a:gd name="connsiteX21" fmla="*/ 3747052 w 6470374"/>
                <a:gd name="connsiteY21" fmla="*/ 19879 h 4442792"/>
                <a:gd name="connsiteX22" fmla="*/ 3906078 w 6470374"/>
                <a:gd name="connsiteY22" fmla="*/ 0 h 4442792"/>
                <a:gd name="connsiteX23" fmla="*/ 4631635 w 6470374"/>
                <a:gd name="connsiteY23" fmla="*/ 19879 h 4442792"/>
                <a:gd name="connsiteX24" fmla="*/ 4830417 w 6470374"/>
                <a:gd name="connsiteY24" fmla="*/ 49696 h 4442792"/>
                <a:gd name="connsiteX25" fmla="*/ 4999383 w 6470374"/>
                <a:gd name="connsiteY25" fmla="*/ 89453 h 4442792"/>
                <a:gd name="connsiteX26" fmla="*/ 5128591 w 6470374"/>
                <a:gd name="connsiteY26" fmla="*/ 149087 h 4442792"/>
                <a:gd name="connsiteX27" fmla="*/ 5267739 w 6470374"/>
                <a:gd name="connsiteY27" fmla="*/ 178905 h 4442792"/>
                <a:gd name="connsiteX28" fmla="*/ 5357191 w 6470374"/>
                <a:gd name="connsiteY28" fmla="*/ 218661 h 4442792"/>
                <a:gd name="connsiteX29" fmla="*/ 5575852 w 6470374"/>
                <a:gd name="connsiteY29" fmla="*/ 268357 h 4442792"/>
                <a:gd name="connsiteX30" fmla="*/ 5734878 w 6470374"/>
                <a:gd name="connsiteY30" fmla="*/ 337931 h 4442792"/>
                <a:gd name="connsiteX31" fmla="*/ 5953539 w 6470374"/>
                <a:gd name="connsiteY31" fmla="*/ 397566 h 4442792"/>
                <a:gd name="connsiteX32" fmla="*/ 6112565 w 6470374"/>
                <a:gd name="connsiteY32" fmla="*/ 467140 h 4442792"/>
                <a:gd name="connsiteX33" fmla="*/ 6162261 w 6470374"/>
                <a:gd name="connsiteY33" fmla="*/ 487018 h 4442792"/>
                <a:gd name="connsiteX34" fmla="*/ 6251713 w 6470374"/>
                <a:gd name="connsiteY34" fmla="*/ 516835 h 4442792"/>
                <a:gd name="connsiteX35" fmla="*/ 6311348 w 6470374"/>
                <a:gd name="connsiteY35" fmla="*/ 566531 h 4442792"/>
                <a:gd name="connsiteX36" fmla="*/ 6341165 w 6470374"/>
                <a:gd name="connsiteY36" fmla="*/ 596348 h 4442792"/>
                <a:gd name="connsiteX37" fmla="*/ 6430617 w 6470374"/>
                <a:gd name="connsiteY37" fmla="*/ 655983 h 4442792"/>
                <a:gd name="connsiteX38" fmla="*/ 6470374 w 6470374"/>
                <a:gd name="connsiteY38" fmla="*/ 665922 h 4442792"/>
                <a:gd name="connsiteX0" fmla="*/ 0 w 6470374"/>
                <a:gd name="connsiteY0" fmla="*/ 4442792 h 4442792"/>
                <a:gd name="connsiteX1" fmla="*/ 1590261 w 6470374"/>
                <a:gd name="connsiteY1" fmla="*/ 1063487 h 4442792"/>
                <a:gd name="connsiteX2" fmla="*/ 1703538 w 6470374"/>
                <a:gd name="connsiteY2" fmla="*/ 1033524 h 4442792"/>
                <a:gd name="connsiteX3" fmla="*/ 1828800 w 6470374"/>
                <a:gd name="connsiteY3" fmla="*/ 1053548 h 4442792"/>
                <a:gd name="connsiteX4" fmla="*/ 1878496 w 6470374"/>
                <a:gd name="connsiteY4" fmla="*/ 1073427 h 4442792"/>
                <a:gd name="connsiteX5" fmla="*/ 2027583 w 6470374"/>
                <a:gd name="connsiteY5" fmla="*/ 1053548 h 4442792"/>
                <a:gd name="connsiteX6" fmla="*/ 2087217 w 6470374"/>
                <a:gd name="connsiteY6" fmla="*/ 1023731 h 4442792"/>
                <a:gd name="connsiteX7" fmla="*/ 2126974 w 6470374"/>
                <a:gd name="connsiteY7" fmla="*/ 993913 h 4442792"/>
                <a:gd name="connsiteX8" fmla="*/ 2246244 w 6470374"/>
                <a:gd name="connsiteY8" fmla="*/ 904461 h 4442792"/>
                <a:gd name="connsiteX9" fmla="*/ 2315817 w 6470374"/>
                <a:gd name="connsiteY9" fmla="*/ 854766 h 4442792"/>
                <a:gd name="connsiteX10" fmla="*/ 2435087 w 6470374"/>
                <a:gd name="connsiteY10" fmla="*/ 725557 h 4442792"/>
                <a:gd name="connsiteX11" fmla="*/ 2534478 w 6470374"/>
                <a:gd name="connsiteY11" fmla="*/ 596348 h 4442792"/>
                <a:gd name="connsiteX12" fmla="*/ 2673626 w 6470374"/>
                <a:gd name="connsiteY12" fmla="*/ 427383 h 4442792"/>
                <a:gd name="connsiteX13" fmla="*/ 2733261 w 6470374"/>
                <a:gd name="connsiteY13" fmla="*/ 407505 h 4442792"/>
                <a:gd name="connsiteX14" fmla="*/ 2802835 w 6470374"/>
                <a:gd name="connsiteY14" fmla="*/ 357809 h 4442792"/>
                <a:gd name="connsiteX15" fmla="*/ 2882348 w 6470374"/>
                <a:gd name="connsiteY15" fmla="*/ 288235 h 4442792"/>
                <a:gd name="connsiteX16" fmla="*/ 3011557 w 6470374"/>
                <a:gd name="connsiteY16" fmla="*/ 238540 h 4442792"/>
                <a:gd name="connsiteX17" fmla="*/ 3130826 w 6470374"/>
                <a:gd name="connsiteY17" fmla="*/ 149087 h 4442792"/>
                <a:gd name="connsiteX18" fmla="*/ 3190461 w 6470374"/>
                <a:gd name="connsiteY18" fmla="*/ 139148 h 4442792"/>
                <a:gd name="connsiteX19" fmla="*/ 3309731 w 6470374"/>
                <a:gd name="connsiteY19" fmla="*/ 129209 h 4442792"/>
                <a:gd name="connsiteX20" fmla="*/ 3458817 w 6470374"/>
                <a:gd name="connsiteY20" fmla="*/ 99392 h 4442792"/>
                <a:gd name="connsiteX21" fmla="*/ 3747052 w 6470374"/>
                <a:gd name="connsiteY21" fmla="*/ 19879 h 4442792"/>
                <a:gd name="connsiteX22" fmla="*/ 3906078 w 6470374"/>
                <a:gd name="connsiteY22" fmla="*/ 0 h 4442792"/>
                <a:gd name="connsiteX23" fmla="*/ 4631635 w 6470374"/>
                <a:gd name="connsiteY23" fmla="*/ 19879 h 4442792"/>
                <a:gd name="connsiteX24" fmla="*/ 4830417 w 6470374"/>
                <a:gd name="connsiteY24" fmla="*/ 49696 h 4442792"/>
                <a:gd name="connsiteX25" fmla="*/ 4999383 w 6470374"/>
                <a:gd name="connsiteY25" fmla="*/ 89453 h 4442792"/>
                <a:gd name="connsiteX26" fmla="*/ 5128591 w 6470374"/>
                <a:gd name="connsiteY26" fmla="*/ 149087 h 4442792"/>
                <a:gd name="connsiteX27" fmla="*/ 5267739 w 6470374"/>
                <a:gd name="connsiteY27" fmla="*/ 178905 h 4442792"/>
                <a:gd name="connsiteX28" fmla="*/ 5357191 w 6470374"/>
                <a:gd name="connsiteY28" fmla="*/ 218661 h 4442792"/>
                <a:gd name="connsiteX29" fmla="*/ 5575852 w 6470374"/>
                <a:gd name="connsiteY29" fmla="*/ 268357 h 4442792"/>
                <a:gd name="connsiteX30" fmla="*/ 5734878 w 6470374"/>
                <a:gd name="connsiteY30" fmla="*/ 337931 h 4442792"/>
                <a:gd name="connsiteX31" fmla="*/ 5953539 w 6470374"/>
                <a:gd name="connsiteY31" fmla="*/ 397566 h 4442792"/>
                <a:gd name="connsiteX32" fmla="*/ 6112565 w 6470374"/>
                <a:gd name="connsiteY32" fmla="*/ 467140 h 4442792"/>
                <a:gd name="connsiteX33" fmla="*/ 6162261 w 6470374"/>
                <a:gd name="connsiteY33" fmla="*/ 487018 h 4442792"/>
                <a:gd name="connsiteX34" fmla="*/ 6251713 w 6470374"/>
                <a:gd name="connsiteY34" fmla="*/ 516835 h 4442792"/>
                <a:gd name="connsiteX35" fmla="*/ 6311348 w 6470374"/>
                <a:gd name="connsiteY35" fmla="*/ 566531 h 4442792"/>
                <a:gd name="connsiteX36" fmla="*/ 6341165 w 6470374"/>
                <a:gd name="connsiteY36" fmla="*/ 596348 h 4442792"/>
                <a:gd name="connsiteX37" fmla="*/ 6430617 w 6470374"/>
                <a:gd name="connsiteY37" fmla="*/ 655983 h 4442792"/>
                <a:gd name="connsiteX38" fmla="*/ 6470374 w 6470374"/>
                <a:gd name="connsiteY38" fmla="*/ 665922 h 4442792"/>
                <a:gd name="connsiteX0" fmla="*/ 0 w 6470374"/>
                <a:gd name="connsiteY0" fmla="*/ 4442792 h 4442792"/>
                <a:gd name="connsiteX1" fmla="*/ 1391917 w 6470374"/>
                <a:gd name="connsiteY1" fmla="*/ 1524049 h 4442792"/>
                <a:gd name="connsiteX2" fmla="*/ 1703538 w 6470374"/>
                <a:gd name="connsiteY2" fmla="*/ 1033524 h 4442792"/>
                <a:gd name="connsiteX3" fmla="*/ 1828800 w 6470374"/>
                <a:gd name="connsiteY3" fmla="*/ 1053548 h 4442792"/>
                <a:gd name="connsiteX4" fmla="*/ 1878496 w 6470374"/>
                <a:gd name="connsiteY4" fmla="*/ 1073427 h 4442792"/>
                <a:gd name="connsiteX5" fmla="*/ 2027583 w 6470374"/>
                <a:gd name="connsiteY5" fmla="*/ 1053548 h 4442792"/>
                <a:gd name="connsiteX6" fmla="*/ 2087217 w 6470374"/>
                <a:gd name="connsiteY6" fmla="*/ 1023731 h 4442792"/>
                <a:gd name="connsiteX7" fmla="*/ 2126974 w 6470374"/>
                <a:gd name="connsiteY7" fmla="*/ 993913 h 4442792"/>
                <a:gd name="connsiteX8" fmla="*/ 2246244 w 6470374"/>
                <a:gd name="connsiteY8" fmla="*/ 904461 h 4442792"/>
                <a:gd name="connsiteX9" fmla="*/ 2315817 w 6470374"/>
                <a:gd name="connsiteY9" fmla="*/ 854766 h 4442792"/>
                <a:gd name="connsiteX10" fmla="*/ 2435087 w 6470374"/>
                <a:gd name="connsiteY10" fmla="*/ 725557 h 4442792"/>
                <a:gd name="connsiteX11" fmla="*/ 2534478 w 6470374"/>
                <a:gd name="connsiteY11" fmla="*/ 596348 h 4442792"/>
                <a:gd name="connsiteX12" fmla="*/ 2673626 w 6470374"/>
                <a:gd name="connsiteY12" fmla="*/ 427383 h 4442792"/>
                <a:gd name="connsiteX13" fmla="*/ 2733261 w 6470374"/>
                <a:gd name="connsiteY13" fmla="*/ 407505 h 4442792"/>
                <a:gd name="connsiteX14" fmla="*/ 2802835 w 6470374"/>
                <a:gd name="connsiteY14" fmla="*/ 357809 h 4442792"/>
                <a:gd name="connsiteX15" fmla="*/ 2882348 w 6470374"/>
                <a:gd name="connsiteY15" fmla="*/ 288235 h 4442792"/>
                <a:gd name="connsiteX16" fmla="*/ 3011557 w 6470374"/>
                <a:gd name="connsiteY16" fmla="*/ 238540 h 4442792"/>
                <a:gd name="connsiteX17" fmla="*/ 3130826 w 6470374"/>
                <a:gd name="connsiteY17" fmla="*/ 149087 h 4442792"/>
                <a:gd name="connsiteX18" fmla="*/ 3190461 w 6470374"/>
                <a:gd name="connsiteY18" fmla="*/ 139148 h 4442792"/>
                <a:gd name="connsiteX19" fmla="*/ 3309731 w 6470374"/>
                <a:gd name="connsiteY19" fmla="*/ 129209 h 4442792"/>
                <a:gd name="connsiteX20" fmla="*/ 3458817 w 6470374"/>
                <a:gd name="connsiteY20" fmla="*/ 99392 h 4442792"/>
                <a:gd name="connsiteX21" fmla="*/ 3747052 w 6470374"/>
                <a:gd name="connsiteY21" fmla="*/ 19879 h 4442792"/>
                <a:gd name="connsiteX22" fmla="*/ 3906078 w 6470374"/>
                <a:gd name="connsiteY22" fmla="*/ 0 h 4442792"/>
                <a:gd name="connsiteX23" fmla="*/ 4631635 w 6470374"/>
                <a:gd name="connsiteY23" fmla="*/ 19879 h 4442792"/>
                <a:gd name="connsiteX24" fmla="*/ 4830417 w 6470374"/>
                <a:gd name="connsiteY24" fmla="*/ 49696 h 4442792"/>
                <a:gd name="connsiteX25" fmla="*/ 4999383 w 6470374"/>
                <a:gd name="connsiteY25" fmla="*/ 89453 h 4442792"/>
                <a:gd name="connsiteX26" fmla="*/ 5128591 w 6470374"/>
                <a:gd name="connsiteY26" fmla="*/ 149087 h 4442792"/>
                <a:gd name="connsiteX27" fmla="*/ 5267739 w 6470374"/>
                <a:gd name="connsiteY27" fmla="*/ 178905 h 4442792"/>
                <a:gd name="connsiteX28" fmla="*/ 5357191 w 6470374"/>
                <a:gd name="connsiteY28" fmla="*/ 218661 h 4442792"/>
                <a:gd name="connsiteX29" fmla="*/ 5575852 w 6470374"/>
                <a:gd name="connsiteY29" fmla="*/ 268357 h 4442792"/>
                <a:gd name="connsiteX30" fmla="*/ 5734878 w 6470374"/>
                <a:gd name="connsiteY30" fmla="*/ 337931 h 4442792"/>
                <a:gd name="connsiteX31" fmla="*/ 5953539 w 6470374"/>
                <a:gd name="connsiteY31" fmla="*/ 397566 h 4442792"/>
                <a:gd name="connsiteX32" fmla="*/ 6112565 w 6470374"/>
                <a:gd name="connsiteY32" fmla="*/ 467140 h 4442792"/>
                <a:gd name="connsiteX33" fmla="*/ 6162261 w 6470374"/>
                <a:gd name="connsiteY33" fmla="*/ 487018 h 4442792"/>
                <a:gd name="connsiteX34" fmla="*/ 6251713 w 6470374"/>
                <a:gd name="connsiteY34" fmla="*/ 516835 h 4442792"/>
                <a:gd name="connsiteX35" fmla="*/ 6311348 w 6470374"/>
                <a:gd name="connsiteY35" fmla="*/ 566531 h 4442792"/>
                <a:gd name="connsiteX36" fmla="*/ 6341165 w 6470374"/>
                <a:gd name="connsiteY36" fmla="*/ 596348 h 4442792"/>
                <a:gd name="connsiteX37" fmla="*/ 6430617 w 6470374"/>
                <a:gd name="connsiteY37" fmla="*/ 655983 h 4442792"/>
                <a:gd name="connsiteX38" fmla="*/ 6470374 w 6470374"/>
                <a:gd name="connsiteY38" fmla="*/ 665922 h 4442792"/>
                <a:gd name="connsiteX0" fmla="*/ 0 w 6470374"/>
                <a:gd name="connsiteY0" fmla="*/ 4442792 h 4442792"/>
                <a:gd name="connsiteX1" fmla="*/ 1358299 w 6470374"/>
                <a:gd name="connsiteY1" fmla="*/ 1517326 h 4442792"/>
                <a:gd name="connsiteX2" fmla="*/ 1703538 w 6470374"/>
                <a:gd name="connsiteY2" fmla="*/ 1033524 h 4442792"/>
                <a:gd name="connsiteX3" fmla="*/ 1828800 w 6470374"/>
                <a:gd name="connsiteY3" fmla="*/ 1053548 h 4442792"/>
                <a:gd name="connsiteX4" fmla="*/ 1878496 w 6470374"/>
                <a:gd name="connsiteY4" fmla="*/ 1073427 h 4442792"/>
                <a:gd name="connsiteX5" fmla="*/ 2027583 w 6470374"/>
                <a:gd name="connsiteY5" fmla="*/ 1053548 h 4442792"/>
                <a:gd name="connsiteX6" fmla="*/ 2087217 w 6470374"/>
                <a:gd name="connsiteY6" fmla="*/ 1023731 h 4442792"/>
                <a:gd name="connsiteX7" fmla="*/ 2126974 w 6470374"/>
                <a:gd name="connsiteY7" fmla="*/ 993913 h 4442792"/>
                <a:gd name="connsiteX8" fmla="*/ 2246244 w 6470374"/>
                <a:gd name="connsiteY8" fmla="*/ 904461 h 4442792"/>
                <a:gd name="connsiteX9" fmla="*/ 2315817 w 6470374"/>
                <a:gd name="connsiteY9" fmla="*/ 854766 h 4442792"/>
                <a:gd name="connsiteX10" fmla="*/ 2435087 w 6470374"/>
                <a:gd name="connsiteY10" fmla="*/ 725557 h 4442792"/>
                <a:gd name="connsiteX11" fmla="*/ 2534478 w 6470374"/>
                <a:gd name="connsiteY11" fmla="*/ 596348 h 4442792"/>
                <a:gd name="connsiteX12" fmla="*/ 2673626 w 6470374"/>
                <a:gd name="connsiteY12" fmla="*/ 427383 h 4442792"/>
                <a:gd name="connsiteX13" fmla="*/ 2733261 w 6470374"/>
                <a:gd name="connsiteY13" fmla="*/ 407505 h 4442792"/>
                <a:gd name="connsiteX14" fmla="*/ 2802835 w 6470374"/>
                <a:gd name="connsiteY14" fmla="*/ 357809 h 4442792"/>
                <a:gd name="connsiteX15" fmla="*/ 2882348 w 6470374"/>
                <a:gd name="connsiteY15" fmla="*/ 288235 h 4442792"/>
                <a:gd name="connsiteX16" fmla="*/ 3011557 w 6470374"/>
                <a:gd name="connsiteY16" fmla="*/ 238540 h 4442792"/>
                <a:gd name="connsiteX17" fmla="*/ 3130826 w 6470374"/>
                <a:gd name="connsiteY17" fmla="*/ 149087 h 4442792"/>
                <a:gd name="connsiteX18" fmla="*/ 3190461 w 6470374"/>
                <a:gd name="connsiteY18" fmla="*/ 139148 h 4442792"/>
                <a:gd name="connsiteX19" fmla="*/ 3309731 w 6470374"/>
                <a:gd name="connsiteY19" fmla="*/ 129209 h 4442792"/>
                <a:gd name="connsiteX20" fmla="*/ 3458817 w 6470374"/>
                <a:gd name="connsiteY20" fmla="*/ 99392 h 4442792"/>
                <a:gd name="connsiteX21" fmla="*/ 3747052 w 6470374"/>
                <a:gd name="connsiteY21" fmla="*/ 19879 h 4442792"/>
                <a:gd name="connsiteX22" fmla="*/ 3906078 w 6470374"/>
                <a:gd name="connsiteY22" fmla="*/ 0 h 4442792"/>
                <a:gd name="connsiteX23" fmla="*/ 4631635 w 6470374"/>
                <a:gd name="connsiteY23" fmla="*/ 19879 h 4442792"/>
                <a:gd name="connsiteX24" fmla="*/ 4830417 w 6470374"/>
                <a:gd name="connsiteY24" fmla="*/ 49696 h 4442792"/>
                <a:gd name="connsiteX25" fmla="*/ 4999383 w 6470374"/>
                <a:gd name="connsiteY25" fmla="*/ 89453 h 4442792"/>
                <a:gd name="connsiteX26" fmla="*/ 5128591 w 6470374"/>
                <a:gd name="connsiteY26" fmla="*/ 149087 h 4442792"/>
                <a:gd name="connsiteX27" fmla="*/ 5267739 w 6470374"/>
                <a:gd name="connsiteY27" fmla="*/ 178905 h 4442792"/>
                <a:gd name="connsiteX28" fmla="*/ 5357191 w 6470374"/>
                <a:gd name="connsiteY28" fmla="*/ 218661 h 4442792"/>
                <a:gd name="connsiteX29" fmla="*/ 5575852 w 6470374"/>
                <a:gd name="connsiteY29" fmla="*/ 268357 h 4442792"/>
                <a:gd name="connsiteX30" fmla="*/ 5734878 w 6470374"/>
                <a:gd name="connsiteY30" fmla="*/ 337931 h 4442792"/>
                <a:gd name="connsiteX31" fmla="*/ 5953539 w 6470374"/>
                <a:gd name="connsiteY31" fmla="*/ 397566 h 4442792"/>
                <a:gd name="connsiteX32" fmla="*/ 6112565 w 6470374"/>
                <a:gd name="connsiteY32" fmla="*/ 467140 h 4442792"/>
                <a:gd name="connsiteX33" fmla="*/ 6162261 w 6470374"/>
                <a:gd name="connsiteY33" fmla="*/ 487018 h 4442792"/>
                <a:gd name="connsiteX34" fmla="*/ 6251713 w 6470374"/>
                <a:gd name="connsiteY34" fmla="*/ 516835 h 4442792"/>
                <a:gd name="connsiteX35" fmla="*/ 6311348 w 6470374"/>
                <a:gd name="connsiteY35" fmla="*/ 566531 h 4442792"/>
                <a:gd name="connsiteX36" fmla="*/ 6341165 w 6470374"/>
                <a:gd name="connsiteY36" fmla="*/ 596348 h 4442792"/>
                <a:gd name="connsiteX37" fmla="*/ 6430617 w 6470374"/>
                <a:gd name="connsiteY37" fmla="*/ 655983 h 4442792"/>
                <a:gd name="connsiteX38" fmla="*/ 6470374 w 6470374"/>
                <a:gd name="connsiteY38" fmla="*/ 665922 h 4442792"/>
                <a:gd name="connsiteX0" fmla="*/ 0 w 6470374"/>
                <a:gd name="connsiteY0" fmla="*/ 4442792 h 4442792"/>
                <a:gd name="connsiteX1" fmla="*/ 1358299 w 6470374"/>
                <a:gd name="connsiteY1" fmla="*/ 1517326 h 4442792"/>
                <a:gd name="connsiteX2" fmla="*/ 1673282 w 6470374"/>
                <a:gd name="connsiteY2" fmla="*/ 1053694 h 4442792"/>
                <a:gd name="connsiteX3" fmla="*/ 1828800 w 6470374"/>
                <a:gd name="connsiteY3" fmla="*/ 1053548 h 4442792"/>
                <a:gd name="connsiteX4" fmla="*/ 1878496 w 6470374"/>
                <a:gd name="connsiteY4" fmla="*/ 1073427 h 4442792"/>
                <a:gd name="connsiteX5" fmla="*/ 2027583 w 6470374"/>
                <a:gd name="connsiteY5" fmla="*/ 1053548 h 4442792"/>
                <a:gd name="connsiteX6" fmla="*/ 2087217 w 6470374"/>
                <a:gd name="connsiteY6" fmla="*/ 1023731 h 4442792"/>
                <a:gd name="connsiteX7" fmla="*/ 2126974 w 6470374"/>
                <a:gd name="connsiteY7" fmla="*/ 993913 h 4442792"/>
                <a:gd name="connsiteX8" fmla="*/ 2246244 w 6470374"/>
                <a:gd name="connsiteY8" fmla="*/ 904461 h 4442792"/>
                <a:gd name="connsiteX9" fmla="*/ 2315817 w 6470374"/>
                <a:gd name="connsiteY9" fmla="*/ 854766 h 4442792"/>
                <a:gd name="connsiteX10" fmla="*/ 2435087 w 6470374"/>
                <a:gd name="connsiteY10" fmla="*/ 725557 h 4442792"/>
                <a:gd name="connsiteX11" fmla="*/ 2534478 w 6470374"/>
                <a:gd name="connsiteY11" fmla="*/ 596348 h 4442792"/>
                <a:gd name="connsiteX12" fmla="*/ 2673626 w 6470374"/>
                <a:gd name="connsiteY12" fmla="*/ 427383 h 4442792"/>
                <a:gd name="connsiteX13" fmla="*/ 2733261 w 6470374"/>
                <a:gd name="connsiteY13" fmla="*/ 407505 h 4442792"/>
                <a:gd name="connsiteX14" fmla="*/ 2802835 w 6470374"/>
                <a:gd name="connsiteY14" fmla="*/ 357809 h 4442792"/>
                <a:gd name="connsiteX15" fmla="*/ 2882348 w 6470374"/>
                <a:gd name="connsiteY15" fmla="*/ 288235 h 4442792"/>
                <a:gd name="connsiteX16" fmla="*/ 3011557 w 6470374"/>
                <a:gd name="connsiteY16" fmla="*/ 238540 h 4442792"/>
                <a:gd name="connsiteX17" fmla="*/ 3130826 w 6470374"/>
                <a:gd name="connsiteY17" fmla="*/ 149087 h 4442792"/>
                <a:gd name="connsiteX18" fmla="*/ 3190461 w 6470374"/>
                <a:gd name="connsiteY18" fmla="*/ 139148 h 4442792"/>
                <a:gd name="connsiteX19" fmla="*/ 3309731 w 6470374"/>
                <a:gd name="connsiteY19" fmla="*/ 129209 h 4442792"/>
                <a:gd name="connsiteX20" fmla="*/ 3458817 w 6470374"/>
                <a:gd name="connsiteY20" fmla="*/ 99392 h 4442792"/>
                <a:gd name="connsiteX21" fmla="*/ 3747052 w 6470374"/>
                <a:gd name="connsiteY21" fmla="*/ 19879 h 4442792"/>
                <a:gd name="connsiteX22" fmla="*/ 3906078 w 6470374"/>
                <a:gd name="connsiteY22" fmla="*/ 0 h 4442792"/>
                <a:gd name="connsiteX23" fmla="*/ 4631635 w 6470374"/>
                <a:gd name="connsiteY23" fmla="*/ 19879 h 4442792"/>
                <a:gd name="connsiteX24" fmla="*/ 4830417 w 6470374"/>
                <a:gd name="connsiteY24" fmla="*/ 49696 h 4442792"/>
                <a:gd name="connsiteX25" fmla="*/ 4999383 w 6470374"/>
                <a:gd name="connsiteY25" fmla="*/ 89453 h 4442792"/>
                <a:gd name="connsiteX26" fmla="*/ 5128591 w 6470374"/>
                <a:gd name="connsiteY26" fmla="*/ 149087 h 4442792"/>
                <a:gd name="connsiteX27" fmla="*/ 5267739 w 6470374"/>
                <a:gd name="connsiteY27" fmla="*/ 178905 h 4442792"/>
                <a:gd name="connsiteX28" fmla="*/ 5357191 w 6470374"/>
                <a:gd name="connsiteY28" fmla="*/ 218661 h 4442792"/>
                <a:gd name="connsiteX29" fmla="*/ 5575852 w 6470374"/>
                <a:gd name="connsiteY29" fmla="*/ 268357 h 4442792"/>
                <a:gd name="connsiteX30" fmla="*/ 5734878 w 6470374"/>
                <a:gd name="connsiteY30" fmla="*/ 337931 h 4442792"/>
                <a:gd name="connsiteX31" fmla="*/ 5953539 w 6470374"/>
                <a:gd name="connsiteY31" fmla="*/ 397566 h 4442792"/>
                <a:gd name="connsiteX32" fmla="*/ 6112565 w 6470374"/>
                <a:gd name="connsiteY32" fmla="*/ 467140 h 4442792"/>
                <a:gd name="connsiteX33" fmla="*/ 6162261 w 6470374"/>
                <a:gd name="connsiteY33" fmla="*/ 487018 h 4442792"/>
                <a:gd name="connsiteX34" fmla="*/ 6251713 w 6470374"/>
                <a:gd name="connsiteY34" fmla="*/ 516835 h 4442792"/>
                <a:gd name="connsiteX35" fmla="*/ 6311348 w 6470374"/>
                <a:gd name="connsiteY35" fmla="*/ 566531 h 4442792"/>
                <a:gd name="connsiteX36" fmla="*/ 6341165 w 6470374"/>
                <a:gd name="connsiteY36" fmla="*/ 596348 h 4442792"/>
                <a:gd name="connsiteX37" fmla="*/ 6430617 w 6470374"/>
                <a:gd name="connsiteY37" fmla="*/ 655983 h 4442792"/>
                <a:gd name="connsiteX38" fmla="*/ 6470374 w 6470374"/>
                <a:gd name="connsiteY38" fmla="*/ 665922 h 4442792"/>
                <a:gd name="connsiteX0" fmla="*/ 0 w 6470374"/>
                <a:gd name="connsiteY0" fmla="*/ 4442792 h 4442792"/>
                <a:gd name="connsiteX1" fmla="*/ 1358299 w 6470374"/>
                <a:gd name="connsiteY1" fmla="*/ 1517326 h 4442792"/>
                <a:gd name="connsiteX2" fmla="*/ 1680006 w 6470374"/>
                <a:gd name="connsiteY2" fmla="*/ 1020077 h 4442792"/>
                <a:gd name="connsiteX3" fmla="*/ 1828800 w 6470374"/>
                <a:gd name="connsiteY3" fmla="*/ 1053548 h 4442792"/>
                <a:gd name="connsiteX4" fmla="*/ 1878496 w 6470374"/>
                <a:gd name="connsiteY4" fmla="*/ 1073427 h 4442792"/>
                <a:gd name="connsiteX5" fmla="*/ 2027583 w 6470374"/>
                <a:gd name="connsiteY5" fmla="*/ 1053548 h 4442792"/>
                <a:gd name="connsiteX6" fmla="*/ 2087217 w 6470374"/>
                <a:gd name="connsiteY6" fmla="*/ 1023731 h 4442792"/>
                <a:gd name="connsiteX7" fmla="*/ 2126974 w 6470374"/>
                <a:gd name="connsiteY7" fmla="*/ 993913 h 4442792"/>
                <a:gd name="connsiteX8" fmla="*/ 2246244 w 6470374"/>
                <a:gd name="connsiteY8" fmla="*/ 904461 h 4442792"/>
                <a:gd name="connsiteX9" fmla="*/ 2315817 w 6470374"/>
                <a:gd name="connsiteY9" fmla="*/ 854766 h 4442792"/>
                <a:gd name="connsiteX10" fmla="*/ 2435087 w 6470374"/>
                <a:gd name="connsiteY10" fmla="*/ 725557 h 4442792"/>
                <a:gd name="connsiteX11" fmla="*/ 2534478 w 6470374"/>
                <a:gd name="connsiteY11" fmla="*/ 596348 h 4442792"/>
                <a:gd name="connsiteX12" fmla="*/ 2673626 w 6470374"/>
                <a:gd name="connsiteY12" fmla="*/ 427383 h 4442792"/>
                <a:gd name="connsiteX13" fmla="*/ 2733261 w 6470374"/>
                <a:gd name="connsiteY13" fmla="*/ 407505 h 4442792"/>
                <a:gd name="connsiteX14" fmla="*/ 2802835 w 6470374"/>
                <a:gd name="connsiteY14" fmla="*/ 357809 h 4442792"/>
                <a:gd name="connsiteX15" fmla="*/ 2882348 w 6470374"/>
                <a:gd name="connsiteY15" fmla="*/ 288235 h 4442792"/>
                <a:gd name="connsiteX16" fmla="*/ 3011557 w 6470374"/>
                <a:gd name="connsiteY16" fmla="*/ 238540 h 4442792"/>
                <a:gd name="connsiteX17" fmla="*/ 3130826 w 6470374"/>
                <a:gd name="connsiteY17" fmla="*/ 149087 h 4442792"/>
                <a:gd name="connsiteX18" fmla="*/ 3190461 w 6470374"/>
                <a:gd name="connsiteY18" fmla="*/ 139148 h 4442792"/>
                <a:gd name="connsiteX19" fmla="*/ 3309731 w 6470374"/>
                <a:gd name="connsiteY19" fmla="*/ 129209 h 4442792"/>
                <a:gd name="connsiteX20" fmla="*/ 3458817 w 6470374"/>
                <a:gd name="connsiteY20" fmla="*/ 99392 h 4442792"/>
                <a:gd name="connsiteX21" fmla="*/ 3747052 w 6470374"/>
                <a:gd name="connsiteY21" fmla="*/ 19879 h 4442792"/>
                <a:gd name="connsiteX22" fmla="*/ 3906078 w 6470374"/>
                <a:gd name="connsiteY22" fmla="*/ 0 h 4442792"/>
                <a:gd name="connsiteX23" fmla="*/ 4631635 w 6470374"/>
                <a:gd name="connsiteY23" fmla="*/ 19879 h 4442792"/>
                <a:gd name="connsiteX24" fmla="*/ 4830417 w 6470374"/>
                <a:gd name="connsiteY24" fmla="*/ 49696 h 4442792"/>
                <a:gd name="connsiteX25" fmla="*/ 4999383 w 6470374"/>
                <a:gd name="connsiteY25" fmla="*/ 89453 h 4442792"/>
                <a:gd name="connsiteX26" fmla="*/ 5128591 w 6470374"/>
                <a:gd name="connsiteY26" fmla="*/ 149087 h 4442792"/>
                <a:gd name="connsiteX27" fmla="*/ 5267739 w 6470374"/>
                <a:gd name="connsiteY27" fmla="*/ 178905 h 4442792"/>
                <a:gd name="connsiteX28" fmla="*/ 5357191 w 6470374"/>
                <a:gd name="connsiteY28" fmla="*/ 218661 h 4442792"/>
                <a:gd name="connsiteX29" fmla="*/ 5575852 w 6470374"/>
                <a:gd name="connsiteY29" fmla="*/ 268357 h 4442792"/>
                <a:gd name="connsiteX30" fmla="*/ 5734878 w 6470374"/>
                <a:gd name="connsiteY30" fmla="*/ 337931 h 4442792"/>
                <a:gd name="connsiteX31" fmla="*/ 5953539 w 6470374"/>
                <a:gd name="connsiteY31" fmla="*/ 397566 h 4442792"/>
                <a:gd name="connsiteX32" fmla="*/ 6112565 w 6470374"/>
                <a:gd name="connsiteY32" fmla="*/ 467140 h 4442792"/>
                <a:gd name="connsiteX33" fmla="*/ 6162261 w 6470374"/>
                <a:gd name="connsiteY33" fmla="*/ 487018 h 4442792"/>
                <a:gd name="connsiteX34" fmla="*/ 6251713 w 6470374"/>
                <a:gd name="connsiteY34" fmla="*/ 516835 h 4442792"/>
                <a:gd name="connsiteX35" fmla="*/ 6311348 w 6470374"/>
                <a:gd name="connsiteY35" fmla="*/ 566531 h 4442792"/>
                <a:gd name="connsiteX36" fmla="*/ 6341165 w 6470374"/>
                <a:gd name="connsiteY36" fmla="*/ 596348 h 4442792"/>
                <a:gd name="connsiteX37" fmla="*/ 6430617 w 6470374"/>
                <a:gd name="connsiteY37" fmla="*/ 655983 h 4442792"/>
                <a:gd name="connsiteX38" fmla="*/ 6470374 w 6470374"/>
                <a:gd name="connsiteY38" fmla="*/ 665922 h 4442792"/>
                <a:gd name="connsiteX0" fmla="*/ 0 w 6470374"/>
                <a:gd name="connsiteY0" fmla="*/ 4442792 h 4442792"/>
                <a:gd name="connsiteX1" fmla="*/ 1385193 w 6470374"/>
                <a:gd name="connsiteY1" fmla="*/ 1530773 h 4442792"/>
                <a:gd name="connsiteX2" fmla="*/ 1680006 w 6470374"/>
                <a:gd name="connsiteY2" fmla="*/ 1020077 h 4442792"/>
                <a:gd name="connsiteX3" fmla="*/ 1828800 w 6470374"/>
                <a:gd name="connsiteY3" fmla="*/ 1053548 h 4442792"/>
                <a:gd name="connsiteX4" fmla="*/ 1878496 w 6470374"/>
                <a:gd name="connsiteY4" fmla="*/ 1073427 h 4442792"/>
                <a:gd name="connsiteX5" fmla="*/ 2027583 w 6470374"/>
                <a:gd name="connsiteY5" fmla="*/ 1053548 h 4442792"/>
                <a:gd name="connsiteX6" fmla="*/ 2087217 w 6470374"/>
                <a:gd name="connsiteY6" fmla="*/ 1023731 h 4442792"/>
                <a:gd name="connsiteX7" fmla="*/ 2126974 w 6470374"/>
                <a:gd name="connsiteY7" fmla="*/ 993913 h 4442792"/>
                <a:gd name="connsiteX8" fmla="*/ 2246244 w 6470374"/>
                <a:gd name="connsiteY8" fmla="*/ 904461 h 4442792"/>
                <a:gd name="connsiteX9" fmla="*/ 2315817 w 6470374"/>
                <a:gd name="connsiteY9" fmla="*/ 854766 h 4442792"/>
                <a:gd name="connsiteX10" fmla="*/ 2435087 w 6470374"/>
                <a:gd name="connsiteY10" fmla="*/ 725557 h 4442792"/>
                <a:gd name="connsiteX11" fmla="*/ 2534478 w 6470374"/>
                <a:gd name="connsiteY11" fmla="*/ 596348 h 4442792"/>
                <a:gd name="connsiteX12" fmla="*/ 2673626 w 6470374"/>
                <a:gd name="connsiteY12" fmla="*/ 427383 h 4442792"/>
                <a:gd name="connsiteX13" fmla="*/ 2733261 w 6470374"/>
                <a:gd name="connsiteY13" fmla="*/ 407505 h 4442792"/>
                <a:gd name="connsiteX14" fmla="*/ 2802835 w 6470374"/>
                <a:gd name="connsiteY14" fmla="*/ 357809 h 4442792"/>
                <a:gd name="connsiteX15" fmla="*/ 2882348 w 6470374"/>
                <a:gd name="connsiteY15" fmla="*/ 288235 h 4442792"/>
                <a:gd name="connsiteX16" fmla="*/ 3011557 w 6470374"/>
                <a:gd name="connsiteY16" fmla="*/ 238540 h 4442792"/>
                <a:gd name="connsiteX17" fmla="*/ 3130826 w 6470374"/>
                <a:gd name="connsiteY17" fmla="*/ 149087 h 4442792"/>
                <a:gd name="connsiteX18" fmla="*/ 3190461 w 6470374"/>
                <a:gd name="connsiteY18" fmla="*/ 139148 h 4442792"/>
                <a:gd name="connsiteX19" fmla="*/ 3309731 w 6470374"/>
                <a:gd name="connsiteY19" fmla="*/ 129209 h 4442792"/>
                <a:gd name="connsiteX20" fmla="*/ 3458817 w 6470374"/>
                <a:gd name="connsiteY20" fmla="*/ 99392 h 4442792"/>
                <a:gd name="connsiteX21" fmla="*/ 3747052 w 6470374"/>
                <a:gd name="connsiteY21" fmla="*/ 19879 h 4442792"/>
                <a:gd name="connsiteX22" fmla="*/ 3906078 w 6470374"/>
                <a:gd name="connsiteY22" fmla="*/ 0 h 4442792"/>
                <a:gd name="connsiteX23" fmla="*/ 4631635 w 6470374"/>
                <a:gd name="connsiteY23" fmla="*/ 19879 h 4442792"/>
                <a:gd name="connsiteX24" fmla="*/ 4830417 w 6470374"/>
                <a:gd name="connsiteY24" fmla="*/ 49696 h 4442792"/>
                <a:gd name="connsiteX25" fmla="*/ 4999383 w 6470374"/>
                <a:gd name="connsiteY25" fmla="*/ 89453 h 4442792"/>
                <a:gd name="connsiteX26" fmla="*/ 5128591 w 6470374"/>
                <a:gd name="connsiteY26" fmla="*/ 149087 h 4442792"/>
                <a:gd name="connsiteX27" fmla="*/ 5267739 w 6470374"/>
                <a:gd name="connsiteY27" fmla="*/ 178905 h 4442792"/>
                <a:gd name="connsiteX28" fmla="*/ 5357191 w 6470374"/>
                <a:gd name="connsiteY28" fmla="*/ 218661 h 4442792"/>
                <a:gd name="connsiteX29" fmla="*/ 5575852 w 6470374"/>
                <a:gd name="connsiteY29" fmla="*/ 268357 h 4442792"/>
                <a:gd name="connsiteX30" fmla="*/ 5734878 w 6470374"/>
                <a:gd name="connsiteY30" fmla="*/ 337931 h 4442792"/>
                <a:gd name="connsiteX31" fmla="*/ 5953539 w 6470374"/>
                <a:gd name="connsiteY31" fmla="*/ 397566 h 4442792"/>
                <a:gd name="connsiteX32" fmla="*/ 6112565 w 6470374"/>
                <a:gd name="connsiteY32" fmla="*/ 467140 h 4442792"/>
                <a:gd name="connsiteX33" fmla="*/ 6162261 w 6470374"/>
                <a:gd name="connsiteY33" fmla="*/ 487018 h 4442792"/>
                <a:gd name="connsiteX34" fmla="*/ 6251713 w 6470374"/>
                <a:gd name="connsiteY34" fmla="*/ 516835 h 4442792"/>
                <a:gd name="connsiteX35" fmla="*/ 6311348 w 6470374"/>
                <a:gd name="connsiteY35" fmla="*/ 566531 h 4442792"/>
                <a:gd name="connsiteX36" fmla="*/ 6341165 w 6470374"/>
                <a:gd name="connsiteY36" fmla="*/ 596348 h 4442792"/>
                <a:gd name="connsiteX37" fmla="*/ 6430617 w 6470374"/>
                <a:gd name="connsiteY37" fmla="*/ 655983 h 4442792"/>
                <a:gd name="connsiteX38" fmla="*/ 6470374 w 6470374"/>
                <a:gd name="connsiteY38" fmla="*/ 665922 h 4442792"/>
                <a:gd name="connsiteX0" fmla="*/ 0 w 6470374"/>
                <a:gd name="connsiteY0" fmla="*/ 4442792 h 4442792"/>
                <a:gd name="connsiteX1" fmla="*/ 1375107 w 6470374"/>
                <a:gd name="connsiteY1" fmla="*/ 1527411 h 4442792"/>
                <a:gd name="connsiteX2" fmla="*/ 1680006 w 6470374"/>
                <a:gd name="connsiteY2" fmla="*/ 1020077 h 4442792"/>
                <a:gd name="connsiteX3" fmla="*/ 1828800 w 6470374"/>
                <a:gd name="connsiteY3" fmla="*/ 1053548 h 4442792"/>
                <a:gd name="connsiteX4" fmla="*/ 1878496 w 6470374"/>
                <a:gd name="connsiteY4" fmla="*/ 1073427 h 4442792"/>
                <a:gd name="connsiteX5" fmla="*/ 2027583 w 6470374"/>
                <a:gd name="connsiteY5" fmla="*/ 1053548 h 4442792"/>
                <a:gd name="connsiteX6" fmla="*/ 2087217 w 6470374"/>
                <a:gd name="connsiteY6" fmla="*/ 1023731 h 4442792"/>
                <a:gd name="connsiteX7" fmla="*/ 2126974 w 6470374"/>
                <a:gd name="connsiteY7" fmla="*/ 993913 h 4442792"/>
                <a:gd name="connsiteX8" fmla="*/ 2246244 w 6470374"/>
                <a:gd name="connsiteY8" fmla="*/ 904461 h 4442792"/>
                <a:gd name="connsiteX9" fmla="*/ 2315817 w 6470374"/>
                <a:gd name="connsiteY9" fmla="*/ 854766 h 4442792"/>
                <a:gd name="connsiteX10" fmla="*/ 2435087 w 6470374"/>
                <a:gd name="connsiteY10" fmla="*/ 725557 h 4442792"/>
                <a:gd name="connsiteX11" fmla="*/ 2534478 w 6470374"/>
                <a:gd name="connsiteY11" fmla="*/ 596348 h 4442792"/>
                <a:gd name="connsiteX12" fmla="*/ 2673626 w 6470374"/>
                <a:gd name="connsiteY12" fmla="*/ 427383 h 4442792"/>
                <a:gd name="connsiteX13" fmla="*/ 2733261 w 6470374"/>
                <a:gd name="connsiteY13" fmla="*/ 407505 h 4442792"/>
                <a:gd name="connsiteX14" fmla="*/ 2802835 w 6470374"/>
                <a:gd name="connsiteY14" fmla="*/ 357809 h 4442792"/>
                <a:gd name="connsiteX15" fmla="*/ 2882348 w 6470374"/>
                <a:gd name="connsiteY15" fmla="*/ 288235 h 4442792"/>
                <a:gd name="connsiteX16" fmla="*/ 3011557 w 6470374"/>
                <a:gd name="connsiteY16" fmla="*/ 238540 h 4442792"/>
                <a:gd name="connsiteX17" fmla="*/ 3130826 w 6470374"/>
                <a:gd name="connsiteY17" fmla="*/ 149087 h 4442792"/>
                <a:gd name="connsiteX18" fmla="*/ 3190461 w 6470374"/>
                <a:gd name="connsiteY18" fmla="*/ 139148 h 4442792"/>
                <a:gd name="connsiteX19" fmla="*/ 3309731 w 6470374"/>
                <a:gd name="connsiteY19" fmla="*/ 129209 h 4442792"/>
                <a:gd name="connsiteX20" fmla="*/ 3458817 w 6470374"/>
                <a:gd name="connsiteY20" fmla="*/ 99392 h 4442792"/>
                <a:gd name="connsiteX21" fmla="*/ 3747052 w 6470374"/>
                <a:gd name="connsiteY21" fmla="*/ 19879 h 4442792"/>
                <a:gd name="connsiteX22" fmla="*/ 3906078 w 6470374"/>
                <a:gd name="connsiteY22" fmla="*/ 0 h 4442792"/>
                <a:gd name="connsiteX23" fmla="*/ 4631635 w 6470374"/>
                <a:gd name="connsiteY23" fmla="*/ 19879 h 4442792"/>
                <a:gd name="connsiteX24" fmla="*/ 4830417 w 6470374"/>
                <a:gd name="connsiteY24" fmla="*/ 49696 h 4442792"/>
                <a:gd name="connsiteX25" fmla="*/ 4999383 w 6470374"/>
                <a:gd name="connsiteY25" fmla="*/ 89453 h 4442792"/>
                <a:gd name="connsiteX26" fmla="*/ 5128591 w 6470374"/>
                <a:gd name="connsiteY26" fmla="*/ 149087 h 4442792"/>
                <a:gd name="connsiteX27" fmla="*/ 5267739 w 6470374"/>
                <a:gd name="connsiteY27" fmla="*/ 178905 h 4442792"/>
                <a:gd name="connsiteX28" fmla="*/ 5357191 w 6470374"/>
                <a:gd name="connsiteY28" fmla="*/ 218661 h 4442792"/>
                <a:gd name="connsiteX29" fmla="*/ 5575852 w 6470374"/>
                <a:gd name="connsiteY29" fmla="*/ 268357 h 4442792"/>
                <a:gd name="connsiteX30" fmla="*/ 5734878 w 6470374"/>
                <a:gd name="connsiteY30" fmla="*/ 337931 h 4442792"/>
                <a:gd name="connsiteX31" fmla="*/ 5953539 w 6470374"/>
                <a:gd name="connsiteY31" fmla="*/ 397566 h 4442792"/>
                <a:gd name="connsiteX32" fmla="*/ 6112565 w 6470374"/>
                <a:gd name="connsiteY32" fmla="*/ 467140 h 4442792"/>
                <a:gd name="connsiteX33" fmla="*/ 6162261 w 6470374"/>
                <a:gd name="connsiteY33" fmla="*/ 487018 h 4442792"/>
                <a:gd name="connsiteX34" fmla="*/ 6251713 w 6470374"/>
                <a:gd name="connsiteY34" fmla="*/ 516835 h 4442792"/>
                <a:gd name="connsiteX35" fmla="*/ 6311348 w 6470374"/>
                <a:gd name="connsiteY35" fmla="*/ 566531 h 4442792"/>
                <a:gd name="connsiteX36" fmla="*/ 6341165 w 6470374"/>
                <a:gd name="connsiteY36" fmla="*/ 596348 h 4442792"/>
                <a:gd name="connsiteX37" fmla="*/ 6430617 w 6470374"/>
                <a:gd name="connsiteY37" fmla="*/ 655983 h 4442792"/>
                <a:gd name="connsiteX38" fmla="*/ 6470374 w 6470374"/>
                <a:gd name="connsiteY38" fmla="*/ 665922 h 4442792"/>
                <a:gd name="connsiteX0" fmla="*/ 0 w 6470374"/>
                <a:gd name="connsiteY0" fmla="*/ 4442792 h 4442792"/>
                <a:gd name="connsiteX1" fmla="*/ 1375107 w 6470374"/>
                <a:gd name="connsiteY1" fmla="*/ 1527411 h 4442792"/>
                <a:gd name="connsiteX2" fmla="*/ 1663197 w 6470374"/>
                <a:gd name="connsiteY2" fmla="*/ 1036886 h 4442792"/>
                <a:gd name="connsiteX3" fmla="*/ 1828800 w 6470374"/>
                <a:gd name="connsiteY3" fmla="*/ 1053548 h 4442792"/>
                <a:gd name="connsiteX4" fmla="*/ 1878496 w 6470374"/>
                <a:gd name="connsiteY4" fmla="*/ 1073427 h 4442792"/>
                <a:gd name="connsiteX5" fmla="*/ 2027583 w 6470374"/>
                <a:gd name="connsiteY5" fmla="*/ 1053548 h 4442792"/>
                <a:gd name="connsiteX6" fmla="*/ 2087217 w 6470374"/>
                <a:gd name="connsiteY6" fmla="*/ 1023731 h 4442792"/>
                <a:gd name="connsiteX7" fmla="*/ 2126974 w 6470374"/>
                <a:gd name="connsiteY7" fmla="*/ 993913 h 4442792"/>
                <a:gd name="connsiteX8" fmla="*/ 2246244 w 6470374"/>
                <a:gd name="connsiteY8" fmla="*/ 904461 h 4442792"/>
                <a:gd name="connsiteX9" fmla="*/ 2315817 w 6470374"/>
                <a:gd name="connsiteY9" fmla="*/ 854766 h 4442792"/>
                <a:gd name="connsiteX10" fmla="*/ 2435087 w 6470374"/>
                <a:gd name="connsiteY10" fmla="*/ 725557 h 4442792"/>
                <a:gd name="connsiteX11" fmla="*/ 2534478 w 6470374"/>
                <a:gd name="connsiteY11" fmla="*/ 596348 h 4442792"/>
                <a:gd name="connsiteX12" fmla="*/ 2673626 w 6470374"/>
                <a:gd name="connsiteY12" fmla="*/ 427383 h 4442792"/>
                <a:gd name="connsiteX13" fmla="*/ 2733261 w 6470374"/>
                <a:gd name="connsiteY13" fmla="*/ 407505 h 4442792"/>
                <a:gd name="connsiteX14" fmla="*/ 2802835 w 6470374"/>
                <a:gd name="connsiteY14" fmla="*/ 357809 h 4442792"/>
                <a:gd name="connsiteX15" fmla="*/ 2882348 w 6470374"/>
                <a:gd name="connsiteY15" fmla="*/ 288235 h 4442792"/>
                <a:gd name="connsiteX16" fmla="*/ 3011557 w 6470374"/>
                <a:gd name="connsiteY16" fmla="*/ 238540 h 4442792"/>
                <a:gd name="connsiteX17" fmla="*/ 3130826 w 6470374"/>
                <a:gd name="connsiteY17" fmla="*/ 149087 h 4442792"/>
                <a:gd name="connsiteX18" fmla="*/ 3190461 w 6470374"/>
                <a:gd name="connsiteY18" fmla="*/ 139148 h 4442792"/>
                <a:gd name="connsiteX19" fmla="*/ 3309731 w 6470374"/>
                <a:gd name="connsiteY19" fmla="*/ 129209 h 4442792"/>
                <a:gd name="connsiteX20" fmla="*/ 3458817 w 6470374"/>
                <a:gd name="connsiteY20" fmla="*/ 99392 h 4442792"/>
                <a:gd name="connsiteX21" fmla="*/ 3747052 w 6470374"/>
                <a:gd name="connsiteY21" fmla="*/ 19879 h 4442792"/>
                <a:gd name="connsiteX22" fmla="*/ 3906078 w 6470374"/>
                <a:gd name="connsiteY22" fmla="*/ 0 h 4442792"/>
                <a:gd name="connsiteX23" fmla="*/ 4631635 w 6470374"/>
                <a:gd name="connsiteY23" fmla="*/ 19879 h 4442792"/>
                <a:gd name="connsiteX24" fmla="*/ 4830417 w 6470374"/>
                <a:gd name="connsiteY24" fmla="*/ 49696 h 4442792"/>
                <a:gd name="connsiteX25" fmla="*/ 4999383 w 6470374"/>
                <a:gd name="connsiteY25" fmla="*/ 89453 h 4442792"/>
                <a:gd name="connsiteX26" fmla="*/ 5128591 w 6470374"/>
                <a:gd name="connsiteY26" fmla="*/ 149087 h 4442792"/>
                <a:gd name="connsiteX27" fmla="*/ 5267739 w 6470374"/>
                <a:gd name="connsiteY27" fmla="*/ 178905 h 4442792"/>
                <a:gd name="connsiteX28" fmla="*/ 5357191 w 6470374"/>
                <a:gd name="connsiteY28" fmla="*/ 218661 h 4442792"/>
                <a:gd name="connsiteX29" fmla="*/ 5575852 w 6470374"/>
                <a:gd name="connsiteY29" fmla="*/ 268357 h 4442792"/>
                <a:gd name="connsiteX30" fmla="*/ 5734878 w 6470374"/>
                <a:gd name="connsiteY30" fmla="*/ 337931 h 4442792"/>
                <a:gd name="connsiteX31" fmla="*/ 5953539 w 6470374"/>
                <a:gd name="connsiteY31" fmla="*/ 397566 h 4442792"/>
                <a:gd name="connsiteX32" fmla="*/ 6112565 w 6470374"/>
                <a:gd name="connsiteY32" fmla="*/ 467140 h 4442792"/>
                <a:gd name="connsiteX33" fmla="*/ 6162261 w 6470374"/>
                <a:gd name="connsiteY33" fmla="*/ 487018 h 4442792"/>
                <a:gd name="connsiteX34" fmla="*/ 6251713 w 6470374"/>
                <a:gd name="connsiteY34" fmla="*/ 516835 h 4442792"/>
                <a:gd name="connsiteX35" fmla="*/ 6311348 w 6470374"/>
                <a:gd name="connsiteY35" fmla="*/ 566531 h 4442792"/>
                <a:gd name="connsiteX36" fmla="*/ 6341165 w 6470374"/>
                <a:gd name="connsiteY36" fmla="*/ 596348 h 4442792"/>
                <a:gd name="connsiteX37" fmla="*/ 6430617 w 6470374"/>
                <a:gd name="connsiteY37" fmla="*/ 655983 h 4442792"/>
                <a:gd name="connsiteX38" fmla="*/ 6470374 w 6470374"/>
                <a:gd name="connsiteY38" fmla="*/ 665922 h 4442792"/>
                <a:gd name="connsiteX0" fmla="*/ 0 w 6470374"/>
                <a:gd name="connsiteY0" fmla="*/ 4442792 h 4442792"/>
                <a:gd name="connsiteX1" fmla="*/ 1375107 w 6470374"/>
                <a:gd name="connsiteY1" fmla="*/ 1527411 h 4442792"/>
                <a:gd name="connsiteX2" fmla="*/ 1663197 w 6470374"/>
                <a:gd name="connsiteY2" fmla="*/ 1036886 h 4442792"/>
                <a:gd name="connsiteX3" fmla="*/ 1828800 w 6470374"/>
                <a:gd name="connsiteY3" fmla="*/ 1053548 h 4442792"/>
                <a:gd name="connsiteX4" fmla="*/ 1939008 w 6470374"/>
                <a:gd name="connsiteY4" fmla="*/ 1066703 h 4442792"/>
                <a:gd name="connsiteX5" fmla="*/ 2027583 w 6470374"/>
                <a:gd name="connsiteY5" fmla="*/ 1053548 h 4442792"/>
                <a:gd name="connsiteX6" fmla="*/ 2087217 w 6470374"/>
                <a:gd name="connsiteY6" fmla="*/ 1023731 h 4442792"/>
                <a:gd name="connsiteX7" fmla="*/ 2126974 w 6470374"/>
                <a:gd name="connsiteY7" fmla="*/ 993913 h 4442792"/>
                <a:gd name="connsiteX8" fmla="*/ 2246244 w 6470374"/>
                <a:gd name="connsiteY8" fmla="*/ 904461 h 4442792"/>
                <a:gd name="connsiteX9" fmla="*/ 2315817 w 6470374"/>
                <a:gd name="connsiteY9" fmla="*/ 854766 h 4442792"/>
                <a:gd name="connsiteX10" fmla="*/ 2435087 w 6470374"/>
                <a:gd name="connsiteY10" fmla="*/ 725557 h 4442792"/>
                <a:gd name="connsiteX11" fmla="*/ 2534478 w 6470374"/>
                <a:gd name="connsiteY11" fmla="*/ 596348 h 4442792"/>
                <a:gd name="connsiteX12" fmla="*/ 2673626 w 6470374"/>
                <a:gd name="connsiteY12" fmla="*/ 427383 h 4442792"/>
                <a:gd name="connsiteX13" fmla="*/ 2733261 w 6470374"/>
                <a:gd name="connsiteY13" fmla="*/ 407505 h 4442792"/>
                <a:gd name="connsiteX14" fmla="*/ 2802835 w 6470374"/>
                <a:gd name="connsiteY14" fmla="*/ 357809 h 4442792"/>
                <a:gd name="connsiteX15" fmla="*/ 2882348 w 6470374"/>
                <a:gd name="connsiteY15" fmla="*/ 288235 h 4442792"/>
                <a:gd name="connsiteX16" fmla="*/ 3011557 w 6470374"/>
                <a:gd name="connsiteY16" fmla="*/ 238540 h 4442792"/>
                <a:gd name="connsiteX17" fmla="*/ 3130826 w 6470374"/>
                <a:gd name="connsiteY17" fmla="*/ 149087 h 4442792"/>
                <a:gd name="connsiteX18" fmla="*/ 3190461 w 6470374"/>
                <a:gd name="connsiteY18" fmla="*/ 139148 h 4442792"/>
                <a:gd name="connsiteX19" fmla="*/ 3309731 w 6470374"/>
                <a:gd name="connsiteY19" fmla="*/ 129209 h 4442792"/>
                <a:gd name="connsiteX20" fmla="*/ 3458817 w 6470374"/>
                <a:gd name="connsiteY20" fmla="*/ 99392 h 4442792"/>
                <a:gd name="connsiteX21" fmla="*/ 3747052 w 6470374"/>
                <a:gd name="connsiteY21" fmla="*/ 19879 h 4442792"/>
                <a:gd name="connsiteX22" fmla="*/ 3906078 w 6470374"/>
                <a:gd name="connsiteY22" fmla="*/ 0 h 4442792"/>
                <a:gd name="connsiteX23" fmla="*/ 4631635 w 6470374"/>
                <a:gd name="connsiteY23" fmla="*/ 19879 h 4442792"/>
                <a:gd name="connsiteX24" fmla="*/ 4830417 w 6470374"/>
                <a:gd name="connsiteY24" fmla="*/ 49696 h 4442792"/>
                <a:gd name="connsiteX25" fmla="*/ 4999383 w 6470374"/>
                <a:gd name="connsiteY25" fmla="*/ 89453 h 4442792"/>
                <a:gd name="connsiteX26" fmla="*/ 5128591 w 6470374"/>
                <a:gd name="connsiteY26" fmla="*/ 149087 h 4442792"/>
                <a:gd name="connsiteX27" fmla="*/ 5267739 w 6470374"/>
                <a:gd name="connsiteY27" fmla="*/ 178905 h 4442792"/>
                <a:gd name="connsiteX28" fmla="*/ 5357191 w 6470374"/>
                <a:gd name="connsiteY28" fmla="*/ 218661 h 4442792"/>
                <a:gd name="connsiteX29" fmla="*/ 5575852 w 6470374"/>
                <a:gd name="connsiteY29" fmla="*/ 268357 h 4442792"/>
                <a:gd name="connsiteX30" fmla="*/ 5734878 w 6470374"/>
                <a:gd name="connsiteY30" fmla="*/ 337931 h 4442792"/>
                <a:gd name="connsiteX31" fmla="*/ 5953539 w 6470374"/>
                <a:gd name="connsiteY31" fmla="*/ 397566 h 4442792"/>
                <a:gd name="connsiteX32" fmla="*/ 6112565 w 6470374"/>
                <a:gd name="connsiteY32" fmla="*/ 467140 h 4442792"/>
                <a:gd name="connsiteX33" fmla="*/ 6162261 w 6470374"/>
                <a:gd name="connsiteY33" fmla="*/ 487018 h 4442792"/>
                <a:gd name="connsiteX34" fmla="*/ 6251713 w 6470374"/>
                <a:gd name="connsiteY34" fmla="*/ 516835 h 4442792"/>
                <a:gd name="connsiteX35" fmla="*/ 6311348 w 6470374"/>
                <a:gd name="connsiteY35" fmla="*/ 566531 h 4442792"/>
                <a:gd name="connsiteX36" fmla="*/ 6341165 w 6470374"/>
                <a:gd name="connsiteY36" fmla="*/ 596348 h 4442792"/>
                <a:gd name="connsiteX37" fmla="*/ 6430617 w 6470374"/>
                <a:gd name="connsiteY37" fmla="*/ 655983 h 4442792"/>
                <a:gd name="connsiteX38" fmla="*/ 6470374 w 6470374"/>
                <a:gd name="connsiteY38" fmla="*/ 665922 h 4442792"/>
                <a:gd name="connsiteX0" fmla="*/ 0 w 6470374"/>
                <a:gd name="connsiteY0" fmla="*/ 4442792 h 4442792"/>
                <a:gd name="connsiteX1" fmla="*/ 1375107 w 6470374"/>
                <a:gd name="connsiteY1" fmla="*/ 1527411 h 4442792"/>
                <a:gd name="connsiteX2" fmla="*/ 1663197 w 6470374"/>
                <a:gd name="connsiteY2" fmla="*/ 1036886 h 4442792"/>
                <a:gd name="connsiteX3" fmla="*/ 1825438 w 6470374"/>
                <a:gd name="connsiteY3" fmla="*/ 1063633 h 4442792"/>
                <a:gd name="connsiteX4" fmla="*/ 1939008 w 6470374"/>
                <a:gd name="connsiteY4" fmla="*/ 1066703 h 4442792"/>
                <a:gd name="connsiteX5" fmla="*/ 2027583 w 6470374"/>
                <a:gd name="connsiteY5" fmla="*/ 1053548 h 4442792"/>
                <a:gd name="connsiteX6" fmla="*/ 2087217 w 6470374"/>
                <a:gd name="connsiteY6" fmla="*/ 1023731 h 4442792"/>
                <a:gd name="connsiteX7" fmla="*/ 2126974 w 6470374"/>
                <a:gd name="connsiteY7" fmla="*/ 993913 h 4442792"/>
                <a:gd name="connsiteX8" fmla="*/ 2246244 w 6470374"/>
                <a:gd name="connsiteY8" fmla="*/ 904461 h 4442792"/>
                <a:gd name="connsiteX9" fmla="*/ 2315817 w 6470374"/>
                <a:gd name="connsiteY9" fmla="*/ 854766 h 4442792"/>
                <a:gd name="connsiteX10" fmla="*/ 2435087 w 6470374"/>
                <a:gd name="connsiteY10" fmla="*/ 725557 h 4442792"/>
                <a:gd name="connsiteX11" fmla="*/ 2534478 w 6470374"/>
                <a:gd name="connsiteY11" fmla="*/ 596348 h 4442792"/>
                <a:gd name="connsiteX12" fmla="*/ 2673626 w 6470374"/>
                <a:gd name="connsiteY12" fmla="*/ 427383 h 4442792"/>
                <a:gd name="connsiteX13" fmla="*/ 2733261 w 6470374"/>
                <a:gd name="connsiteY13" fmla="*/ 407505 h 4442792"/>
                <a:gd name="connsiteX14" fmla="*/ 2802835 w 6470374"/>
                <a:gd name="connsiteY14" fmla="*/ 357809 h 4442792"/>
                <a:gd name="connsiteX15" fmla="*/ 2882348 w 6470374"/>
                <a:gd name="connsiteY15" fmla="*/ 288235 h 4442792"/>
                <a:gd name="connsiteX16" fmla="*/ 3011557 w 6470374"/>
                <a:gd name="connsiteY16" fmla="*/ 238540 h 4442792"/>
                <a:gd name="connsiteX17" fmla="*/ 3130826 w 6470374"/>
                <a:gd name="connsiteY17" fmla="*/ 149087 h 4442792"/>
                <a:gd name="connsiteX18" fmla="*/ 3190461 w 6470374"/>
                <a:gd name="connsiteY18" fmla="*/ 139148 h 4442792"/>
                <a:gd name="connsiteX19" fmla="*/ 3309731 w 6470374"/>
                <a:gd name="connsiteY19" fmla="*/ 129209 h 4442792"/>
                <a:gd name="connsiteX20" fmla="*/ 3458817 w 6470374"/>
                <a:gd name="connsiteY20" fmla="*/ 99392 h 4442792"/>
                <a:gd name="connsiteX21" fmla="*/ 3747052 w 6470374"/>
                <a:gd name="connsiteY21" fmla="*/ 19879 h 4442792"/>
                <a:gd name="connsiteX22" fmla="*/ 3906078 w 6470374"/>
                <a:gd name="connsiteY22" fmla="*/ 0 h 4442792"/>
                <a:gd name="connsiteX23" fmla="*/ 4631635 w 6470374"/>
                <a:gd name="connsiteY23" fmla="*/ 19879 h 4442792"/>
                <a:gd name="connsiteX24" fmla="*/ 4830417 w 6470374"/>
                <a:gd name="connsiteY24" fmla="*/ 49696 h 4442792"/>
                <a:gd name="connsiteX25" fmla="*/ 4999383 w 6470374"/>
                <a:gd name="connsiteY25" fmla="*/ 89453 h 4442792"/>
                <a:gd name="connsiteX26" fmla="*/ 5128591 w 6470374"/>
                <a:gd name="connsiteY26" fmla="*/ 149087 h 4442792"/>
                <a:gd name="connsiteX27" fmla="*/ 5267739 w 6470374"/>
                <a:gd name="connsiteY27" fmla="*/ 178905 h 4442792"/>
                <a:gd name="connsiteX28" fmla="*/ 5357191 w 6470374"/>
                <a:gd name="connsiteY28" fmla="*/ 218661 h 4442792"/>
                <a:gd name="connsiteX29" fmla="*/ 5575852 w 6470374"/>
                <a:gd name="connsiteY29" fmla="*/ 268357 h 4442792"/>
                <a:gd name="connsiteX30" fmla="*/ 5734878 w 6470374"/>
                <a:gd name="connsiteY30" fmla="*/ 337931 h 4442792"/>
                <a:gd name="connsiteX31" fmla="*/ 5953539 w 6470374"/>
                <a:gd name="connsiteY31" fmla="*/ 397566 h 4442792"/>
                <a:gd name="connsiteX32" fmla="*/ 6112565 w 6470374"/>
                <a:gd name="connsiteY32" fmla="*/ 467140 h 4442792"/>
                <a:gd name="connsiteX33" fmla="*/ 6162261 w 6470374"/>
                <a:gd name="connsiteY33" fmla="*/ 487018 h 4442792"/>
                <a:gd name="connsiteX34" fmla="*/ 6251713 w 6470374"/>
                <a:gd name="connsiteY34" fmla="*/ 516835 h 4442792"/>
                <a:gd name="connsiteX35" fmla="*/ 6311348 w 6470374"/>
                <a:gd name="connsiteY35" fmla="*/ 566531 h 4442792"/>
                <a:gd name="connsiteX36" fmla="*/ 6341165 w 6470374"/>
                <a:gd name="connsiteY36" fmla="*/ 596348 h 4442792"/>
                <a:gd name="connsiteX37" fmla="*/ 6430617 w 6470374"/>
                <a:gd name="connsiteY37" fmla="*/ 655983 h 4442792"/>
                <a:gd name="connsiteX38" fmla="*/ 6470374 w 6470374"/>
                <a:gd name="connsiteY38" fmla="*/ 665922 h 4442792"/>
                <a:gd name="connsiteX0" fmla="*/ 0 w 6470374"/>
                <a:gd name="connsiteY0" fmla="*/ 4442792 h 4442792"/>
                <a:gd name="connsiteX1" fmla="*/ 1375107 w 6470374"/>
                <a:gd name="connsiteY1" fmla="*/ 1527411 h 4442792"/>
                <a:gd name="connsiteX2" fmla="*/ 1663197 w 6470374"/>
                <a:gd name="connsiteY2" fmla="*/ 1036886 h 4442792"/>
                <a:gd name="connsiteX3" fmla="*/ 1825438 w 6470374"/>
                <a:gd name="connsiteY3" fmla="*/ 1063633 h 4442792"/>
                <a:gd name="connsiteX4" fmla="*/ 1939008 w 6470374"/>
                <a:gd name="connsiteY4" fmla="*/ 1066703 h 4442792"/>
                <a:gd name="connsiteX5" fmla="*/ 2027583 w 6470374"/>
                <a:gd name="connsiteY5" fmla="*/ 1053548 h 4442792"/>
                <a:gd name="connsiteX6" fmla="*/ 2126974 w 6470374"/>
                <a:gd name="connsiteY6" fmla="*/ 993913 h 4442792"/>
                <a:gd name="connsiteX7" fmla="*/ 2246244 w 6470374"/>
                <a:gd name="connsiteY7" fmla="*/ 904461 h 4442792"/>
                <a:gd name="connsiteX8" fmla="*/ 2315817 w 6470374"/>
                <a:gd name="connsiteY8" fmla="*/ 854766 h 4442792"/>
                <a:gd name="connsiteX9" fmla="*/ 2435087 w 6470374"/>
                <a:gd name="connsiteY9" fmla="*/ 725557 h 4442792"/>
                <a:gd name="connsiteX10" fmla="*/ 2534478 w 6470374"/>
                <a:gd name="connsiteY10" fmla="*/ 596348 h 4442792"/>
                <a:gd name="connsiteX11" fmla="*/ 2673626 w 6470374"/>
                <a:gd name="connsiteY11" fmla="*/ 427383 h 4442792"/>
                <a:gd name="connsiteX12" fmla="*/ 2733261 w 6470374"/>
                <a:gd name="connsiteY12" fmla="*/ 407505 h 4442792"/>
                <a:gd name="connsiteX13" fmla="*/ 2802835 w 6470374"/>
                <a:gd name="connsiteY13" fmla="*/ 357809 h 4442792"/>
                <a:gd name="connsiteX14" fmla="*/ 2882348 w 6470374"/>
                <a:gd name="connsiteY14" fmla="*/ 288235 h 4442792"/>
                <a:gd name="connsiteX15" fmla="*/ 3011557 w 6470374"/>
                <a:gd name="connsiteY15" fmla="*/ 238540 h 4442792"/>
                <a:gd name="connsiteX16" fmla="*/ 3130826 w 6470374"/>
                <a:gd name="connsiteY16" fmla="*/ 149087 h 4442792"/>
                <a:gd name="connsiteX17" fmla="*/ 3190461 w 6470374"/>
                <a:gd name="connsiteY17" fmla="*/ 139148 h 4442792"/>
                <a:gd name="connsiteX18" fmla="*/ 3309731 w 6470374"/>
                <a:gd name="connsiteY18" fmla="*/ 129209 h 4442792"/>
                <a:gd name="connsiteX19" fmla="*/ 3458817 w 6470374"/>
                <a:gd name="connsiteY19" fmla="*/ 99392 h 4442792"/>
                <a:gd name="connsiteX20" fmla="*/ 3747052 w 6470374"/>
                <a:gd name="connsiteY20" fmla="*/ 19879 h 4442792"/>
                <a:gd name="connsiteX21" fmla="*/ 3906078 w 6470374"/>
                <a:gd name="connsiteY21" fmla="*/ 0 h 4442792"/>
                <a:gd name="connsiteX22" fmla="*/ 4631635 w 6470374"/>
                <a:gd name="connsiteY22" fmla="*/ 19879 h 4442792"/>
                <a:gd name="connsiteX23" fmla="*/ 4830417 w 6470374"/>
                <a:gd name="connsiteY23" fmla="*/ 49696 h 4442792"/>
                <a:gd name="connsiteX24" fmla="*/ 4999383 w 6470374"/>
                <a:gd name="connsiteY24" fmla="*/ 89453 h 4442792"/>
                <a:gd name="connsiteX25" fmla="*/ 5128591 w 6470374"/>
                <a:gd name="connsiteY25" fmla="*/ 149087 h 4442792"/>
                <a:gd name="connsiteX26" fmla="*/ 5267739 w 6470374"/>
                <a:gd name="connsiteY26" fmla="*/ 178905 h 4442792"/>
                <a:gd name="connsiteX27" fmla="*/ 5357191 w 6470374"/>
                <a:gd name="connsiteY27" fmla="*/ 218661 h 4442792"/>
                <a:gd name="connsiteX28" fmla="*/ 5575852 w 6470374"/>
                <a:gd name="connsiteY28" fmla="*/ 268357 h 4442792"/>
                <a:gd name="connsiteX29" fmla="*/ 5734878 w 6470374"/>
                <a:gd name="connsiteY29" fmla="*/ 337931 h 4442792"/>
                <a:gd name="connsiteX30" fmla="*/ 5953539 w 6470374"/>
                <a:gd name="connsiteY30" fmla="*/ 397566 h 4442792"/>
                <a:gd name="connsiteX31" fmla="*/ 6112565 w 6470374"/>
                <a:gd name="connsiteY31" fmla="*/ 467140 h 4442792"/>
                <a:gd name="connsiteX32" fmla="*/ 6162261 w 6470374"/>
                <a:gd name="connsiteY32" fmla="*/ 487018 h 4442792"/>
                <a:gd name="connsiteX33" fmla="*/ 6251713 w 6470374"/>
                <a:gd name="connsiteY33" fmla="*/ 516835 h 4442792"/>
                <a:gd name="connsiteX34" fmla="*/ 6311348 w 6470374"/>
                <a:gd name="connsiteY34" fmla="*/ 566531 h 4442792"/>
                <a:gd name="connsiteX35" fmla="*/ 6341165 w 6470374"/>
                <a:gd name="connsiteY35" fmla="*/ 596348 h 4442792"/>
                <a:gd name="connsiteX36" fmla="*/ 6430617 w 6470374"/>
                <a:gd name="connsiteY36" fmla="*/ 655983 h 4442792"/>
                <a:gd name="connsiteX37" fmla="*/ 6470374 w 6470374"/>
                <a:gd name="connsiteY37" fmla="*/ 665922 h 4442792"/>
                <a:gd name="connsiteX0" fmla="*/ 0 w 6470374"/>
                <a:gd name="connsiteY0" fmla="*/ 4442792 h 4442792"/>
                <a:gd name="connsiteX1" fmla="*/ 1375107 w 6470374"/>
                <a:gd name="connsiteY1" fmla="*/ 1527411 h 4442792"/>
                <a:gd name="connsiteX2" fmla="*/ 1663197 w 6470374"/>
                <a:gd name="connsiteY2" fmla="*/ 1036886 h 4442792"/>
                <a:gd name="connsiteX3" fmla="*/ 1825438 w 6470374"/>
                <a:gd name="connsiteY3" fmla="*/ 1063633 h 4442792"/>
                <a:gd name="connsiteX4" fmla="*/ 1939008 w 6470374"/>
                <a:gd name="connsiteY4" fmla="*/ 1066703 h 4442792"/>
                <a:gd name="connsiteX5" fmla="*/ 2027583 w 6470374"/>
                <a:gd name="connsiteY5" fmla="*/ 1053548 h 4442792"/>
                <a:gd name="connsiteX6" fmla="*/ 2246244 w 6470374"/>
                <a:gd name="connsiteY6" fmla="*/ 904461 h 4442792"/>
                <a:gd name="connsiteX7" fmla="*/ 2315817 w 6470374"/>
                <a:gd name="connsiteY7" fmla="*/ 854766 h 4442792"/>
                <a:gd name="connsiteX8" fmla="*/ 2435087 w 6470374"/>
                <a:gd name="connsiteY8" fmla="*/ 725557 h 4442792"/>
                <a:gd name="connsiteX9" fmla="*/ 2534478 w 6470374"/>
                <a:gd name="connsiteY9" fmla="*/ 596348 h 4442792"/>
                <a:gd name="connsiteX10" fmla="*/ 2673626 w 6470374"/>
                <a:gd name="connsiteY10" fmla="*/ 427383 h 4442792"/>
                <a:gd name="connsiteX11" fmla="*/ 2733261 w 6470374"/>
                <a:gd name="connsiteY11" fmla="*/ 407505 h 4442792"/>
                <a:gd name="connsiteX12" fmla="*/ 2802835 w 6470374"/>
                <a:gd name="connsiteY12" fmla="*/ 357809 h 4442792"/>
                <a:gd name="connsiteX13" fmla="*/ 2882348 w 6470374"/>
                <a:gd name="connsiteY13" fmla="*/ 288235 h 4442792"/>
                <a:gd name="connsiteX14" fmla="*/ 3011557 w 6470374"/>
                <a:gd name="connsiteY14" fmla="*/ 238540 h 4442792"/>
                <a:gd name="connsiteX15" fmla="*/ 3130826 w 6470374"/>
                <a:gd name="connsiteY15" fmla="*/ 149087 h 4442792"/>
                <a:gd name="connsiteX16" fmla="*/ 3190461 w 6470374"/>
                <a:gd name="connsiteY16" fmla="*/ 139148 h 4442792"/>
                <a:gd name="connsiteX17" fmla="*/ 3309731 w 6470374"/>
                <a:gd name="connsiteY17" fmla="*/ 129209 h 4442792"/>
                <a:gd name="connsiteX18" fmla="*/ 3458817 w 6470374"/>
                <a:gd name="connsiteY18" fmla="*/ 99392 h 4442792"/>
                <a:gd name="connsiteX19" fmla="*/ 3747052 w 6470374"/>
                <a:gd name="connsiteY19" fmla="*/ 19879 h 4442792"/>
                <a:gd name="connsiteX20" fmla="*/ 3906078 w 6470374"/>
                <a:gd name="connsiteY20" fmla="*/ 0 h 4442792"/>
                <a:gd name="connsiteX21" fmla="*/ 4631635 w 6470374"/>
                <a:gd name="connsiteY21" fmla="*/ 19879 h 4442792"/>
                <a:gd name="connsiteX22" fmla="*/ 4830417 w 6470374"/>
                <a:gd name="connsiteY22" fmla="*/ 49696 h 4442792"/>
                <a:gd name="connsiteX23" fmla="*/ 4999383 w 6470374"/>
                <a:gd name="connsiteY23" fmla="*/ 89453 h 4442792"/>
                <a:gd name="connsiteX24" fmla="*/ 5128591 w 6470374"/>
                <a:gd name="connsiteY24" fmla="*/ 149087 h 4442792"/>
                <a:gd name="connsiteX25" fmla="*/ 5267739 w 6470374"/>
                <a:gd name="connsiteY25" fmla="*/ 178905 h 4442792"/>
                <a:gd name="connsiteX26" fmla="*/ 5357191 w 6470374"/>
                <a:gd name="connsiteY26" fmla="*/ 218661 h 4442792"/>
                <a:gd name="connsiteX27" fmla="*/ 5575852 w 6470374"/>
                <a:gd name="connsiteY27" fmla="*/ 268357 h 4442792"/>
                <a:gd name="connsiteX28" fmla="*/ 5734878 w 6470374"/>
                <a:gd name="connsiteY28" fmla="*/ 337931 h 4442792"/>
                <a:gd name="connsiteX29" fmla="*/ 5953539 w 6470374"/>
                <a:gd name="connsiteY29" fmla="*/ 397566 h 4442792"/>
                <a:gd name="connsiteX30" fmla="*/ 6112565 w 6470374"/>
                <a:gd name="connsiteY30" fmla="*/ 467140 h 4442792"/>
                <a:gd name="connsiteX31" fmla="*/ 6162261 w 6470374"/>
                <a:gd name="connsiteY31" fmla="*/ 487018 h 4442792"/>
                <a:gd name="connsiteX32" fmla="*/ 6251713 w 6470374"/>
                <a:gd name="connsiteY32" fmla="*/ 516835 h 4442792"/>
                <a:gd name="connsiteX33" fmla="*/ 6311348 w 6470374"/>
                <a:gd name="connsiteY33" fmla="*/ 566531 h 4442792"/>
                <a:gd name="connsiteX34" fmla="*/ 6341165 w 6470374"/>
                <a:gd name="connsiteY34" fmla="*/ 596348 h 4442792"/>
                <a:gd name="connsiteX35" fmla="*/ 6430617 w 6470374"/>
                <a:gd name="connsiteY35" fmla="*/ 655983 h 4442792"/>
                <a:gd name="connsiteX36" fmla="*/ 6470374 w 6470374"/>
                <a:gd name="connsiteY36" fmla="*/ 665922 h 4442792"/>
                <a:gd name="connsiteX0" fmla="*/ 0 w 6470374"/>
                <a:gd name="connsiteY0" fmla="*/ 4442792 h 4442792"/>
                <a:gd name="connsiteX1" fmla="*/ 1375107 w 6470374"/>
                <a:gd name="connsiteY1" fmla="*/ 1527411 h 4442792"/>
                <a:gd name="connsiteX2" fmla="*/ 1663197 w 6470374"/>
                <a:gd name="connsiteY2" fmla="*/ 1036886 h 4442792"/>
                <a:gd name="connsiteX3" fmla="*/ 1825438 w 6470374"/>
                <a:gd name="connsiteY3" fmla="*/ 1063633 h 4442792"/>
                <a:gd name="connsiteX4" fmla="*/ 1939008 w 6470374"/>
                <a:gd name="connsiteY4" fmla="*/ 1066703 h 4442792"/>
                <a:gd name="connsiteX5" fmla="*/ 2027583 w 6470374"/>
                <a:gd name="connsiteY5" fmla="*/ 1053548 h 4442792"/>
                <a:gd name="connsiteX6" fmla="*/ 2246244 w 6470374"/>
                <a:gd name="connsiteY6" fmla="*/ 904461 h 4442792"/>
                <a:gd name="connsiteX7" fmla="*/ 2435087 w 6470374"/>
                <a:gd name="connsiteY7" fmla="*/ 725557 h 4442792"/>
                <a:gd name="connsiteX8" fmla="*/ 2534478 w 6470374"/>
                <a:gd name="connsiteY8" fmla="*/ 596348 h 4442792"/>
                <a:gd name="connsiteX9" fmla="*/ 2673626 w 6470374"/>
                <a:gd name="connsiteY9" fmla="*/ 427383 h 4442792"/>
                <a:gd name="connsiteX10" fmla="*/ 2733261 w 6470374"/>
                <a:gd name="connsiteY10" fmla="*/ 407505 h 4442792"/>
                <a:gd name="connsiteX11" fmla="*/ 2802835 w 6470374"/>
                <a:gd name="connsiteY11" fmla="*/ 357809 h 4442792"/>
                <a:gd name="connsiteX12" fmla="*/ 2882348 w 6470374"/>
                <a:gd name="connsiteY12" fmla="*/ 288235 h 4442792"/>
                <a:gd name="connsiteX13" fmla="*/ 3011557 w 6470374"/>
                <a:gd name="connsiteY13" fmla="*/ 238540 h 4442792"/>
                <a:gd name="connsiteX14" fmla="*/ 3130826 w 6470374"/>
                <a:gd name="connsiteY14" fmla="*/ 149087 h 4442792"/>
                <a:gd name="connsiteX15" fmla="*/ 3190461 w 6470374"/>
                <a:gd name="connsiteY15" fmla="*/ 139148 h 4442792"/>
                <a:gd name="connsiteX16" fmla="*/ 3309731 w 6470374"/>
                <a:gd name="connsiteY16" fmla="*/ 129209 h 4442792"/>
                <a:gd name="connsiteX17" fmla="*/ 3458817 w 6470374"/>
                <a:gd name="connsiteY17" fmla="*/ 99392 h 4442792"/>
                <a:gd name="connsiteX18" fmla="*/ 3747052 w 6470374"/>
                <a:gd name="connsiteY18" fmla="*/ 19879 h 4442792"/>
                <a:gd name="connsiteX19" fmla="*/ 3906078 w 6470374"/>
                <a:gd name="connsiteY19" fmla="*/ 0 h 4442792"/>
                <a:gd name="connsiteX20" fmla="*/ 4631635 w 6470374"/>
                <a:gd name="connsiteY20" fmla="*/ 19879 h 4442792"/>
                <a:gd name="connsiteX21" fmla="*/ 4830417 w 6470374"/>
                <a:gd name="connsiteY21" fmla="*/ 49696 h 4442792"/>
                <a:gd name="connsiteX22" fmla="*/ 4999383 w 6470374"/>
                <a:gd name="connsiteY22" fmla="*/ 89453 h 4442792"/>
                <a:gd name="connsiteX23" fmla="*/ 5128591 w 6470374"/>
                <a:gd name="connsiteY23" fmla="*/ 149087 h 4442792"/>
                <a:gd name="connsiteX24" fmla="*/ 5267739 w 6470374"/>
                <a:gd name="connsiteY24" fmla="*/ 178905 h 4442792"/>
                <a:gd name="connsiteX25" fmla="*/ 5357191 w 6470374"/>
                <a:gd name="connsiteY25" fmla="*/ 218661 h 4442792"/>
                <a:gd name="connsiteX26" fmla="*/ 5575852 w 6470374"/>
                <a:gd name="connsiteY26" fmla="*/ 268357 h 4442792"/>
                <a:gd name="connsiteX27" fmla="*/ 5734878 w 6470374"/>
                <a:gd name="connsiteY27" fmla="*/ 337931 h 4442792"/>
                <a:gd name="connsiteX28" fmla="*/ 5953539 w 6470374"/>
                <a:gd name="connsiteY28" fmla="*/ 397566 h 4442792"/>
                <a:gd name="connsiteX29" fmla="*/ 6112565 w 6470374"/>
                <a:gd name="connsiteY29" fmla="*/ 467140 h 4442792"/>
                <a:gd name="connsiteX30" fmla="*/ 6162261 w 6470374"/>
                <a:gd name="connsiteY30" fmla="*/ 487018 h 4442792"/>
                <a:gd name="connsiteX31" fmla="*/ 6251713 w 6470374"/>
                <a:gd name="connsiteY31" fmla="*/ 516835 h 4442792"/>
                <a:gd name="connsiteX32" fmla="*/ 6311348 w 6470374"/>
                <a:gd name="connsiteY32" fmla="*/ 566531 h 4442792"/>
                <a:gd name="connsiteX33" fmla="*/ 6341165 w 6470374"/>
                <a:gd name="connsiteY33" fmla="*/ 596348 h 4442792"/>
                <a:gd name="connsiteX34" fmla="*/ 6430617 w 6470374"/>
                <a:gd name="connsiteY34" fmla="*/ 655983 h 4442792"/>
                <a:gd name="connsiteX35" fmla="*/ 6470374 w 6470374"/>
                <a:gd name="connsiteY35" fmla="*/ 665922 h 4442792"/>
                <a:gd name="connsiteX0" fmla="*/ 0 w 6470374"/>
                <a:gd name="connsiteY0" fmla="*/ 4442792 h 4442792"/>
                <a:gd name="connsiteX1" fmla="*/ 1375107 w 6470374"/>
                <a:gd name="connsiteY1" fmla="*/ 1527411 h 4442792"/>
                <a:gd name="connsiteX2" fmla="*/ 1663197 w 6470374"/>
                <a:gd name="connsiteY2" fmla="*/ 1036886 h 4442792"/>
                <a:gd name="connsiteX3" fmla="*/ 1825438 w 6470374"/>
                <a:gd name="connsiteY3" fmla="*/ 1063633 h 4442792"/>
                <a:gd name="connsiteX4" fmla="*/ 1939008 w 6470374"/>
                <a:gd name="connsiteY4" fmla="*/ 1066703 h 4442792"/>
                <a:gd name="connsiteX5" fmla="*/ 2027583 w 6470374"/>
                <a:gd name="connsiteY5" fmla="*/ 1053548 h 4442792"/>
                <a:gd name="connsiteX6" fmla="*/ 2435087 w 6470374"/>
                <a:gd name="connsiteY6" fmla="*/ 725557 h 4442792"/>
                <a:gd name="connsiteX7" fmla="*/ 2534478 w 6470374"/>
                <a:gd name="connsiteY7" fmla="*/ 596348 h 4442792"/>
                <a:gd name="connsiteX8" fmla="*/ 2673626 w 6470374"/>
                <a:gd name="connsiteY8" fmla="*/ 427383 h 4442792"/>
                <a:gd name="connsiteX9" fmla="*/ 2733261 w 6470374"/>
                <a:gd name="connsiteY9" fmla="*/ 407505 h 4442792"/>
                <a:gd name="connsiteX10" fmla="*/ 2802835 w 6470374"/>
                <a:gd name="connsiteY10" fmla="*/ 357809 h 4442792"/>
                <a:gd name="connsiteX11" fmla="*/ 2882348 w 6470374"/>
                <a:gd name="connsiteY11" fmla="*/ 288235 h 4442792"/>
                <a:gd name="connsiteX12" fmla="*/ 3011557 w 6470374"/>
                <a:gd name="connsiteY12" fmla="*/ 238540 h 4442792"/>
                <a:gd name="connsiteX13" fmla="*/ 3130826 w 6470374"/>
                <a:gd name="connsiteY13" fmla="*/ 149087 h 4442792"/>
                <a:gd name="connsiteX14" fmla="*/ 3190461 w 6470374"/>
                <a:gd name="connsiteY14" fmla="*/ 139148 h 4442792"/>
                <a:gd name="connsiteX15" fmla="*/ 3309731 w 6470374"/>
                <a:gd name="connsiteY15" fmla="*/ 129209 h 4442792"/>
                <a:gd name="connsiteX16" fmla="*/ 3458817 w 6470374"/>
                <a:gd name="connsiteY16" fmla="*/ 99392 h 4442792"/>
                <a:gd name="connsiteX17" fmla="*/ 3747052 w 6470374"/>
                <a:gd name="connsiteY17" fmla="*/ 19879 h 4442792"/>
                <a:gd name="connsiteX18" fmla="*/ 3906078 w 6470374"/>
                <a:gd name="connsiteY18" fmla="*/ 0 h 4442792"/>
                <a:gd name="connsiteX19" fmla="*/ 4631635 w 6470374"/>
                <a:gd name="connsiteY19" fmla="*/ 19879 h 4442792"/>
                <a:gd name="connsiteX20" fmla="*/ 4830417 w 6470374"/>
                <a:gd name="connsiteY20" fmla="*/ 49696 h 4442792"/>
                <a:gd name="connsiteX21" fmla="*/ 4999383 w 6470374"/>
                <a:gd name="connsiteY21" fmla="*/ 89453 h 4442792"/>
                <a:gd name="connsiteX22" fmla="*/ 5128591 w 6470374"/>
                <a:gd name="connsiteY22" fmla="*/ 149087 h 4442792"/>
                <a:gd name="connsiteX23" fmla="*/ 5267739 w 6470374"/>
                <a:gd name="connsiteY23" fmla="*/ 178905 h 4442792"/>
                <a:gd name="connsiteX24" fmla="*/ 5357191 w 6470374"/>
                <a:gd name="connsiteY24" fmla="*/ 218661 h 4442792"/>
                <a:gd name="connsiteX25" fmla="*/ 5575852 w 6470374"/>
                <a:gd name="connsiteY25" fmla="*/ 268357 h 4442792"/>
                <a:gd name="connsiteX26" fmla="*/ 5734878 w 6470374"/>
                <a:gd name="connsiteY26" fmla="*/ 337931 h 4442792"/>
                <a:gd name="connsiteX27" fmla="*/ 5953539 w 6470374"/>
                <a:gd name="connsiteY27" fmla="*/ 397566 h 4442792"/>
                <a:gd name="connsiteX28" fmla="*/ 6112565 w 6470374"/>
                <a:gd name="connsiteY28" fmla="*/ 467140 h 4442792"/>
                <a:gd name="connsiteX29" fmla="*/ 6162261 w 6470374"/>
                <a:gd name="connsiteY29" fmla="*/ 487018 h 4442792"/>
                <a:gd name="connsiteX30" fmla="*/ 6251713 w 6470374"/>
                <a:gd name="connsiteY30" fmla="*/ 516835 h 4442792"/>
                <a:gd name="connsiteX31" fmla="*/ 6311348 w 6470374"/>
                <a:gd name="connsiteY31" fmla="*/ 566531 h 4442792"/>
                <a:gd name="connsiteX32" fmla="*/ 6341165 w 6470374"/>
                <a:gd name="connsiteY32" fmla="*/ 596348 h 4442792"/>
                <a:gd name="connsiteX33" fmla="*/ 6430617 w 6470374"/>
                <a:gd name="connsiteY33" fmla="*/ 655983 h 4442792"/>
                <a:gd name="connsiteX34" fmla="*/ 6470374 w 6470374"/>
                <a:gd name="connsiteY34" fmla="*/ 665922 h 4442792"/>
                <a:gd name="connsiteX0" fmla="*/ 0 w 6470374"/>
                <a:gd name="connsiteY0" fmla="*/ 4442792 h 4442792"/>
                <a:gd name="connsiteX1" fmla="*/ 1375107 w 6470374"/>
                <a:gd name="connsiteY1" fmla="*/ 1527411 h 4442792"/>
                <a:gd name="connsiteX2" fmla="*/ 1663197 w 6470374"/>
                <a:gd name="connsiteY2" fmla="*/ 1036886 h 4442792"/>
                <a:gd name="connsiteX3" fmla="*/ 1825438 w 6470374"/>
                <a:gd name="connsiteY3" fmla="*/ 1063633 h 4442792"/>
                <a:gd name="connsiteX4" fmla="*/ 1939008 w 6470374"/>
                <a:gd name="connsiteY4" fmla="*/ 1066703 h 4442792"/>
                <a:gd name="connsiteX5" fmla="*/ 2027583 w 6470374"/>
                <a:gd name="connsiteY5" fmla="*/ 1053548 h 4442792"/>
                <a:gd name="connsiteX6" fmla="*/ 2435087 w 6470374"/>
                <a:gd name="connsiteY6" fmla="*/ 725557 h 4442792"/>
                <a:gd name="connsiteX7" fmla="*/ 2534478 w 6470374"/>
                <a:gd name="connsiteY7" fmla="*/ 596348 h 4442792"/>
                <a:gd name="connsiteX8" fmla="*/ 2673626 w 6470374"/>
                <a:gd name="connsiteY8" fmla="*/ 427383 h 4442792"/>
                <a:gd name="connsiteX9" fmla="*/ 2733261 w 6470374"/>
                <a:gd name="connsiteY9" fmla="*/ 407505 h 4442792"/>
                <a:gd name="connsiteX10" fmla="*/ 2882348 w 6470374"/>
                <a:gd name="connsiteY10" fmla="*/ 288235 h 4442792"/>
                <a:gd name="connsiteX11" fmla="*/ 3011557 w 6470374"/>
                <a:gd name="connsiteY11" fmla="*/ 238540 h 4442792"/>
                <a:gd name="connsiteX12" fmla="*/ 3130826 w 6470374"/>
                <a:gd name="connsiteY12" fmla="*/ 149087 h 4442792"/>
                <a:gd name="connsiteX13" fmla="*/ 3190461 w 6470374"/>
                <a:gd name="connsiteY13" fmla="*/ 139148 h 4442792"/>
                <a:gd name="connsiteX14" fmla="*/ 3309731 w 6470374"/>
                <a:gd name="connsiteY14" fmla="*/ 129209 h 4442792"/>
                <a:gd name="connsiteX15" fmla="*/ 3458817 w 6470374"/>
                <a:gd name="connsiteY15" fmla="*/ 99392 h 4442792"/>
                <a:gd name="connsiteX16" fmla="*/ 3747052 w 6470374"/>
                <a:gd name="connsiteY16" fmla="*/ 19879 h 4442792"/>
                <a:gd name="connsiteX17" fmla="*/ 3906078 w 6470374"/>
                <a:gd name="connsiteY17" fmla="*/ 0 h 4442792"/>
                <a:gd name="connsiteX18" fmla="*/ 4631635 w 6470374"/>
                <a:gd name="connsiteY18" fmla="*/ 19879 h 4442792"/>
                <a:gd name="connsiteX19" fmla="*/ 4830417 w 6470374"/>
                <a:gd name="connsiteY19" fmla="*/ 49696 h 4442792"/>
                <a:gd name="connsiteX20" fmla="*/ 4999383 w 6470374"/>
                <a:gd name="connsiteY20" fmla="*/ 89453 h 4442792"/>
                <a:gd name="connsiteX21" fmla="*/ 5128591 w 6470374"/>
                <a:gd name="connsiteY21" fmla="*/ 149087 h 4442792"/>
                <a:gd name="connsiteX22" fmla="*/ 5267739 w 6470374"/>
                <a:gd name="connsiteY22" fmla="*/ 178905 h 4442792"/>
                <a:gd name="connsiteX23" fmla="*/ 5357191 w 6470374"/>
                <a:gd name="connsiteY23" fmla="*/ 218661 h 4442792"/>
                <a:gd name="connsiteX24" fmla="*/ 5575852 w 6470374"/>
                <a:gd name="connsiteY24" fmla="*/ 268357 h 4442792"/>
                <a:gd name="connsiteX25" fmla="*/ 5734878 w 6470374"/>
                <a:gd name="connsiteY25" fmla="*/ 337931 h 4442792"/>
                <a:gd name="connsiteX26" fmla="*/ 5953539 w 6470374"/>
                <a:gd name="connsiteY26" fmla="*/ 397566 h 4442792"/>
                <a:gd name="connsiteX27" fmla="*/ 6112565 w 6470374"/>
                <a:gd name="connsiteY27" fmla="*/ 467140 h 4442792"/>
                <a:gd name="connsiteX28" fmla="*/ 6162261 w 6470374"/>
                <a:gd name="connsiteY28" fmla="*/ 487018 h 4442792"/>
                <a:gd name="connsiteX29" fmla="*/ 6251713 w 6470374"/>
                <a:gd name="connsiteY29" fmla="*/ 516835 h 4442792"/>
                <a:gd name="connsiteX30" fmla="*/ 6311348 w 6470374"/>
                <a:gd name="connsiteY30" fmla="*/ 566531 h 4442792"/>
                <a:gd name="connsiteX31" fmla="*/ 6341165 w 6470374"/>
                <a:gd name="connsiteY31" fmla="*/ 596348 h 4442792"/>
                <a:gd name="connsiteX32" fmla="*/ 6430617 w 6470374"/>
                <a:gd name="connsiteY32" fmla="*/ 655983 h 4442792"/>
                <a:gd name="connsiteX33" fmla="*/ 6470374 w 6470374"/>
                <a:gd name="connsiteY33" fmla="*/ 665922 h 4442792"/>
                <a:gd name="connsiteX0" fmla="*/ 0 w 6470374"/>
                <a:gd name="connsiteY0" fmla="*/ 4442792 h 4442792"/>
                <a:gd name="connsiteX1" fmla="*/ 1375107 w 6470374"/>
                <a:gd name="connsiteY1" fmla="*/ 1527411 h 4442792"/>
                <a:gd name="connsiteX2" fmla="*/ 1663197 w 6470374"/>
                <a:gd name="connsiteY2" fmla="*/ 1036886 h 4442792"/>
                <a:gd name="connsiteX3" fmla="*/ 1825438 w 6470374"/>
                <a:gd name="connsiteY3" fmla="*/ 1063633 h 4442792"/>
                <a:gd name="connsiteX4" fmla="*/ 1939008 w 6470374"/>
                <a:gd name="connsiteY4" fmla="*/ 1066703 h 4442792"/>
                <a:gd name="connsiteX5" fmla="*/ 2027583 w 6470374"/>
                <a:gd name="connsiteY5" fmla="*/ 1053548 h 4442792"/>
                <a:gd name="connsiteX6" fmla="*/ 2435087 w 6470374"/>
                <a:gd name="connsiteY6" fmla="*/ 725557 h 4442792"/>
                <a:gd name="connsiteX7" fmla="*/ 2534478 w 6470374"/>
                <a:gd name="connsiteY7" fmla="*/ 596348 h 4442792"/>
                <a:gd name="connsiteX8" fmla="*/ 2673626 w 6470374"/>
                <a:gd name="connsiteY8" fmla="*/ 427383 h 4442792"/>
                <a:gd name="connsiteX9" fmla="*/ 2882348 w 6470374"/>
                <a:gd name="connsiteY9" fmla="*/ 288235 h 4442792"/>
                <a:gd name="connsiteX10" fmla="*/ 3011557 w 6470374"/>
                <a:gd name="connsiteY10" fmla="*/ 238540 h 4442792"/>
                <a:gd name="connsiteX11" fmla="*/ 3130826 w 6470374"/>
                <a:gd name="connsiteY11" fmla="*/ 149087 h 4442792"/>
                <a:gd name="connsiteX12" fmla="*/ 3190461 w 6470374"/>
                <a:gd name="connsiteY12" fmla="*/ 139148 h 4442792"/>
                <a:gd name="connsiteX13" fmla="*/ 3309731 w 6470374"/>
                <a:gd name="connsiteY13" fmla="*/ 129209 h 4442792"/>
                <a:gd name="connsiteX14" fmla="*/ 3458817 w 6470374"/>
                <a:gd name="connsiteY14" fmla="*/ 99392 h 4442792"/>
                <a:gd name="connsiteX15" fmla="*/ 3747052 w 6470374"/>
                <a:gd name="connsiteY15" fmla="*/ 19879 h 4442792"/>
                <a:gd name="connsiteX16" fmla="*/ 3906078 w 6470374"/>
                <a:gd name="connsiteY16" fmla="*/ 0 h 4442792"/>
                <a:gd name="connsiteX17" fmla="*/ 4631635 w 6470374"/>
                <a:gd name="connsiteY17" fmla="*/ 19879 h 4442792"/>
                <a:gd name="connsiteX18" fmla="*/ 4830417 w 6470374"/>
                <a:gd name="connsiteY18" fmla="*/ 49696 h 4442792"/>
                <a:gd name="connsiteX19" fmla="*/ 4999383 w 6470374"/>
                <a:gd name="connsiteY19" fmla="*/ 89453 h 4442792"/>
                <a:gd name="connsiteX20" fmla="*/ 5128591 w 6470374"/>
                <a:gd name="connsiteY20" fmla="*/ 149087 h 4442792"/>
                <a:gd name="connsiteX21" fmla="*/ 5267739 w 6470374"/>
                <a:gd name="connsiteY21" fmla="*/ 178905 h 4442792"/>
                <a:gd name="connsiteX22" fmla="*/ 5357191 w 6470374"/>
                <a:gd name="connsiteY22" fmla="*/ 218661 h 4442792"/>
                <a:gd name="connsiteX23" fmla="*/ 5575852 w 6470374"/>
                <a:gd name="connsiteY23" fmla="*/ 268357 h 4442792"/>
                <a:gd name="connsiteX24" fmla="*/ 5734878 w 6470374"/>
                <a:gd name="connsiteY24" fmla="*/ 337931 h 4442792"/>
                <a:gd name="connsiteX25" fmla="*/ 5953539 w 6470374"/>
                <a:gd name="connsiteY25" fmla="*/ 397566 h 4442792"/>
                <a:gd name="connsiteX26" fmla="*/ 6112565 w 6470374"/>
                <a:gd name="connsiteY26" fmla="*/ 467140 h 4442792"/>
                <a:gd name="connsiteX27" fmla="*/ 6162261 w 6470374"/>
                <a:gd name="connsiteY27" fmla="*/ 487018 h 4442792"/>
                <a:gd name="connsiteX28" fmla="*/ 6251713 w 6470374"/>
                <a:gd name="connsiteY28" fmla="*/ 516835 h 4442792"/>
                <a:gd name="connsiteX29" fmla="*/ 6311348 w 6470374"/>
                <a:gd name="connsiteY29" fmla="*/ 566531 h 4442792"/>
                <a:gd name="connsiteX30" fmla="*/ 6341165 w 6470374"/>
                <a:gd name="connsiteY30" fmla="*/ 596348 h 4442792"/>
                <a:gd name="connsiteX31" fmla="*/ 6430617 w 6470374"/>
                <a:gd name="connsiteY31" fmla="*/ 655983 h 4442792"/>
                <a:gd name="connsiteX32" fmla="*/ 6470374 w 6470374"/>
                <a:gd name="connsiteY32" fmla="*/ 665922 h 4442792"/>
                <a:gd name="connsiteX0" fmla="*/ 0 w 6470374"/>
                <a:gd name="connsiteY0" fmla="*/ 4442792 h 4442792"/>
                <a:gd name="connsiteX1" fmla="*/ 1375107 w 6470374"/>
                <a:gd name="connsiteY1" fmla="*/ 1527411 h 4442792"/>
                <a:gd name="connsiteX2" fmla="*/ 1663197 w 6470374"/>
                <a:gd name="connsiteY2" fmla="*/ 1036886 h 4442792"/>
                <a:gd name="connsiteX3" fmla="*/ 1825438 w 6470374"/>
                <a:gd name="connsiteY3" fmla="*/ 1063633 h 4442792"/>
                <a:gd name="connsiteX4" fmla="*/ 1939008 w 6470374"/>
                <a:gd name="connsiteY4" fmla="*/ 1066703 h 4442792"/>
                <a:gd name="connsiteX5" fmla="*/ 2027583 w 6470374"/>
                <a:gd name="connsiteY5" fmla="*/ 1053548 h 4442792"/>
                <a:gd name="connsiteX6" fmla="*/ 2435087 w 6470374"/>
                <a:gd name="connsiteY6" fmla="*/ 725557 h 4442792"/>
                <a:gd name="connsiteX7" fmla="*/ 2534478 w 6470374"/>
                <a:gd name="connsiteY7" fmla="*/ 596348 h 4442792"/>
                <a:gd name="connsiteX8" fmla="*/ 2673626 w 6470374"/>
                <a:gd name="connsiteY8" fmla="*/ 427383 h 4442792"/>
                <a:gd name="connsiteX9" fmla="*/ 2882348 w 6470374"/>
                <a:gd name="connsiteY9" fmla="*/ 288235 h 4442792"/>
                <a:gd name="connsiteX10" fmla="*/ 3011557 w 6470374"/>
                <a:gd name="connsiteY10" fmla="*/ 238540 h 4442792"/>
                <a:gd name="connsiteX11" fmla="*/ 3190461 w 6470374"/>
                <a:gd name="connsiteY11" fmla="*/ 139148 h 4442792"/>
                <a:gd name="connsiteX12" fmla="*/ 3309731 w 6470374"/>
                <a:gd name="connsiteY12" fmla="*/ 129209 h 4442792"/>
                <a:gd name="connsiteX13" fmla="*/ 3458817 w 6470374"/>
                <a:gd name="connsiteY13" fmla="*/ 99392 h 4442792"/>
                <a:gd name="connsiteX14" fmla="*/ 3747052 w 6470374"/>
                <a:gd name="connsiteY14" fmla="*/ 19879 h 4442792"/>
                <a:gd name="connsiteX15" fmla="*/ 3906078 w 6470374"/>
                <a:gd name="connsiteY15" fmla="*/ 0 h 4442792"/>
                <a:gd name="connsiteX16" fmla="*/ 4631635 w 6470374"/>
                <a:gd name="connsiteY16" fmla="*/ 19879 h 4442792"/>
                <a:gd name="connsiteX17" fmla="*/ 4830417 w 6470374"/>
                <a:gd name="connsiteY17" fmla="*/ 49696 h 4442792"/>
                <a:gd name="connsiteX18" fmla="*/ 4999383 w 6470374"/>
                <a:gd name="connsiteY18" fmla="*/ 89453 h 4442792"/>
                <a:gd name="connsiteX19" fmla="*/ 5128591 w 6470374"/>
                <a:gd name="connsiteY19" fmla="*/ 149087 h 4442792"/>
                <a:gd name="connsiteX20" fmla="*/ 5267739 w 6470374"/>
                <a:gd name="connsiteY20" fmla="*/ 178905 h 4442792"/>
                <a:gd name="connsiteX21" fmla="*/ 5357191 w 6470374"/>
                <a:gd name="connsiteY21" fmla="*/ 218661 h 4442792"/>
                <a:gd name="connsiteX22" fmla="*/ 5575852 w 6470374"/>
                <a:gd name="connsiteY22" fmla="*/ 268357 h 4442792"/>
                <a:gd name="connsiteX23" fmla="*/ 5734878 w 6470374"/>
                <a:gd name="connsiteY23" fmla="*/ 337931 h 4442792"/>
                <a:gd name="connsiteX24" fmla="*/ 5953539 w 6470374"/>
                <a:gd name="connsiteY24" fmla="*/ 397566 h 4442792"/>
                <a:gd name="connsiteX25" fmla="*/ 6112565 w 6470374"/>
                <a:gd name="connsiteY25" fmla="*/ 467140 h 4442792"/>
                <a:gd name="connsiteX26" fmla="*/ 6162261 w 6470374"/>
                <a:gd name="connsiteY26" fmla="*/ 487018 h 4442792"/>
                <a:gd name="connsiteX27" fmla="*/ 6251713 w 6470374"/>
                <a:gd name="connsiteY27" fmla="*/ 516835 h 4442792"/>
                <a:gd name="connsiteX28" fmla="*/ 6311348 w 6470374"/>
                <a:gd name="connsiteY28" fmla="*/ 566531 h 4442792"/>
                <a:gd name="connsiteX29" fmla="*/ 6341165 w 6470374"/>
                <a:gd name="connsiteY29" fmla="*/ 596348 h 4442792"/>
                <a:gd name="connsiteX30" fmla="*/ 6430617 w 6470374"/>
                <a:gd name="connsiteY30" fmla="*/ 655983 h 4442792"/>
                <a:gd name="connsiteX31" fmla="*/ 6470374 w 6470374"/>
                <a:gd name="connsiteY31" fmla="*/ 665922 h 4442792"/>
                <a:gd name="connsiteX0" fmla="*/ 0 w 6470374"/>
                <a:gd name="connsiteY0" fmla="*/ 4442792 h 4442792"/>
                <a:gd name="connsiteX1" fmla="*/ 1375107 w 6470374"/>
                <a:gd name="connsiteY1" fmla="*/ 1527411 h 4442792"/>
                <a:gd name="connsiteX2" fmla="*/ 1663197 w 6470374"/>
                <a:gd name="connsiteY2" fmla="*/ 1036886 h 4442792"/>
                <a:gd name="connsiteX3" fmla="*/ 1825438 w 6470374"/>
                <a:gd name="connsiteY3" fmla="*/ 1063633 h 4442792"/>
                <a:gd name="connsiteX4" fmla="*/ 1939008 w 6470374"/>
                <a:gd name="connsiteY4" fmla="*/ 1066703 h 4442792"/>
                <a:gd name="connsiteX5" fmla="*/ 2027583 w 6470374"/>
                <a:gd name="connsiteY5" fmla="*/ 1053548 h 4442792"/>
                <a:gd name="connsiteX6" fmla="*/ 2435087 w 6470374"/>
                <a:gd name="connsiteY6" fmla="*/ 725557 h 4442792"/>
                <a:gd name="connsiteX7" fmla="*/ 2534478 w 6470374"/>
                <a:gd name="connsiteY7" fmla="*/ 596348 h 4442792"/>
                <a:gd name="connsiteX8" fmla="*/ 2673626 w 6470374"/>
                <a:gd name="connsiteY8" fmla="*/ 427383 h 4442792"/>
                <a:gd name="connsiteX9" fmla="*/ 2882348 w 6470374"/>
                <a:gd name="connsiteY9" fmla="*/ 288235 h 4442792"/>
                <a:gd name="connsiteX10" fmla="*/ 3011557 w 6470374"/>
                <a:gd name="connsiteY10" fmla="*/ 238540 h 4442792"/>
                <a:gd name="connsiteX11" fmla="*/ 3200546 w 6470374"/>
                <a:gd name="connsiteY11" fmla="*/ 139148 h 4442792"/>
                <a:gd name="connsiteX12" fmla="*/ 3309731 w 6470374"/>
                <a:gd name="connsiteY12" fmla="*/ 129209 h 4442792"/>
                <a:gd name="connsiteX13" fmla="*/ 3458817 w 6470374"/>
                <a:gd name="connsiteY13" fmla="*/ 99392 h 4442792"/>
                <a:gd name="connsiteX14" fmla="*/ 3747052 w 6470374"/>
                <a:gd name="connsiteY14" fmla="*/ 19879 h 4442792"/>
                <a:gd name="connsiteX15" fmla="*/ 3906078 w 6470374"/>
                <a:gd name="connsiteY15" fmla="*/ 0 h 4442792"/>
                <a:gd name="connsiteX16" fmla="*/ 4631635 w 6470374"/>
                <a:gd name="connsiteY16" fmla="*/ 19879 h 4442792"/>
                <a:gd name="connsiteX17" fmla="*/ 4830417 w 6470374"/>
                <a:gd name="connsiteY17" fmla="*/ 49696 h 4442792"/>
                <a:gd name="connsiteX18" fmla="*/ 4999383 w 6470374"/>
                <a:gd name="connsiteY18" fmla="*/ 89453 h 4442792"/>
                <a:gd name="connsiteX19" fmla="*/ 5128591 w 6470374"/>
                <a:gd name="connsiteY19" fmla="*/ 149087 h 4442792"/>
                <a:gd name="connsiteX20" fmla="*/ 5267739 w 6470374"/>
                <a:gd name="connsiteY20" fmla="*/ 178905 h 4442792"/>
                <a:gd name="connsiteX21" fmla="*/ 5357191 w 6470374"/>
                <a:gd name="connsiteY21" fmla="*/ 218661 h 4442792"/>
                <a:gd name="connsiteX22" fmla="*/ 5575852 w 6470374"/>
                <a:gd name="connsiteY22" fmla="*/ 268357 h 4442792"/>
                <a:gd name="connsiteX23" fmla="*/ 5734878 w 6470374"/>
                <a:gd name="connsiteY23" fmla="*/ 337931 h 4442792"/>
                <a:gd name="connsiteX24" fmla="*/ 5953539 w 6470374"/>
                <a:gd name="connsiteY24" fmla="*/ 397566 h 4442792"/>
                <a:gd name="connsiteX25" fmla="*/ 6112565 w 6470374"/>
                <a:gd name="connsiteY25" fmla="*/ 467140 h 4442792"/>
                <a:gd name="connsiteX26" fmla="*/ 6162261 w 6470374"/>
                <a:gd name="connsiteY26" fmla="*/ 487018 h 4442792"/>
                <a:gd name="connsiteX27" fmla="*/ 6251713 w 6470374"/>
                <a:gd name="connsiteY27" fmla="*/ 516835 h 4442792"/>
                <a:gd name="connsiteX28" fmla="*/ 6311348 w 6470374"/>
                <a:gd name="connsiteY28" fmla="*/ 566531 h 4442792"/>
                <a:gd name="connsiteX29" fmla="*/ 6341165 w 6470374"/>
                <a:gd name="connsiteY29" fmla="*/ 596348 h 4442792"/>
                <a:gd name="connsiteX30" fmla="*/ 6430617 w 6470374"/>
                <a:gd name="connsiteY30" fmla="*/ 655983 h 4442792"/>
                <a:gd name="connsiteX31" fmla="*/ 6470374 w 6470374"/>
                <a:gd name="connsiteY31" fmla="*/ 665922 h 4442792"/>
                <a:gd name="connsiteX0" fmla="*/ 0 w 6470374"/>
                <a:gd name="connsiteY0" fmla="*/ 4442792 h 4442792"/>
                <a:gd name="connsiteX1" fmla="*/ 1375107 w 6470374"/>
                <a:gd name="connsiteY1" fmla="*/ 1527411 h 4442792"/>
                <a:gd name="connsiteX2" fmla="*/ 1663197 w 6470374"/>
                <a:gd name="connsiteY2" fmla="*/ 1036886 h 4442792"/>
                <a:gd name="connsiteX3" fmla="*/ 1825438 w 6470374"/>
                <a:gd name="connsiteY3" fmla="*/ 1063633 h 4442792"/>
                <a:gd name="connsiteX4" fmla="*/ 1939008 w 6470374"/>
                <a:gd name="connsiteY4" fmla="*/ 1066703 h 4442792"/>
                <a:gd name="connsiteX5" fmla="*/ 2027583 w 6470374"/>
                <a:gd name="connsiteY5" fmla="*/ 1053548 h 4442792"/>
                <a:gd name="connsiteX6" fmla="*/ 2435087 w 6470374"/>
                <a:gd name="connsiteY6" fmla="*/ 725557 h 4442792"/>
                <a:gd name="connsiteX7" fmla="*/ 2534478 w 6470374"/>
                <a:gd name="connsiteY7" fmla="*/ 596348 h 4442792"/>
                <a:gd name="connsiteX8" fmla="*/ 2673626 w 6470374"/>
                <a:gd name="connsiteY8" fmla="*/ 427383 h 4442792"/>
                <a:gd name="connsiteX9" fmla="*/ 2882348 w 6470374"/>
                <a:gd name="connsiteY9" fmla="*/ 288235 h 4442792"/>
                <a:gd name="connsiteX10" fmla="*/ 3011557 w 6470374"/>
                <a:gd name="connsiteY10" fmla="*/ 238540 h 4442792"/>
                <a:gd name="connsiteX11" fmla="*/ 3309731 w 6470374"/>
                <a:gd name="connsiteY11" fmla="*/ 129209 h 4442792"/>
                <a:gd name="connsiteX12" fmla="*/ 3458817 w 6470374"/>
                <a:gd name="connsiteY12" fmla="*/ 99392 h 4442792"/>
                <a:gd name="connsiteX13" fmla="*/ 3747052 w 6470374"/>
                <a:gd name="connsiteY13" fmla="*/ 19879 h 4442792"/>
                <a:gd name="connsiteX14" fmla="*/ 3906078 w 6470374"/>
                <a:gd name="connsiteY14" fmla="*/ 0 h 4442792"/>
                <a:gd name="connsiteX15" fmla="*/ 4631635 w 6470374"/>
                <a:gd name="connsiteY15" fmla="*/ 19879 h 4442792"/>
                <a:gd name="connsiteX16" fmla="*/ 4830417 w 6470374"/>
                <a:gd name="connsiteY16" fmla="*/ 49696 h 4442792"/>
                <a:gd name="connsiteX17" fmla="*/ 4999383 w 6470374"/>
                <a:gd name="connsiteY17" fmla="*/ 89453 h 4442792"/>
                <a:gd name="connsiteX18" fmla="*/ 5128591 w 6470374"/>
                <a:gd name="connsiteY18" fmla="*/ 149087 h 4442792"/>
                <a:gd name="connsiteX19" fmla="*/ 5267739 w 6470374"/>
                <a:gd name="connsiteY19" fmla="*/ 178905 h 4442792"/>
                <a:gd name="connsiteX20" fmla="*/ 5357191 w 6470374"/>
                <a:gd name="connsiteY20" fmla="*/ 218661 h 4442792"/>
                <a:gd name="connsiteX21" fmla="*/ 5575852 w 6470374"/>
                <a:gd name="connsiteY21" fmla="*/ 268357 h 4442792"/>
                <a:gd name="connsiteX22" fmla="*/ 5734878 w 6470374"/>
                <a:gd name="connsiteY22" fmla="*/ 337931 h 4442792"/>
                <a:gd name="connsiteX23" fmla="*/ 5953539 w 6470374"/>
                <a:gd name="connsiteY23" fmla="*/ 397566 h 4442792"/>
                <a:gd name="connsiteX24" fmla="*/ 6112565 w 6470374"/>
                <a:gd name="connsiteY24" fmla="*/ 467140 h 4442792"/>
                <a:gd name="connsiteX25" fmla="*/ 6162261 w 6470374"/>
                <a:gd name="connsiteY25" fmla="*/ 487018 h 4442792"/>
                <a:gd name="connsiteX26" fmla="*/ 6251713 w 6470374"/>
                <a:gd name="connsiteY26" fmla="*/ 516835 h 4442792"/>
                <a:gd name="connsiteX27" fmla="*/ 6311348 w 6470374"/>
                <a:gd name="connsiteY27" fmla="*/ 566531 h 4442792"/>
                <a:gd name="connsiteX28" fmla="*/ 6341165 w 6470374"/>
                <a:gd name="connsiteY28" fmla="*/ 596348 h 4442792"/>
                <a:gd name="connsiteX29" fmla="*/ 6430617 w 6470374"/>
                <a:gd name="connsiteY29" fmla="*/ 655983 h 4442792"/>
                <a:gd name="connsiteX30" fmla="*/ 6470374 w 6470374"/>
                <a:gd name="connsiteY30" fmla="*/ 665922 h 4442792"/>
                <a:gd name="connsiteX0" fmla="*/ 0 w 6470374"/>
                <a:gd name="connsiteY0" fmla="*/ 4442792 h 4442792"/>
                <a:gd name="connsiteX1" fmla="*/ 1375107 w 6470374"/>
                <a:gd name="connsiteY1" fmla="*/ 1527411 h 4442792"/>
                <a:gd name="connsiteX2" fmla="*/ 1663197 w 6470374"/>
                <a:gd name="connsiteY2" fmla="*/ 1036886 h 4442792"/>
                <a:gd name="connsiteX3" fmla="*/ 1825438 w 6470374"/>
                <a:gd name="connsiteY3" fmla="*/ 1063633 h 4442792"/>
                <a:gd name="connsiteX4" fmla="*/ 1939008 w 6470374"/>
                <a:gd name="connsiteY4" fmla="*/ 1066703 h 4442792"/>
                <a:gd name="connsiteX5" fmla="*/ 2027583 w 6470374"/>
                <a:gd name="connsiteY5" fmla="*/ 1053548 h 4442792"/>
                <a:gd name="connsiteX6" fmla="*/ 2435087 w 6470374"/>
                <a:gd name="connsiteY6" fmla="*/ 725557 h 4442792"/>
                <a:gd name="connsiteX7" fmla="*/ 2534478 w 6470374"/>
                <a:gd name="connsiteY7" fmla="*/ 596348 h 4442792"/>
                <a:gd name="connsiteX8" fmla="*/ 2673626 w 6470374"/>
                <a:gd name="connsiteY8" fmla="*/ 427383 h 4442792"/>
                <a:gd name="connsiteX9" fmla="*/ 2882348 w 6470374"/>
                <a:gd name="connsiteY9" fmla="*/ 288235 h 4442792"/>
                <a:gd name="connsiteX10" fmla="*/ 3011557 w 6470374"/>
                <a:gd name="connsiteY10" fmla="*/ 238540 h 4442792"/>
                <a:gd name="connsiteX11" fmla="*/ 3309731 w 6470374"/>
                <a:gd name="connsiteY11" fmla="*/ 129209 h 4442792"/>
                <a:gd name="connsiteX12" fmla="*/ 3747052 w 6470374"/>
                <a:gd name="connsiteY12" fmla="*/ 19879 h 4442792"/>
                <a:gd name="connsiteX13" fmla="*/ 3906078 w 6470374"/>
                <a:gd name="connsiteY13" fmla="*/ 0 h 4442792"/>
                <a:gd name="connsiteX14" fmla="*/ 4631635 w 6470374"/>
                <a:gd name="connsiteY14" fmla="*/ 19879 h 4442792"/>
                <a:gd name="connsiteX15" fmla="*/ 4830417 w 6470374"/>
                <a:gd name="connsiteY15" fmla="*/ 49696 h 4442792"/>
                <a:gd name="connsiteX16" fmla="*/ 4999383 w 6470374"/>
                <a:gd name="connsiteY16" fmla="*/ 89453 h 4442792"/>
                <a:gd name="connsiteX17" fmla="*/ 5128591 w 6470374"/>
                <a:gd name="connsiteY17" fmla="*/ 149087 h 4442792"/>
                <a:gd name="connsiteX18" fmla="*/ 5267739 w 6470374"/>
                <a:gd name="connsiteY18" fmla="*/ 178905 h 4442792"/>
                <a:gd name="connsiteX19" fmla="*/ 5357191 w 6470374"/>
                <a:gd name="connsiteY19" fmla="*/ 218661 h 4442792"/>
                <a:gd name="connsiteX20" fmla="*/ 5575852 w 6470374"/>
                <a:gd name="connsiteY20" fmla="*/ 268357 h 4442792"/>
                <a:gd name="connsiteX21" fmla="*/ 5734878 w 6470374"/>
                <a:gd name="connsiteY21" fmla="*/ 337931 h 4442792"/>
                <a:gd name="connsiteX22" fmla="*/ 5953539 w 6470374"/>
                <a:gd name="connsiteY22" fmla="*/ 397566 h 4442792"/>
                <a:gd name="connsiteX23" fmla="*/ 6112565 w 6470374"/>
                <a:gd name="connsiteY23" fmla="*/ 467140 h 4442792"/>
                <a:gd name="connsiteX24" fmla="*/ 6162261 w 6470374"/>
                <a:gd name="connsiteY24" fmla="*/ 487018 h 4442792"/>
                <a:gd name="connsiteX25" fmla="*/ 6251713 w 6470374"/>
                <a:gd name="connsiteY25" fmla="*/ 516835 h 4442792"/>
                <a:gd name="connsiteX26" fmla="*/ 6311348 w 6470374"/>
                <a:gd name="connsiteY26" fmla="*/ 566531 h 4442792"/>
                <a:gd name="connsiteX27" fmla="*/ 6341165 w 6470374"/>
                <a:gd name="connsiteY27" fmla="*/ 596348 h 4442792"/>
                <a:gd name="connsiteX28" fmla="*/ 6430617 w 6470374"/>
                <a:gd name="connsiteY28" fmla="*/ 655983 h 4442792"/>
                <a:gd name="connsiteX29" fmla="*/ 6470374 w 6470374"/>
                <a:gd name="connsiteY29" fmla="*/ 665922 h 4442792"/>
                <a:gd name="connsiteX0" fmla="*/ 0 w 6470374"/>
                <a:gd name="connsiteY0" fmla="*/ 4442792 h 4442792"/>
                <a:gd name="connsiteX1" fmla="*/ 1375107 w 6470374"/>
                <a:gd name="connsiteY1" fmla="*/ 1527411 h 4442792"/>
                <a:gd name="connsiteX2" fmla="*/ 1663197 w 6470374"/>
                <a:gd name="connsiteY2" fmla="*/ 1036886 h 4442792"/>
                <a:gd name="connsiteX3" fmla="*/ 1825438 w 6470374"/>
                <a:gd name="connsiteY3" fmla="*/ 1063633 h 4442792"/>
                <a:gd name="connsiteX4" fmla="*/ 1939008 w 6470374"/>
                <a:gd name="connsiteY4" fmla="*/ 1066703 h 4442792"/>
                <a:gd name="connsiteX5" fmla="*/ 2027583 w 6470374"/>
                <a:gd name="connsiteY5" fmla="*/ 1053548 h 4442792"/>
                <a:gd name="connsiteX6" fmla="*/ 2435087 w 6470374"/>
                <a:gd name="connsiteY6" fmla="*/ 725557 h 4442792"/>
                <a:gd name="connsiteX7" fmla="*/ 2524392 w 6470374"/>
                <a:gd name="connsiteY7" fmla="*/ 566092 h 4442792"/>
                <a:gd name="connsiteX8" fmla="*/ 2673626 w 6470374"/>
                <a:gd name="connsiteY8" fmla="*/ 427383 h 4442792"/>
                <a:gd name="connsiteX9" fmla="*/ 2882348 w 6470374"/>
                <a:gd name="connsiteY9" fmla="*/ 288235 h 4442792"/>
                <a:gd name="connsiteX10" fmla="*/ 3011557 w 6470374"/>
                <a:gd name="connsiteY10" fmla="*/ 238540 h 4442792"/>
                <a:gd name="connsiteX11" fmla="*/ 3309731 w 6470374"/>
                <a:gd name="connsiteY11" fmla="*/ 129209 h 4442792"/>
                <a:gd name="connsiteX12" fmla="*/ 3747052 w 6470374"/>
                <a:gd name="connsiteY12" fmla="*/ 19879 h 4442792"/>
                <a:gd name="connsiteX13" fmla="*/ 3906078 w 6470374"/>
                <a:gd name="connsiteY13" fmla="*/ 0 h 4442792"/>
                <a:gd name="connsiteX14" fmla="*/ 4631635 w 6470374"/>
                <a:gd name="connsiteY14" fmla="*/ 19879 h 4442792"/>
                <a:gd name="connsiteX15" fmla="*/ 4830417 w 6470374"/>
                <a:gd name="connsiteY15" fmla="*/ 49696 h 4442792"/>
                <a:gd name="connsiteX16" fmla="*/ 4999383 w 6470374"/>
                <a:gd name="connsiteY16" fmla="*/ 89453 h 4442792"/>
                <a:gd name="connsiteX17" fmla="*/ 5128591 w 6470374"/>
                <a:gd name="connsiteY17" fmla="*/ 149087 h 4442792"/>
                <a:gd name="connsiteX18" fmla="*/ 5267739 w 6470374"/>
                <a:gd name="connsiteY18" fmla="*/ 178905 h 4442792"/>
                <a:gd name="connsiteX19" fmla="*/ 5357191 w 6470374"/>
                <a:gd name="connsiteY19" fmla="*/ 218661 h 4442792"/>
                <a:gd name="connsiteX20" fmla="*/ 5575852 w 6470374"/>
                <a:gd name="connsiteY20" fmla="*/ 268357 h 4442792"/>
                <a:gd name="connsiteX21" fmla="*/ 5734878 w 6470374"/>
                <a:gd name="connsiteY21" fmla="*/ 337931 h 4442792"/>
                <a:gd name="connsiteX22" fmla="*/ 5953539 w 6470374"/>
                <a:gd name="connsiteY22" fmla="*/ 397566 h 4442792"/>
                <a:gd name="connsiteX23" fmla="*/ 6112565 w 6470374"/>
                <a:gd name="connsiteY23" fmla="*/ 467140 h 4442792"/>
                <a:gd name="connsiteX24" fmla="*/ 6162261 w 6470374"/>
                <a:gd name="connsiteY24" fmla="*/ 487018 h 4442792"/>
                <a:gd name="connsiteX25" fmla="*/ 6251713 w 6470374"/>
                <a:gd name="connsiteY25" fmla="*/ 516835 h 4442792"/>
                <a:gd name="connsiteX26" fmla="*/ 6311348 w 6470374"/>
                <a:gd name="connsiteY26" fmla="*/ 566531 h 4442792"/>
                <a:gd name="connsiteX27" fmla="*/ 6341165 w 6470374"/>
                <a:gd name="connsiteY27" fmla="*/ 596348 h 4442792"/>
                <a:gd name="connsiteX28" fmla="*/ 6430617 w 6470374"/>
                <a:gd name="connsiteY28" fmla="*/ 655983 h 4442792"/>
                <a:gd name="connsiteX29" fmla="*/ 6470374 w 6470374"/>
                <a:gd name="connsiteY29" fmla="*/ 665922 h 4442792"/>
                <a:gd name="connsiteX0" fmla="*/ 0 w 6470374"/>
                <a:gd name="connsiteY0" fmla="*/ 4442792 h 4442792"/>
                <a:gd name="connsiteX1" fmla="*/ 1375107 w 6470374"/>
                <a:gd name="connsiteY1" fmla="*/ 1527411 h 4442792"/>
                <a:gd name="connsiteX2" fmla="*/ 1663197 w 6470374"/>
                <a:gd name="connsiteY2" fmla="*/ 1036886 h 4442792"/>
                <a:gd name="connsiteX3" fmla="*/ 1825438 w 6470374"/>
                <a:gd name="connsiteY3" fmla="*/ 1063633 h 4442792"/>
                <a:gd name="connsiteX4" fmla="*/ 1939008 w 6470374"/>
                <a:gd name="connsiteY4" fmla="*/ 1066703 h 4442792"/>
                <a:gd name="connsiteX5" fmla="*/ 2027583 w 6470374"/>
                <a:gd name="connsiteY5" fmla="*/ 1053548 h 4442792"/>
                <a:gd name="connsiteX6" fmla="*/ 2524392 w 6470374"/>
                <a:gd name="connsiteY6" fmla="*/ 566092 h 4442792"/>
                <a:gd name="connsiteX7" fmla="*/ 2673626 w 6470374"/>
                <a:gd name="connsiteY7" fmla="*/ 427383 h 4442792"/>
                <a:gd name="connsiteX8" fmla="*/ 2882348 w 6470374"/>
                <a:gd name="connsiteY8" fmla="*/ 288235 h 4442792"/>
                <a:gd name="connsiteX9" fmla="*/ 3011557 w 6470374"/>
                <a:gd name="connsiteY9" fmla="*/ 238540 h 4442792"/>
                <a:gd name="connsiteX10" fmla="*/ 3309731 w 6470374"/>
                <a:gd name="connsiteY10" fmla="*/ 129209 h 4442792"/>
                <a:gd name="connsiteX11" fmla="*/ 3747052 w 6470374"/>
                <a:gd name="connsiteY11" fmla="*/ 19879 h 4442792"/>
                <a:gd name="connsiteX12" fmla="*/ 3906078 w 6470374"/>
                <a:gd name="connsiteY12" fmla="*/ 0 h 4442792"/>
                <a:gd name="connsiteX13" fmla="*/ 4631635 w 6470374"/>
                <a:gd name="connsiteY13" fmla="*/ 19879 h 4442792"/>
                <a:gd name="connsiteX14" fmla="*/ 4830417 w 6470374"/>
                <a:gd name="connsiteY14" fmla="*/ 49696 h 4442792"/>
                <a:gd name="connsiteX15" fmla="*/ 4999383 w 6470374"/>
                <a:gd name="connsiteY15" fmla="*/ 89453 h 4442792"/>
                <a:gd name="connsiteX16" fmla="*/ 5128591 w 6470374"/>
                <a:gd name="connsiteY16" fmla="*/ 149087 h 4442792"/>
                <a:gd name="connsiteX17" fmla="*/ 5267739 w 6470374"/>
                <a:gd name="connsiteY17" fmla="*/ 178905 h 4442792"/>
                <a:gd name="connsiteX18" fmla="*/ 5357191 w 6470374"/>
                <a:gd name="connsiteY18" fmla="*/ 218661 h 4442792"/>
                <a:gd name="connsiteX19" fmla="*/ 5575852 w 6470374"/>
                <a:gd name="connsiteY19" fmla="*/ 268357 h 4442792"/>
                <a:gd name="connsiteX20" fmla="*/ 5734878 w 6470374"/>
                <a:gd name="connsiteY20" fmla="*/ 337931 h 4442792"/>
                <a:gd name="connsiteX21" fmla="*/ 5953539 w 6470374"/>
                <a:gd name="connsiteY21" fmla="*/ 397566 h 4442792"/>
                <a:gd name="connsiteX22" fmla="*/ 6112565 w 6470374"/>
                <a:gd name="connsiteY22" fmla="*/ 467140 h 4442792"/>
                <a:gd name="connsiteX23" fmla="*/ 6162261 w 6470374"/>
                <a:gd name="connsiteY23" fmla="*/ 487018 h 4442792"/>
                <a:gd name="connsiteX24" fmla="*/ 6251713 w 6470374"/>
                <a:gd name="connsiteY24" fmla="*/ 516835 h 4442792"/>
                <a:gd name="connsiteX25" fmla="*/ 6311348 w 6470374"/>
                <a:gd name="connsiteY25" fmla="*/ 566531 h 4442792"/>
                <a:gd name="connsiteX26" fmla="*/ 6341165 w 6470374"/>
                <a:gd name="connsiteY26" fmla="*/ 596348 h 4442792"/>
                <a:gd name="connsiteX27" fmla="*/ 6430617 w 6470374"/>
                <a:gd name="connsiteY27" fmla="*/ 655983 h 4442792"/>
                <a:gd name="connsiteX28" fmla="*/ 6470374 w 6470374"/>
                <a:gd name="connsiteY28" fmla="*/ 665922 h 4442792"/>
                <a:gd name="connsiteX0" fmla="*/ 0 w 6470374"/>
                <a:gd name="connsiteY0" fmla="*/ 4442792 h 4442792"/>
                <a:gd name="connsiteX1" fmla="*/ 1375107 w 6470374"/>
                <a:gd name="connsiteY1" fmla="*/ 1527411 h 4442792"/>
                <a:gd name="connsiteX2" fmla="*/ 1663197 w 6470374"/>
                <a:gd name="connsiteY2" fmla="*/ 1036886 h 4442792"/>
                <a:gd name="connsiteX3" fmla="*/ 1825438 w 6470374"/>
                <a:gd name="connsiteY3" fmla="*/ 1063633 h 4442792"/>
                <a:gd name="connsiteX4" fmla="*/ 1939008 w 6470374"/>
                <a:gd name="connsiteY4" fmla="*/ 1066703 h 4442792"/>
                <a:gd name="connsiteX5" fmla="*/ 2128436 w 6470374"/>
                <a:gd name="connsiteY5" fmla="*/ 929163 h 4442792"/>
                <a:gd name="connsiteX6" fmla="*/ 2524392 w 6470374"/>
                <a:gd name="connsiteY6" fmla="*/ 566092 h 4442792"/>
                <a:gd name="connsiteX7" fmla="*/ 2673626 w 6470374"/>
                <a:gd name="connsiteY7" fmla="*/ 427383 h 4442792"/>
                <a:gd name="connsiteX8" fmla="*/ 2882348 w 6470374"/>
                <a:gd name="connsiteY8" fmla="*/ 288235 h 4442792"/>
                <a:gd name="connsiteX9" fmla="*/ 3011557 w 6470374"/>
                <a:gd name="connsiteY9" fmla="*/ 238540 h 4442792"/>
                <a:gd name="connsiteX10" fmla="*/ 3309731 w 6470374"/>
                <a:gd name="connsiteY10" fmla="*/ 129209 h 4442792"/>
                <a:gd name="connsiteX11" fmla="*/ 3747052 w 6470374"/>
                <a:gd name="connsiteY11" fmla="*/ 19879 h 4442792"/>
                <a:gd name="connsiteX12" fmla="*/ 3906078 w 6470374"/>
                <a:gd name="connsiteY12" fmla="*/ 0 h 4442792"/>
                <a:gd name="connsiteX13" fmla="*/ 4631635 w 6470374"/>
                <a:gd name="connsiteY13" fmla="*/ 19879 h 4442792"/>
                <a:gd name="connsiteX14" fmla="*/ 4830417 w 6470374"/>
                <a:gd name="connsiteY14" fmla="*/ 49696 h 4442792"/>
                <a:gd name="connsiteX15" fmla="*/ 4999383 w 6470374"/>
                <a:gd name="connsiteY15" fmla="*/ 89453 h 4442792"/>
                <a:gd name="connsiteX16" fmla="*/ 5128591 w 6470374"/>
                <a:gd name="connsiteY16" fmla="*/ 149087 h 4442792"/>
                <a:gd name="connsiteX17" fmla="*/ 5267739 w 6470374"/>
                <a:gd name="connsiteY17" fmla="*/ 178905 h 4442792"/>
                <a:gd name="connsiteX18" fmla="*/ 5357191 w 6470374"/>
                <a:gd name="connsiteY18" fmla="*/ 218661 h 4442792"/>
                <a:gd name="connsiteX19" fmla="*/ 5575852 w 6470374"/>
                <a:gd name="connsiteY19" fmla="*/ 268357 h 4442792"/>
                <a:gd name="connsiteX20" fmla="*/ 5734878 w 6470374"/>
                <a:gd name="connsiteY20" fmla="*/ 337931 h 4442792"/>
                <a:gd name="connsiteX21" fmla="*/ 5953539 w 6470374"/>
                <a:gd name="connsiteY21" fmla="*/ 397566 h 4442792"/>
                <a:gd name="connsiteX22" fmla="*/ 6112565 w 6470374"/>
                <a:gd name="connsiteY22" fmla="*/ 467140 h 4442792"/>
                <a:gd name="connsiteX23" fmla="*/ 6162261 w 6470374"/>
                <a:gd name="connsiteY23" fmla="*/ 487018 h 4442792"/>
                <a:gd name="connsiteX24" fmla="*/ 6251713 w 6470374"/>
                <a:gd name="connsiteY24" fmla="*/ 516835 h 4442792"/>
                <a:gd name="connsiteX25" fmla="*/ 6311348 w 6470374"/>
                <a:gd name="connsiteY25" fmla="*/ 566531 h 4442792"/>
                <a:gd name="connsiteX26" fmla="*/ 6341165 w 6470374"/>
                <a:gd name="connsiteY26" fmla="*/ 596348 h 4442792"/>
                <a:gd name="connsiteX27" fmla="*/ 6430617 w 6470374"/>
                <a:gd name="connsiteY27" fmla="*/ 655983 h 4442792"/>
                <a:gd name="connsiteX28" fmla="*/ 6470374 w 6470374"/>
                <a:gd name="connsiteY28" fmla="*/ 665922 h 4442792"/>
                <a:gd name="connsiteX0" fmla="*/ 0 w 6470374"/>
                <a:gd name="connsiteY0" fmla="*/ 4442792 h 4442792"/>
                <a:gd name="connsiteX1" fmla="*/ 1375107 w 6470374"/>
                <a:gd name="connsiteY1" fmla="*/ 1527411 h 4442792"/>
                <a:gd name="connsiteX2" fmla="*/ 1663197 w 6470374"/>
                <a:gd name="connsiteY2" fmla="*/ 1036886 h 4442792"/>
                <a:gd name="connsiteX3" fmla="*/ 1825438 w 6470374"/>
                <a:gd name="connsiteY3" fmla="*/ 1063633 h 4442792"/>
                <a:gd name="connsiteX4" fmla="*/ 1979349 w 6470374"/>
                <a:gd name="connsiteY4" fmla="*/ 1049894 h 4442792"/>
                <a:gd name="connsiteX5" fmla="*/ 2128436 w 6470374"/>
                <a:gd name="connsiteY5" fmla="*/ 929163 h 4442792"/>
                <a:gd name="connsiteX6" fmla="*/ 2524392 w 6470374"/>
                <a:gd name="connsiteY6" fmla="*/ 566092 h 4442792"/>
                <a:gd name="connsiteX7" fmla="*/ 2673626 w 6470374"/>
                <a:gd name="connsiteY7" fmla="*/ 427383 h 4442792"/>
                <a:gd name="connsiteX8" fmla="*/ 2882348 w 6470374"/>
                <a:gd name="connsiteY8" fmla="*/ 288235 h 4442792"/>
                <a:gd name="connsiteX9" fmla="*/ 3011557 w 6470374"/>
                <a:gd name="connsiteY9" fmla="*/ 238540 h 4442792"/>
                <a:gd name="connsiteX10" fmla="*/ 3309731 w 6470374"/>
                <a:gd name="connsiteY10" fmla="*/ 129209 h 4442792"/>
                <a:gd name="connsiteX11" fmla="*/ 3747052 w 6470374"/>
                <a:gd name="connsiteY11" fmla="*/ 19879 h 4442792"/>
                <a:gd name="connsiteX12" fmla="*/ 3906078 w 6470374"/>
                <a:gd name="connsiteY12" fmla="*/ 0 h 4442792"/>
                <a:gd name="connsiteX13" fmla="*/ 4631635 w 6470374"/>
                <a:gd name="connsiteY13" fmla="*/ 19879 h 4442792"/>
                <a:gd name="connsiteX14" fmla="*/ 4830417 w 6470374"/>
                <a:gd name="connsiteY14" fmla="*/ 49696 h 4442792"/>
                <a:gd name="connsiteX15" fmla="*/ 4999383 w 6470374"/>
                <a:gd name="connsiteY15" fmla="*/ 89453 h 4442792"/>
                <a:gd name="connsiteX16" fmla="*/ 5128591 w 6470374"/>
                <a:gd name="connsiteY16" fmla="*/ 149087 h 4442792"/>
                <a:gd name="connsiteX17" fmla="*/ 5267739 w 6470374"/>
                <a:gd name="connsiteY17" fmla="*/ 178905 h 4442792"/>
                <a:gd name="connsiteX18" fmla="*/ 5357191 w 6470374"/>
                <a:gd name="connsiteY18" fmla="*/ 218661 h 4442792"/>
                <a:gd name="connsiteX19" fmla="*/ 5575852 w 6470374"/>
                <a:gd name="connsiteY19" fmla="*/ 268357 h 4442792"/>
                <a:gd name="connsiteX20" fmla="*/ 5734878 w 6470374"/>
                <a:gd name="connsiteY20" fmla="*/ 337931 h 4442792"/>
                <a:gd name="connsiteX21" fmla="*/ 5953539 w 6470374"/>
                <a:gd name="connsiteY21" fmla="*/ 397566 h 4442792"/>
                <a:gd name="connsiteX22" fmla="*/ 6112565 w 6470374"/>
                <a:gd name="connsiteY22" fmla="*/ 467140 h 4442792"/>
                <a:gd name="connsiteX23" fmla="*/ 6162261 w 6470374"/>
                <a:gd name="connsiteY23" fmla="*/ 487018 h 4442792"/>
                <a:gd name="connsiteX24" fmla="*/ 6251713 w 6470374"/>
                <a:gd name="connsiteY24" fmla="*/ 516835 h 4442792"/>
                <a:gd name="connsiteX25" fmla="*/ 6311348 w 6470374"/>
                <a:gd name="connsiteY25" fmla="*/ 566531 h 4442792"/>
                <a:gd name="connsiteX26" fmla="*/ 6341165 w 6470374"/>
                <a:gd name="connsiteY26" fmla="*/ 596348 h 4442792"/>
                <a:gd name="connsiteX27" fmla="*/ 6430617 w 6470374"/>
                <a:gd name="connsiteY27" fmla="*/ 655983 h 4442792"/>
                <a:gd name="connsiteX28" fmla="*/ 6470374 w 6470374"/>
                <a:gd name="connsiteY28" fmla="*/ 665922 h 4442792"/>
                <a:gd name="connsiteX0" fmla="*/ 0 w 6470374"/>
                <a:gd name="connsiteY0" fmla="*/ 4442792 h 4442792"/>
                <a:gd name="connsiteX1" fmla="*/ 1375107 w 6470374"/>
                <a:gd name="connsiteY1" fmla="*/ 1527411 h 4442792"/>
                <a:gd name="connsiteX2" fmla="*/ 1669921 w 6470374"/>
                <a:gd name="connsiteY2" fmla="*/ 1036886 h 4442792"/>
                <a:gd name="connsiteX3" fmla="*/ 1825438 w 6470374"/>
                <a:gd name="connsiteY3" fmla="*/ 1063633 h 4442792"/>
                <a:gd name="connsiteX4" fmla="*/ 1979349 w 6470374"/>
                <a:gd name="connsiteY4" fmla="*/ 1049894 h 4442792"/>
                <a:gd name="connsiteX5" fmla="*/ 2128436 w 6470374"/>
                <a:gd name="connsiteY5" fmla="*/ 929163 h 4442792"/>
                <a:gd name="connsiteX6" fmla="*/ 2524392 w 6470374"/>
                <a:gd name="connsiteY6" fmla="*/ 566092 h 4442792"/>
                <a:gd name="connsiteX7" fmla="*/ 2673626 w 6470374"/>
                <a:gd name="connsiteY7" fmla="*/ 427383 h 4442792"/>
                <a:gd name="connsiteX8" fmla="*/ 2882348 w 6470374"/>
                <a:gd name="connsiteY8" fmla="*/ 288235 h 4442792"/>
                <a:gd name="connsiteX9" fmla="*/ 3011557 w 6470374"/>
                <a:gd name="connsiteY9" fmla="*/ 238540 h 4442792"/>
                <a:gd name="connsiteX10" fmla="*/ 3309731 w 6470374"/>
                <a:gd name="connsiteY10" fmla="*/ 129209 h 4442792"/>
                <a:gd name="connsiteX11" fmla="*/ 3747052 w 6470374"/>
                <a:gd name="connsiteY11" fmla="*/ 19879 h 4442792"/>
                <a:gd name="connsiteX12" fmla="*/ 3906078 w 6470374"/>
                <a:gd name="connsiteY12" fmla="*/ 0 h 4442792"/>
                <a:gd name="connsiteX13" fmla="*/ 4631635 w 6470374"/>
                <a:gd name="connsiteY13" fmla="*/ 19879 h 4442792"/>
                <a:gd name="connsiteX14" fmla="*/ 4830417 w 6470374"/>
                <a:gd name="connsiteY14" fmla="*/ 49696 h 4442792"/>
                <a:gd name="connsiteX15" fmla="*/ 4999383 w 6470374"/>
                <a:gd name="connsiteY15" fmla="*/ 89453 h 4442792"/>
                <a:gd name="connsiteX16" fmla="*/ 5128591 w 6470374"/>
                <a:gd name="connsiteY16" fmla="*/ 149087 h 4442792"/>
                <a:gd name="connsiteX17" fmla="*/ 5267739 w 6470374"/>
                <a:gd name="connsiteY17" fmla="*/ 178905 h 4442792"/>
                <a:gd name="connsiteX18" fmla="*/ 5357191 w 6470374"/>
                <a:gd name="connsiteY18" fmla="*/ 218661 h 4442792"/>
                <a:gd name="connsiteX19" fmla="*/ 5575852 w 6470374"/>
                <a:gd name="connsiteY19" fmla="*/ 268357 h 4442792"/>
                <a:gd name="connsiteX20" fmla="*/ 5734878 w 6470374"/>
                <a:gd name="connsiteY20" fmla="*/ 337931 h 4442792"/>
                <a:gd name="connsiteX21" fmla="*/ 5953539 w 6470374"/>
                <a:gd name="connsiteY21" fmla="*/ 397566 h 4442792"/>
                <a:gd name="connsiteX22" fmla="*/ 6112565 w 6470374"/>
                <a:gd name="connsiteY22" fmla="*/ 467140 h 4442792"/>
                <a:gd name="connsiteX23" fmla="*/ 6162261 w 6470374"/>
                <a:gd name="connsiteY23" fmla="*/ 487018 h 4442792"/>
                <a:gd name="connsiteX24" fmla="*/ 6251713 w 6470374"/>
                <a:gd name="connsiteY24" fmla="*/ 516835 h 4442792"/>
                <a:gd name="connsiteX25" fmla="*/ 6311348 w 6470374"/>
                <a:gd name="connsiteY25" fmla="*/ 566531 h 4442792"/>
                <a:gd name="connsiteX26" fmla="*/ 6341165 w 6470374"/>
                <a:gd name="connsiteY26" fmla="*/ 596348 h 4442792"/>
                <a:gd name="connsiteX27" fmla="*/ 6430617 w 6470374"/>
                <a:gd name="connsiteY27" fmla="*/ 655983 h 4442792"/>
                <a:gd name="connsiteX28" fmla="*/ 6470374 w 6470374"/>
                <a:gd name="connsiteY28" fmla="*/ 665922 h 4442792"/>
                <a:gd name="connsiteX0" fmla="*/ 0 w 6470374"/>
                <a:gd name="connsiteY0" fmla="*/ 4442792 h 4442792"/>
                <a:gd name="connsiteX1" fmla="*/ 1375107 w 6470374"/>
                <a:gd name="connsiteY1" fmla="*/ 1527411 h 4442792"/>
                <a:gd name="connsiteX2" fmla="*/ 1669921 w 6470374"/>
                <a:gd name="connsiteY2" fmla="*/ 1036886 h 4442792"/>
                <a:gd name="connsiteX3" fmla="*/ 1825438 w 6470374"/>
                <a:gd name="connsiteY3" fmla="*/ 1063633 h 4442792"/>
                <a:gd name="connsiteX4" fmla="*/ 1979349 w 6470374"/>
                <a:gd name="connsiteY4" fmla="*/ 1049894 h 4442792"/>
                <a:gd name="connsiteX5" fmla="*/ 2128436 w 6470374"/>
                <a:gd name="connsiteY5" fmla="*/ 929163 h 4442792"/>
                <a:gd name="connsiteX6" fmla="*/ 2524392 w 6470374"/>
                <a:gd name="connsiteY6" fmla="*/ 566092 h 4442792"/>
                <a:gd name="connsiteX7" fmla="*/ 2673626 w 6470374"/>
                <a:gd name="connsiteY7" fmla="*/ 427383 h 4442792"/>
                <a:gd name="connsiteX8" fmla="*/ 2882348 w 6470374"/>
                <a:gd name="connsiteY8" fmla="*/ 288235 h 4442792"/>
                <a:gd name="connsiteX9" fmla="*/ 3011557 w 6470374"/>
                <a:gd name="connsiteY9" fmla="*/ 238540 h 4442792"/>
                <a:gd name="connsiteX10" fmla="*/ 3309731 w 6470374"/>
                <a:gd name="connsiteY10" fmla="*/ 129209 h 4442792"/>
                <a:gd name="connsiteX11" fmla="*/ 3747052 w 6470374"/>
                <a:gd name="connsiteY11" fmla="*/ 19879 h 4442792"/>
                <a:gd name="connsiteX12" fmla="*/ 3906078 w 6470374"/>
                <a:gd name="connsiteY12" fmla="*/ 0 h 4442792"/>
                <a:gd name="connsiteX13" fmla="*/ 4631635 w 6470374"/>
                <a:gd name="connsiteY13" fmla="*/ 19879 h 4442792"/>
                <a:gd name="connsiteX14" fmla="*/ 4830417 w 6470374"/>
                <a:gd name="connsiteY14" fmla="*/ 49696 h 4442792"/>
                <a:gd name="connsiteX15" fmla="*/ 4999383 w 6470374"/>
                <a:gd name="connsiteY15" fmla="*/ 89453 h 4442792"/>
                <a:gd name="connsiteX16" fmla="*/ 5128591 w 6470374"/>
                <a:gd name="connsiteY16" fmla="*/ 149087 h 4442792"/>
                <a:gd name="connsiteX17" fmla="*/ 5267739 w 6470374"/>
                <a:gd name="connsiteY17" fmla="*/ 178905 h 4442792"/>
                <a:gd name="connsiteX18" fmla="*/ 5357191 w 6470374"/>
                <a:gd name="connsiteY18" fmla="*/ 218661 h 4442792"/>
                <a:gd name="connsiteX19" fmla="*/ 5575852 w 6470374"/>
                <a:gd name="connsiteY19" fmla="*/ 268357 h 4442792"/>
                <a:gd name="connsiteX20" fmla="*/ 5734878 w 6470374"/>
                <a:gd name="connsiteY20" fmla="*/ 337931 h 4442792"/>
                <a:gd name="connsiteX21" fmla="*/ 5953539 w 6470374"/>
                <a:gd name="connsiteY21" fmla="*/ 397566 h 4442792"/>
                <a:gd name="connsiteX22" fmla="*/ 6112565 w 6470374"/>
                <a:gd name="connsiteY22" fmla="*/ 467140 h 4442792"/>
                <a:gd name="connsiteX23" fmla="*/ 6162261 w 6470374"/>
                <a:gd name="connsiteY23" fmla="*/ 487018 h 4442792"/>
                <a:gd name="connsiteX24" fmla="*/ 6251713 w 6470374"/>
                <a:gd name="connsiteY24" fmla="*/ 516835 h 4442792"/>
                <a:gd name="connsiteX25" fmla="*/ 6311348 w 6470374"/>
                <a:gd name="connsiteY25" fmla="*/ 566531 h 4442792"/>
                <a:gd name="connsiteX26" fmla="*/ 6341165 w 6470374"/>
                <a:gd name="connsiteY26" fmla="*/ 596348 h 4442792"/>
                <a:gd name="connsiteX27" fmla="*/ 6430617 w 6470374"/>
                <a:gd name="connsiteY27" fmla="*/ 655983 h 4442792"/>
                <a:gd name="connsiteX28" fmla="*/ 6470374 w 6470374"/>
                <a:gd name="connsiteY28" fmla="*/ 665922 h 4442792"/>
                <a:gd name="connsiteX0" fmla="*/ 0 w 6470374"/>
                <a:gd name="connsiteY0" fmla="*/ 4442792 h 4442792"/>
                <a:gd name="connsiteX1" fmla="*/ 1375107 w 6470374"/>
                <a:gd name="connsiteY1" fmla="*/ 1527411 h 4442792"/>
                <a:gd name="connsiteX2" fmla="*/ 1693454 w 6470374"/>
                <a:gd name="connsiteY2" fmla="*/ 1050333 h 4442792"/>
                <a:gd name="connsiteX3" fmla="*/ 1825438 w 6470374"/>
                <a:gd name="connsiteY3" fmla="*/ 1063633 h 4442792"/>
                <a:gd name="connsiteX4" fmla="*/ 1979349 w 6470374"/>
                <a:gd name="connsiteY4" fmla="*/ 1049894 h 4442792"/>
                <a:gd name="connsiteX5" fmla="*/ 2128436 w 6470374"/>
                <a:gd name="connsiteY5" fmla="*/ 929163 h 4442792"/>
                <a:gd name="connsiteX6" fmla="*/ 2524392 w 6470374"/>
                <a:gd name="connsiteY6" fmla="*/ 566092 h 4442792"/>
                <a:gd name="connsiteX7" fmla="*/ 2673626 w 6470374"/>
                <a:gd name="connsiteY7" fmla="*/ 427383 h 4442792"/>
                <a:gd name="connsiteX8" fmla="*/ 2882348 w 6470374"/>
                <a:gd name="connsiteY8" fmla="*/ 288235 h 4442792"/>
                <a:gd name="connsiteX9" fmla="*/ 3011557 w 6470374"/>
                <a:gd name="connsiteY9" fmla="*/ 238540 h 4442792"/>
                <a:gd name="connsiteX10" fmla="*/ 3309731 w 6470374"/>
                <a:gd name="connsiteY10" fmla="*/ 129209 h 4442792"/>
                <a:gd name="connsiteX11" fmla="*/ 3747052 w 6470374"/>
                <a:gd name="connsiteY11" fmla="*/ 19879 h 4442792"/>
                <a:gd name="connsiteX12" fmla="*/ 3906078 w 6470374"/>
                <a:gd name="connsiteY12" fmla="*/ 0 h 4442792"/>
                <a:gd name="connsiteX13" fmla="*/ 4631635 w 6470374"/>
                <a:gd name="connsiteY13" fmla="*/ 19879 h 4442792"/>
                <a:gd name="connsiteX14" fmla="*/ 4830417 w 6470374"/>
                <a:gd name="connsiteY14" fmla="*/ 49696 h 4442792"/>
                <a:gd name="connsiteX15" fmla="*/ 4999383 w 6470374"/>
                <a:gd name="connsiteY15" fmla="*/ 89453 h 4442792"/>
                <a:gd name="connsiteX16" fmla="*/ 5128591 w 6470374"/>
                <a:gd name="connsiteY16" fmla="*/ 149087 h 4442792"/>
                <a:gd name="connsiteX17" fmla="*/ 5267739 w 6470374"/>
                <a:gd name="connsiteY17" fmla="*/ 178905 h 4442792"/>
                <a:gd name="connsiteX18" fmla="*/ 5357191 w 6470374"/>
                <a:gd name="connsiteY18" fmla="*/ 218661 h 4442792"/>
                <a:gd name="connsiteX19" fmla="*/ 5575852 w 6470374"/>
                <a:gd name="connsiteY19" fmla="*/ 268357 h 4442792"/>
                <a:gd name="connsiteX20" fmla="*/ 5734878 w 6470374"/>
                <a:gd name="connsiteY20" fmla="*/ 337931 h 4442792"/>
                <a:gd name="connsiteX21" fmla="*/ 5953539 w 6470374"/>
                <a:gd name="connsiteY21" fmla="*/ 397566 h 4442792"/>
                <a:gd name="connsiteX22" fmla="*/ 6112565 w 6470374"/>
                <a:gd name="connsiteY22" fmla="*/ 467140 h 4442792"/>
                <a:gd name="connsiteX23" fmla="*/ 6162261 w 6470374"/>
                <a:gd name="connsiteY23" fmla="*/ 487018 h 4442792"/>
                <a:gd name="connsiteX24" fmla="*/ 6251713 w 6470374"/>
                <a:gd name="connsiteY24" fmla="*/ 516835 h 4442792"/>
                <a:gd name="connsiteX25" fmla="*/ 6311348 w 6470374"/>
                <a:gd name="connsiteY25" fmla="*/ 566531 h 4442792"/>
                <a:gd name="connsiteX26" fmla="*/ 6341165 w 6470374"/>
                <a:gd name="connsiteY26" fmla="*/ 596348 h 4442792"/>
                <a:gd name="connsiteX27" fmla="*/ 6430617 w 6470374"/>
                <a:gd name="connsiteY27" fmla="*/ 655983 h 4442792"/>
                <a:gd name="connsiteX28" fmla="*/ 6470374 w 6470374"/>
                <a:gd name="connsiteY28" fmla="*/ 665922 h 4442792"/>
                <a:gd name="connsiteX0" fmla="*/ 0 w 6470374"/>
                <a:gd name="connsiteY0" fmla="*/ 4442792 h 4442792"/>
                <a:gd name="connsiteX1" fmla="*/ 1375107 w 6470374"/>
                <a:gd name="connsiteY1" fmla="*/ 1527411 h 4442792"/>
                <a:gd name="connsiteX2" fmla="*/ 1693454 w 6470374"/>
                <a:gd name="connsiteY2" fmla="*/ 1050333 h 4442792"/>
                <a:gd name="connsiteX3" fmla="*/ 1979349 w 6470374"/>
                <a:gd name="connsiteY3" fmla="*/ 1049894 h 4442792"/>
                <a:gd name="connsiteX4" fmla="*/ 2128436 w 6470374"/>
                <a:gd name="connsiteY4" fmla="*/ 929163 h 4442792"/>
                <a:gd name="connsiteX5" fmla="*/ 2524392 w 6470374"/>
                <a:gd name="connsiteY5" fmla="*/ 566092 h 4442792"/>
                <a:gd name="connsiteX6" fmla="*/ 2673626 w 6470374"/>
                <a:gd name="connsiteY6" fmla="*/ 427383 h 4442792"/>
                <a:gd name="connsiteX7" fmla="*/ 2882348 w 6470374"/>
                <a:gd name="connsiteY7" fmla="*/ 288235 h 4442792"/>
                <a:gd name="connsiteX8" fmla="*/ 3011557 w 6470374"/>
                <a:gd name="connsiteY8" fmla="*/ 238540 h 4442792"/>
                <a:gd name="connsiteX9" fmla="*/ 3309731 w 6470374"/>
                <a:gd name="connsiteY9" fmla="*/ 129209 h 4442792"/>
                <a:gd name="connsiteX10" fmla="*/ 3747052 w 6470374"/>
                <a:gd name="connsiteY10" fmla="*/ 19879 h 4442792"/>
                <a:gd name="connsiteX11" fmla="*/ 3906078 w 6470374"/>
                <a:gd name="connsiteY11" fmla="*/ 0 h 4442792"/>
                <a:gd name="connsiteX12" fmla="*/ 4631635 w 6470374"/>
                <a:gd name="connsiteY12" fmla="*/ 19879 h 4442792"/>
                <a:gd name="connsiteX13" fmla="*/ 4830417 w 6470374"/>
                <a:gd name="connsiteY13" fmla="*/ 49696 h 4442792"/>
                <a:gd name="connsiteX14" fmla="*/ 4999383 w 6470374"/>
                <a:gd name="connsiteY14" fmla="*/ 89453 h 4442792"/>
                <a:gd name="connsiteX15" fmla="*/ 5128591 w 6470374"/>
                <a:gd name="connsiteY15" fmla="*/ 149087 h 4442792"/>
                <a:gd name="connsiteX16" fmla="*/ 5267739 w 6470374"/>
                <a:gd name="connsiteY16" fmla="*/ 178905 h 4442792"/>
                <a:gd name="connsiteX17" fmla="*/ 5357191 w 6470374"/>
                <a:gd name="connsiteY17" fmla="*/ 218661 h 4442792"/>
                <a:gd name="connsiteX18" fmla="*/ 5575852 w 6470374"/>
                <a:gd name="connsiteY18" fmla="*/ 268357 h 4442792"/>
                <a:gd name="connsiteX19" fmla="*/ 5734878 w 6470374"/>
                <a:gd name="connsiteY19" fmla="*/ 337931 h 4442792"/>
                <a:gd name="connsiteX20" fmla="*/ 5953539 w 6470374"/>
                <a:gd name="connsiteY20" fmla="*/ 397566 h 4442792"/>
                <a:gd name="connsiteX21" fmla="*/ 6112565 w 6470374"/>
                <a:gd name="connsiteY21" fmla="*/ 467140 h 4442792"/>
                <a:gd name="connsiteX22" fmla="*/ 6162261 w 6470374"/>
                <a:gd name="connsiteY22" fmla="*/ 487018 h 4442792"/>
                <a:gd name="connsiteX23" fmla="*/ 6251713 w 6470374"/>
                <a:gd name="connsiteY23" fmla="*/ 516835 h 4442792"/>
                <a:gd name="connsiteX24" fmla="*/ 6311348 w 6470374"/>
                <a:gd name="connsiteY24" fmla="*/ 566531 h 4442792"/>
                <a:gd name="connsiteX25" fmla="*/ 6341165 w 6470374"/>
                <a:gd name="connsiteY25" fmla="*/ 596348 h 4442792"/>
                <a:gd name="connsiteX26" fmla="*/ 6430617 w 6470374"/>
                <a:gd name="connsiteY26" fmla="*/ 655983 h 4442792"/>
                <a:gd name="connsiteX27" fmla="*/ 6470374 w 6470374"/>
                <a:gd name="connsiteY27" fmla="*/ 665922 h 4442792"/>
                <a:gd name="connsiteX0" fmla="*/ 0 w 6470374"/>
                <a:gd name="connsiteY0" fmla="*/ 4442792 h 4442792"/>
                <a:gd name="connsiteX1" fmla="*/ 1375107 w 6470374"/>
                <a:gd name="connsiteY1" fmla="*/ 1527411 h 4442792"/>
                <a:gd name="connsiteX2" fmla="*/ 1693454 w 6470374"/>
                <a:gd name="connsiteY2" fmla="*/ 1050333 h 4442792"/>
                <a:gd name="connsiteX3" fmla="*/ 1979349 w 6470374"/>
                <a:gd name="connsiteY3" fmla="*/ 1049894 h 4442792"/>
                <a:gd name="connsiteX4" fmla="*/ 2128436 w 6470374"/>
                <a:gd name="connsiteY4" fmla="*/ 929163 h 4442792"/>
                <a:gd name="connsiteX5" fmla="*/ 2524392 w 6470374"/>
                <a:gd name="connsiteY5" fmla="*/ 566092 h 4442792"/>
                <a:gd name="connsiteX6" fmla="*/ 2673626 w 6470374"/>
                <a:gd name="connsiteY6" fmla="*/ 427383 h 4442792"/>
                <a:gd name="connsiteX7" fmla="*/ 2882348 w 6470374"/>
                <a:gd name="connsiteY7" fmla="*/ 288235 h 4442792"/>
                <a:gd name="connsiteX8" fmla="*/ 3011557 w 6470374"/>
                <a:gd name="connsiteY8" fmla="*/ 238540 h 4442792"/>
                <a:gd name="connsiteX9" fmla="*/ 3309731 w 6470374"/>
                <a:gd name="connsiteY9" fmla="*/ 129209 h 4442792"/>
                <a:gd name="connsiteX10" fmla="*/ 3747052 w 6470374"/>
                <a:gd name="connsiteY10" fmla="*/ 19879 h 4442792"/>
                <a:gd name="connsiteX11" fmla="*/ 3906078 w 6470374"/>
                <a:gd name="connsiteY11" fmla="*/ 0 h 4442792"/>
                <a:gd name="connsiteX12" fmla="*/ 4631635 w 6470374"/>
                <a:gd name="connsiteY12" fmla="*/ 19879 h 4442792"/>
                <a:gd name="connsiteX13" fmla="*/ 4830417 w 6470374"/>
                <a:gd name="connsiteY13" fmla="*/ 49696 h 4442792"/>
                <a:gd name="connsiteX14" fmla="*/ 4999383 w 6470374"/>
                <a:gd name="connsiteY14" fmla="*/ 89453 h 4442792"/>
                <a:gd name="connsiteX15" fmla="*/ 5128591 w 6470374"/>
                <a:gd name="connsiteY15" fmla="*/ 149087 h 4442792"/>
                <a:gd name="connsiteX16" fmla="*/ 5267739 w 6470374"/>
                <a:gd name="connsiteY16" fmla="*/ 178905 h 4442792"/>
                <a:gd name="connsiteX17" fmla="*/ 5357191 w 6470374"/>
                <a:gd name="connsiteY17" fmla="*/ 218661 h 4442792"/>
                <a:gd name="connsiteX18" fmla="*/ 5575852 w 6470374"/>
                <a:gd name="connsiteY18" fmla="*/ 268357 h 4442792"/>
                <a:gd name="connsiteX19" fmla="*/ 5734878 w 6470374"/>
                <a:gd name="connsiteY19" fmla="*/ 337931 h 4442792"/>
                <a:gd name="connsiteX20" fmla="*/ 5953539 w 6470374"/>
                <a:gd name="connsiteY20" fmla="*/ 397566 h 4442792"/>
                <a:gd name="connsiteX21" fmla="*/ 6112565 w 6470374"/>
                <a:gd name="connsiteY21" fmla="*/ 467140 h 4442792"/>
                <a:gd name="connsiteX22" fmla="*/ 6162261 w 6470374"/>
                <a:gd name="connsiteY22" fmla="*/ 487018 h 4442792"/>
                <a:gd name="connsiteX23" fmla="*/ 6251713 w 6470374"/>
                <a:gd name="connsiteY23" fmla="*/ 516835 h 4442792"/>
                <a:gd name="connsiteX24" fmla="*/ 6311348 w 6470374"/>
                <a:gd name="connsiteY24" fmla="*/ 566531 h 4442792"/>
                <a:gd name="connsiteX25" fmla="*/ 6341165 w 6470374"/>
                <a:gd name="connsiteY25" fmla="*/ 596348 h 4442792"/>
                <a:gd name="connsiteX26" fmla="*/ 6430617 w 6470374"/>
                <a:gd name="connsiteY26" fmla="*/ 655983 h 4442792"/>
                <a:gd name="connsiteX27" fmla="*/ 6470374 w 6470374"/>
                <a:gd name="connsiteY27" fmla="*/ 665922 h 4442792"/>
                <a:gd name="connsiteX0" fmla="*/ 0 w 6470374"/>
                <a:gd name="connsiteY0" fmla="*/ 4442792 h 4442792"/>
                <a:gd name="connsiteX1" fmla="*/ 1375107 w 6470374"/>
                <a:gd name="connsiteY1" fmla="*/ 1527411 h 4442792"/>
                <a:gd name="connsiteX2" fmla="*/ 1747243 w 6470374"/>
                <a:gd name="connsiteY2" fmla="*/ 1080589 h 4442792"/>
                <a:gd name="connsiteX3" fmla="*/ 1979349 w 6470374"/>
                <a:gd name="connsiteY3" fmla="*/ 1049894 h 4442792"/>
                <a:gd name="connsiteX4" fmla="*/ 2128436 w 6470374"/>
                <a:gd name="connsiteY4" fmla="*/ 929163 h 4442792"/>
                <a:gd name="connsiteX5" fmla="*/ 2524392 w 6470374"/>
                <a:gd name="connsiteY5" fmla="*/ 566092 h 4442792"/>
                <a:gd name="connsiteX6" fmla="*/ 2673626 w 6470374"/>
                <a:gd name="connsiteY6" fmla="*/ 427383 h 4442792"/>
                <a:gd name="connsiteX7" fmla="*/ 2882348 w 6470374"/>
                <a:gd name="connsiteY7" fmla="*/ 288235 h 4442792"/>
                <a:gd name="connsiteX8" fmla="*/ 3011557 w 6470374"/>
                <a:gd name="connsiteY8" fmla="*/ 238540 h 4442792"/>
                <a:gd name="connsiteX9" fmla="*/ 3309731 w 6470374"/>
                <a:gd name="connsiteY9" fmla="*/ 129209 h 4442792"/>
                <a:gd name="connsiteX10" fmla="*/ 3747052 w 6470374"/>
                <a:gd name="connsiteY10" fmla="*/ 19879 h 4442792"/>
                <a:gd name="connsiteX11" fmla="*/ 3906078 w 6470374"/>
                <a:gd name="connsiteY11" fmla="*/ 0 h 4442792"/>
                <a:gd name="connsiteX12" fmla="*/ 4631635 w 6470374"/>
                <a:gd name="connsiteY12" fmla="*/ 19879 h 4442792"/>
                <a:gd name="connsiteX13" fmla="*/ 4830417 w 6470374"/>
                <a:gd name="connsiteY13" fmla="*/ 49696 h 4442792"/>
                <a:gd name="connsiteX14" fmla="*/ 4999383 w 6470374"/>
                <a:gd name="connsiteY14" fmla="*/ 89453 h 4442792"/>
                <a:gd name="connsiteX15" fmla="*/ 5128591 w 6470374"/>
                <a:gd name="connsiteY15" fmla="*/ 149087 h 4442792"/>
                <a:gd name="connsiteX16" fmla="*/ 5267739 w 6470374"/>
                <a:gd name="connsiteY16" fmla="*/ 178905 h 4442792"/>
                <a:gd name="connsiteX17" fmla="*/ 5357191 w 6470374"/>
                <a:gd name="connsiteY17" fmla="*/ 218661 h 4442792"/>
                <a:gd name="connsiteX18" fmla="*/ 5575852 w 6470374"/>
                <a:gd name="connsiteY18" fmla="*/ 268357 h 4442792"/>
                <a:gd name="connsiteX19" fmla="*/ 5734878 w 6470374"/>
                <a:gd name="connsiteY19" fmla="*/ 337931 h 4442792"/>
                <a:gd name="connsiteX20" fmla="*/ 5953539 w 6470374"/>
                <a:gd name="connsiteY20" fmla="*/ 397566 h 4442792"/>
                <a:gd name="connsiteX21" fmla="*/ 6112565 w 6470374"/>
                <a:gd name="connsiteY21" fmla="*/ 467140 h 4442792"/>
                <a:gd name="connsiteX22" fmla="*/ 6162261 w 6470374"/>
                <a:gd name="connsiteY22" fmla="*/ 487018 h 4442792"/>
                <a:gd name="connsiteX23" fmla="*/ 6251713 w 6470374"/>
                <a:gd name="connsiteY23" fmla="*/ 516835 h 4442792"/>
                <a:gd name="connsiteX24" fmla="*/ 6311348 w 6470374"/>
                <a:gd name="connsiteY24" fmla="*/ 566531 h 4442792"/>
                <a:gd name="connsiteX25" fmla="*/ 6341165 w 6470374"/>
                <a:gd name="connsiteY25" fmla="*/ 596348 h 4442792"/>
                <a:gd name="connsiteX26" fmla="*/ 6430617 w 6470374"/>
                <a:gd name="connsiteY26" fmla="*/ 655983 h 4442792"/>
                <a:gd name="connsiteX27" fmla="*/ 6470374 w 6470374"/>
                <a:gd name="connsiteY27" fmla="*/ 665922 h 4442792"/>
                <a:gd name="connsiteX0" fmla="*/ 0 w 6470374"/>
                <a:gd name="connsiteY0" fmla="*/ 4442792 h 4442792"/>
                <a:gd name="connsiteX1" fmla="*/ 1375107 w 6470374"/>
                <a:gd name="connsiteY1" fmla="*/ 1527411 h 4442792"/>
                <a:gd name="connsiteX2" fmla="*/ 1747243 w 6470374"/>
                <a:gd name="connsiteY2" fmla="*/ 1080589 h 4442792"/>
                <a:gd name="connsiteX3" fmla="*/ 1979349 w 6470374"/>
                <a:gd name="connsiteY3" fmla="*/ 1049894 h 4442792"/>
                <a:gd name="connsiteX4" fmla="*/ 2128436 w 6470374"/>
                <a:gd name="connsiteY4" fmla="*/ 929163 h 4442792"/>
                <a:gd name="connsiteX5" fmla="*/ 2524392 w 6470374"/>
                <a:gd name="connsiteY5" fmla="*/ 566092 h 4442792"/>
                <a:gd name="connsiteX6" fmla="*/ 2673626 w 6470374"/>
                <a:gd name="connsiteY6" fmla="*/ 427383 h 4442792"/>
                <a:gd name="connsiteX7" fmla="*/ 2882348 w 6470374"/>
                <a:gd name="connsiteY7" fmla="*/ 288235 h 4442792"/>
                <a:gd name="connsiteX8" fmla="*/ 3011557 w 6470374"/>
                <a:gd name="connsiteY8" fmla="*/ 238540 h 4442792"/>
                <a:gd name="connsiteX9" fmla="*/ 3309731 w 6470374"/>
                <a:gd name="connsiteY9" fmla="*/ 129209 h 4442792"/>
                <a:gd name="connsiteX10" fmla="*/ 3747052 w 6470374"/>
                <a:gd name="connsiteY10" fmla="*/ 19879 h 4442792"/>
                <a:gd name="connsiteX11" fmla="*/ 3906078 w 6470374"/>
                <a:gd name="connsiteY11" fmla="*/ 0 h 4442792"/>
                <a:gd name="connsiteX12" fmla="*/ 4631635 w 6470374"/>
                <a:gd name="connsiteY12" fmla="*/ 19879 h 4442792"/>
                <a:gd name="connsiteX13" fmla="*/ 4830417 w 6470374"/>
                <a:gd name="connsiteY13" fmla="*/ 49696 h 4442792"/>
                <a:gd name="connsiteX14" fmla="*/ 4999383 w 6470374"/>
                <a:gd name="connsiteY14" fmla="*/ 89453 h 4442792"/>
                <a:gd name="connsiteX15" fmla="*/ 5128591 w 6470374"/>
                <a:gd name="connsiteY15" fmla="*/ 149087 h 4442792"/>
                <a:gd name="connsiteX16" fmla="*/ 5267739 w 6470374"/>
                <a:gd name="connsiteY16" fmla="*/ 178905 h 4442792"/>
                <a:gd name="connsiteX17" fmla="*/ 5357191 w 6470374"/>
                <a:gd name="connsiteY17" fmla="*/ 218661 h 4442792"/>
                <a:gd name="connsiteX18" fmla="*/ 5575852 w 6470374"/>
                <a:gd name="connsiteY18" fmla="*/ 268357 h 4442792"/>
                <a:gd name="connsiteX19" fmla="*/ 5734878 w 6470374"/>
                <a:gd name="connsiteY19" fmla="*/ 337931 h 4442792"/>
                <a:gd name="connsiteX20" fmla="*/ 5953539 w 6470374"/>
                <a:gd name="connsiteY20" fmla="*/ 397566 h 4442792"/>
                <a:gd name="connsiteX21" fmla="*/ 6112565 w 6470374"/>
                <a:gd name="connsiteY21" fmla="*/ 467140 h 4442792"/>
                <a:gd name="connsiteX22" fmla="*/ 6162261 w 6470374"/>
                <a:gd name="connsiteY22" fmla="*/ 487018 h 4442792"/>
                <a:gd name="connsiteX23" fmla="*/ 6251713 w 6470374"/>
                <a:gd name="connsiteY23" fmla="*/ 516835 h 4442792"/>
                <a:gd name="connsiteX24" fmla="*/ 6311348 w 6470374"/>
                <a:gd name="connsiteY24" fmla="*/ 566531 h 4442792"/>
                <a:gd name="connsiteX25" fmla="*/ 6341165 w 6470374"/>
                <a:gd name="connsiteY25" fmla="*/ 596348 h 4442792"/>
                <a:gd name="connsiteX26" fmla="*/ 6430617 w 6470374"/>
                <a:gd name="connsiteY26" fmla="*/ 655983 h 4442792"/>
                <a:gd name="connsiteX27" fmla="*/ 6470374 w 6470374"/>
                <a:gd name="connsiteY27" fmla="*/ 665922 h 4442792"/>
                <a:gd name="connsiteX0" fmla="*/ 0 w 6470374"/>
                <a:gd name="connsiteY0" fmla="*/ 4442792 h 4442792"/>
                <a:gd name="connsiteX1" fmla="*/ 1375107 w 6470374"/>
                <a:gd name="connsiteY1" fmla="*/ 1527411 h 4442792"/>
                <a:gd name="connsiteX2" fmla="*/ 1733796 w 6470374"/>
                <a:gd name="connsiteY2" fmla="*/ 1053694 h 4442792"/>
                <a:gd name="connsiteX3" fmla="*/ 1979349 w 6470374"/>
                <a:gd name="connsiteY3" fmla="*/ 1049894 h 4442792"/>
                <a:gd name="connsiteX4" fmla="*/ 2128436 w 6470374"/>
                <a:gd name="connsiteY4" fmla="*/ 929163 h 4442792"/>
                <a:gd name="connsiteX5" fmla="*/ 2524392 w 6470374"/>
                <a:gd name="connsiteY5" fmla="*/ 566092 h 4442792"/>
                <a:gd name="connsiteX6" fmla="*/ 2673626 w 6470374"/>
                <a:gd name="connsiteY6" fmla="*/ 427383 h 4442792"/>
                <a:gd name="connsiteX7" fmla="*/ 2882348 w 6470374"/>
                <a:gd name="connsiteY7" fmla="*/ 288235 h 4442792"/>
                <a:gd name="connsiteX8" fmla="*/ 3011557 w 6470374"/>
                <a:gd name="connsiteY8" fmla="*/ 238540 h 4442792"/>
                <a:gd name="connsiteX9" fmla="*/ 3309731 w 6470374"/>
                <a:gd name="connsiteY9" fmla="*/ 129209 h 4442792"/>
                <a:gd name="connsiteX10" fmla="*/ 3747052 w 6470374"/>
                <a:gd name="connsiteY10" fmla="*/ 19879 h 4442792"/>
                <a:gd name="connsiteX11" fmla="*/ 3906078 w 6470374"/>
                <a:gd name="connsiteY11" fmla="*/ 0 h 4442792"/>
                <a:gd name="connsiteX12" fmla="*/ 4631635 w 6470374"/>
                <a:gd name="connsiteY12" fmla="*/ 19879 h 4442792"/>
                <a:gd name="connsiteX13" fmla="*/ 4830417 w 6470374"/>
                <a:gd name="connsiteY13" fmla="*/ 49696 h 4442792"/>
                <a:gd name="connsiteX14" fmla="*/ 4999383 w 6470374"/>
                <a:gd name="connsiteY14" fmla="*/ 89453 h 4442792"/>
                <a:gd name="connsiteX15" fmla="*/ 5128591 w 6470374"/>
                <a:gd name="connsiteY15" fmla="*/ 149087 h 4442792"/>
                <a:gd name="connsiteX16" fmla="*/ 5267739 w 6470374"/>
                <a:gd name="connsiteY16" fmla="*/ 178905 h 4442792"/>
                <a:gd name="connsiteX17" fmla="*/ 5357191 w 6470374"/>
                <a:gd name="connsiteY17" fmla="*/ 218661 h 4442792"/>
                <a:gd name="connsiteX18" fmla="*/ 5575852 w 6470374"/>
                <a:gd name="connsiteY18" fmla="*/ 268357 h 4442792"/>
                <a:gd name="connsiteX19" fmla="*/ 5734878 w 6470374"/>
                <a:gd name="connsiteY19" fmla="*/ 337931 h 4442792"/>
                <a:gd name="connsiteX20" fmla="*/ 5953539 w 6470374"/>
                <a:gd name="connsiteY20" fmla="*/ 397566 h 4442792"/>
                <a:gd name="connsiteX21" fmla="*/ 6112565 w 6470374"/>
                <a:gd name="connsiteY21" fmla="*/ 467140 h 4442792"/>
                <a:gd name="connsiteX22" fmla="*/ 6162261 w 6470374"/>
                <a:gd name="connsiteY22" fmla="*/ 487018 h 4442792"/>
                <a:gd name="connsiteX23" fmla="*/ 6251713 w 6470374"/>
                <a:gd name="connsiteY23" fmla="*/ 516835 h 4442792"/>
                <a:gd name="connsiteX24" fmla="*/ 6311348 w 6470374"/>
                <a:gd name="connsiteY24" fmla="*/ 566531 h 4442792"/>
                <a:gd name="connsiteX25" fmla="*/ 6341165 w 6470374"/>
                <a:gd name="connsiteY25" fmla="*/ 596348 h 4442792"/>
                <a:gd name="connsiteX26" fmla="*/ 6430617 w 6470374"/>
                <a:gd name="connsiteY26" fmla="*/ 655983 h 4442792"/>
                <a:gd name="connsiteX27" fmla="*/ 6470374 w 6470374"/>
                <a:gd name="connsiteY27" fmla="*/ 665922 h 4442792"/>
                <a:gd name="connsiteX0" fmla="*/ 0 w 6470374"/>
                <a:gd name="connsiteY0" fmla="*/ 4442792 h 4442792"/>
                <a:gd name="connsiteX1" fmla="*/ 1375107 w 6470374"/>
                <a:gd name="connsiteY1" fmla="*/ 1527411 h 4442792"/>
                <a:gd name="connsiteX2" fmla="*/ 1767414 w 6470374"/>
                <a:gd name="connsiteY2" fmla="*/ 1043609 h 4442792"/>
                <a:gd name="connsiteX3" fmla="*/ 1979349 w 6470374"/>
                <a:gd name="connsiteY3" fmla="*/ 1049894 h 4442792"/>
                <a:gd name="connsiteX4" fmla="*/ 2128436 w 6470374"/>
                <a:gd name="connsiteY4" fmla="*/ 929163 h 4442792"/>
                <a:gd name="connsiteX5" fmla="*/ 2524392 w 6470374"/>
                <a:gd name="connsiteY5" fmla="*/ 566092 h 4442792"/>
                <a:gd name="connsiteX6" fmla="*/ 2673626 w 6470374"/>
                <a:gd name="connsiteY6" fmla="*/ 427383 h 4442792"/>
                <a:gd name="connsiteX7" fmla="*/ 2882348 w 6470374"/>
                <a:gd name="connsiteY7" fmla="*/ 288235 h 4442792"/>
                <a:gd name="connsiteX8" fmla="*/ 3011557 w 6470374"/>
                <a:gd name="connsiteY8" fmla="*/ 238540 h 4442792"/>
                <a:gd name="connsiteX9" fmla="*/ 3309731 w 6470374"/>
                <a:gd name="connsiteY9" fmla="*/ 129209 h 4442792"/>
                <a:gd name="connsiteX10" fmla="*/ 3747052 w 6470374"/>
                <a:gd name="connsiteY10" fmla="*/ 19879 h 4442792"/>
                <a:gd name="connsiteX11" fmla="*/ 3906078 w 6470374"/>
                <a:gd name="connsiteY11" fmla="*/ 0 h 4442792"/>
                <a:gd name="connsiteX12" fmla="*/ 4631635 w 6470374"/>
                <a:gd name="connsiteY12" fmla="*/ 19879 h 4442792"/>
                <a:gd name="connsiteX13" fmla="*/ 4830417 w 6470374"/>
                <a:gd name="connsiteY13" fmla="*/ 49696 h 4442792"/>
                <a:gd name="connsiteX14" fmla="*/ 4999383 w 6470374"/>
                <a:gd name="connsiteY14" fmla="*/ 89453 h 4442792"/>
                <a:gd name="connsiteX15" fmla="*/ 5128591 w 6470374"/>
                <a:gd name="connsiteY15" fmla="*/ 149087 h 4442792"/>
                <a:gd name="connsiteX16" fmla="*/ 5267739 w 6470374"/>
                <a:gd name="connsiteY16" fmla="*/ 178905 h 4442792"/>
                <a:gd name="connsiteX17" fmla="*/ 5357191 w 6470374"/>
                <a:gd name="connsiteY17" fmla="*/ 218661 h 4442792"/>
                <a:gd name="connsiteX18" fmla="*/ 5575852 w 6470374"/>
                <a:gd name="connsiteY18" fmla="*/ 268357 h 4442792"/>
                <a:gd name="connsiteX19" fmla="*/ 5734878 w 6470374"/>
                <a:gd name="connsiteY19" fmla="*/ 337931 h 4442792"/>
                <a:gd name="connsiteX20" fmla="*/ 5953539 w 6470374"/>
                <a:gd name="connsiteY20" fmla="*/ 397566 h 4442792"/>
                <a:gd name="connsiteX21" fmla="*/ 6112565 w 6470374"/>
                <a:gd name="connsiteY21" fmla="*/ 467140 h 4442792"/>
                <a:gd name="connsiteX22" fmla="*/ 6162261 w 6470374"/>
                <a:gd name="connsiteY22" fmla="*/ 487018 h 4442792"/>
                <a:gd name="connsiteX23" fmla="*/ 6251713 w 6470374"/>
                <a:gd name="connsiteY23" fmla="*/ 516835 h 4442792"/>
                <a:gd name="connsiteX24" fmla="*/ 6311348 w 6470374"/>
                <a:gd name="connsiteY24" fmla="*/ 566531 h 4442792"/>
                <a:gd name="connsiteX25" fmla="*/ 6341165 w 6470374"/>
                <a:gd name="connsiteY25" fmla="*/ 596348 h 4442792"/>
                <a:gd name="connsiteX26" fmla="*/ 6430617 w 6470374"/>
                <a:gd name="connsiteY26" fmla="*/ 655983 h 4442792"/>
                <a:gd name="connsiteX27" fmla="*/ 6470374 w 6470374"/>
                <a:gd name="connsiteY27" fmla="*/ 665922 h 4442792"/>
                <a:gd name="connsiteX0" fmla="*/ 0 w 6470374"/>
                <a:gd name="connsiteY0" fmla="*/ 4442792 h 4442792"/>
                <a:gd name="connsiteX1" fmla="*/ 1375107 w 6470374"/>
                <a:gd name="connsiteY1" fmla="*/ 1527411 h 4442792"/>
                <a:gd name="connsiteX2" fmla="*/ 1767414 w 6470374"/>
                <a:gd name="connsiteY2" fmla="*/ 1043609 h 4442792"/>
                <a:gd name="connsiteX3" fmla="*/ 1979349 w 6470374"/>
                <a:gd name="connsiteY3" fmla="*/ 1049894 h 4442792"/>
                <a:gd name="connsiteX4" fmla="*/ 2128436 w 6470374"/>
                <a:gd name="connsiteY4" fmla="*/ 929163 h 4442792"/>
                <a:gd name="connsiteX5" fmla="*/ 2524392 w 6470374"/>
                <a:gd name="connsiteY5" fmla="*/ 566092 h 4442792"/>
                <a:gd name="connsiteX6" fmla="*/ 2673626 w 6470374"/>
                <a:gd name="connsiteY6" fmla="*/ 427383 h 4442792"/>
                <a:gd name="connsiteX7" fmla="*/ 2882348 w 6470374"/>
                <a:gd name="connsiteY7" fmla="*/ 288235 h 4442792"/>
                <a:gd name="connsiteX8" fmla="*/ 3011557 w 6470374"/>
                <a:gd name="connsiteY8" fmla="*/ 238540 h 4442792"/>
                <a:gd name="connsiteX9" fmla="*/ 3309731 w 6470374"/>
                <a:gd name="connsiteY9" fmla="*/ 129209 h 4442792"/>
                <a:gd name="connsiteX10" fmla="*/ 3747052 w 6470374"/>
                <a:gd name="connsiteY10" fmla="*/ 19879 h 4442792"/>
                <a:gd name="connsiteX11" fmla="*/ 3906078 w 6470374"/>
                <a:gd name="connsiteY11" fmla="*/ 0 h 4442792"/>
                <a:gd name="connsiteX12" fmla="*/ 4631635 w 6470374"/>
                <a:gd name="connsiteY12" fmla="*/ 19879 h 4442792"/>
                <a:gd name="connsiteX13" fmla="*/ 4830417 w 6470374"/>
                <a:gd name="connsiteY13" fmla="*/ 49696 h 4442792"/>
                <a:gd name="connsiteX14" fmla="*/ 4999383 w 6470374"/>
                <a:gd name="connsiteY14" fmla="*/ 89453 h 4442792"/>
                <a:gd name="connsiteX15" fmla="*/ 5128591 w 6470374"/>
                <a:gd name="connsiteY15" fmla="*/ 149087 h 4442792"/>
                <a:gd name="connsiteX16" fmla="*/ 5267739 w 6470374"/>
                <a:gd name="connsiteY16" fmla="*/ 178905 h 4442792"/>
                <a:gd name="connsiteX17" fmla="*/ 5357191 w 6470374"/>
                <a:gd name="connsiteY17" fmla="*/ 218661 h 4442792"/>
                <a:gd name="connsiteX18" fmla="*/ 5575852 w 6470374"/>
                <a:gd name="connsiteY18" fmla="*/ 268357 h 4442792"/>
                <a:gd name="connsiteX19" fmla="*/ 5734878 w 6470374"/>
                <a:gd name="connsiteY19" fmla="*/ 337931 h 4442792"/>
                <a:gd name="connsiteX20" fmla="*/ 5953539 w 6470374"/>
                <a:gd name="connsiteY20" fmla="*/ 397566 h 4442792"/>
                <a:gd name="connsiteX21" fmla="*/ 6112565 w 6470374"/>
                <a:gd name="connsiteY21" fmla="*/ 467140 h 4442792"/>
                <a:gd name="connsiteX22" fmla="*/ 6162261 w 6470374"/>
                <a:gd name="connsiteY22" fmla="*/ 487018 h 4442792"/>
                <a:gd name="connsiteX23" fmla="*/ 6251713 w 6470374"/>
                <a:gd name="connsiteY23" fmla="*/ 516835 h 4442792"/>
                <a:gd name="connsiteX24" fmla="*/ 6311348 w 6470374"/>
                <a:gd name="connsiteY24" fmla="*/ 566531 h 4442792"/>
                <a:gd name="connsiteX25" fmla="*/ 6341165 w 6470374"/>
                <a:gd name="connsiteY25" fmla="*/ 596348 h 4442792"/>
                <a:gd name="connsiteX26" fmla="*/ 6430617 w 6470374"/>
                <a:gd name="connsiteY26" fmla="*/ 655983 h 4442792"/>
                <a:gd name="connsiteX27" fmla="*/ 6470374 w 6470374"/>
                <a:gd name="connsiteY27" fmla="*/ 665922 h 4442792"/>
                <a:gd name="connsiteX0" fmla="*/ 0 w 6470374"/>
                <a:gd name="connsiteY0" fmla="*/ 4442792 h 4442792"/>
                <a:gd name="connsiteX1" fmla="*/ 1375107 w 6470374"/>
                <a:gd name="connsiteY1" fmla="*/ 1527411 h 4442792"/>
                <a:gd name="connsiteX2" fmla="*/ 1723711 w 6470374"/>
                <a:gd name="connsiteY2" fmla="*/ 1050332 h 4442792"/>
                <a:gd name="connsiteX3" fmla="*/ 1979349 w 6470374"/>
                <a:gd name="connsiteY3" fmla="*/ 1049894 h 4442792"/>
                <a:gd name="connsiteX4" fmla="*/ 2128436 w 6470374"/>
                <a:gd name="connsiteY4" fmla="*/ 929163 h 4442792"/>
                <a:gd name="connsiteX5" fmla="*/ 2524392 w 6470374"/>
                <a:gd name="connsiteY5" fmla="*/ 566092 h 4442792"/>
                <a:gd name="connsiteX6" fmla="*/ 2673626 w 6470374"/>
                <a:gd name="connsiteY6" fmla="*/ 427383 h 4442792"/>
                <a:gd name="connsiteX7" fmla="*/ 2882348 w 6470374"/>
                <a:gd name="connsiteY7" fmla="*/ 288235 h 4442792"/>
                <a:gd name="connsiteX8" fmla="*/ 3011557 w 6470374"/>
                <a:gd name="connsiteY8" fmla="*/ 238540 h 4442792"/>
                <a:gd name="connsiteX9" fmla="*/ 3309731 w 6470374"/>
                <a:gd name="connsiteY9" fmla="*/ 129209 h 4442792"/>
                <a:gd name="connsiteX10" fmla="*/ 3747052 w 6470374"/>
                <a:gd name="connsiteY10" fmla="*/ 19879 h 4442792"/>
                <a:gd name="connsiteX11" fmla="*/ 3906078 w 6470374"/>
                <a:gd name="connsiteY11" fmla="*/ 0 h 4442792"/>
                <a:gd name="connsiteX12" fmla="*/ 4631635 w 6470374"/>
                <a:gd name="connsiteY12" fmla="*/ 19879 h 4442792"/>
                <a:gd name="connsiteX13" fmla="*/ 4830417 w 6470374"/>
                <a:gd name="connsiteY13" fmla="*/ 49696 h 4442792"/>
                <a:gd name="connsiteX14" fmla="*/ 4999383 w 6470374"/>
                <a:gd name="connsiteY14" fmla="*/ 89453 h 4442792"/>
                <a:gd name="connsiteX15" fmla="*/ 5128591 w 6470374"/>
                <a:gd name="connsiteY15" fmla="*/ 149087 h 4442792"/>
                <a:gd name="connsiteX16" fmla="*/ 5267739 w 6470374"/>
                <a:gd name="connsiteY16" fmla="*/ 178905 h 4442792"/>
                <a:gd name="connsiteX17" fmla="*/ 5357191 w 6470374"/>
                <a:gd name="connsiteY17" fmla="*/ 218661 h 4442792"/>
                <a:gd name="connsiteX18" fmla="*/ 5575852 w 6470374"/>
                <a:gd name="connsiteY18" fmla="*/ 268357 h 4442792"/>
                <a:gd name="connsiteX19" fmla="*/ 5734878 w 6470374"/>
                <a:gd name="connsiteY19" fmla="*/ 337931 h 4442792"/>
                <a:gd name="connsiteX20" fmla="*/ 5953539 w 6470374"/>
                <a:gd name="connsiteY20" fmla="*/ 397566 h 4442792"/>
                <a:gd name="connsiteX21" fmla="*/ 6112565 w 6470374"/>
                <a:gd name="connsiteY21" fmla="*/ 467140 h 4442792"/>
                <a:gd name="connsiteX22" fmla="*/ 6162261 w 6470374"/>
                <a:gd name="connsiteY22" fmla="*/ 487018 h 4442792"/>
                <a:gd name="connsiteX23" fmla="*/ 6251713 w 6470374"/>
                <a:gd name="connsiteY23" fmla="*/ 516835 h 4442792"/>
                <a:gd name="connsiteX24" fmla="*/ 6311348 w 6470374"/>
                <a:gd name="connsiteY24" fmla="*/ 566531 h 4442792"/>
                <a:gd name="connsiteX25" fmla="*/ 6341165 w 6470374"/>
                <a:gd name="connsiteY25" fmla="*/ 596348 h 4442792"/>
                <a:gd name="connsiteX26" fmla="*/ 6430617 w 6470374"/>
                <a:gd name="connsiteY26" fmla="*/ 655983 h 4442792"/>
                <a:gd name="connsiteX27" fmla="*/ 6470374 w 6470374"/>
                <a:gd name="connsiteY27" fmla="*/ 665922 h 4442792"/>
                <a:gd name="connsiteX0" fmla="*/ 0 w 6470374"/>
                <a:gd name="connsiteY0" fmla="*/ 4442792 h 4442792"/>
                <a:gd name="connsiteX1" fmla="*/ 1375107 w 6470374"/>
                <a:gd name="connsiteY1" fmla="*/ 1527411 h 4442792"/>
                <a:gd name="connsiteX2" fmla="*/ 1723711 w 6470374"/>
                <a:gd name="connsiteY2" fmla="*/ 1050332 h 4442792"/>
                <a:gd name="connsiteX3" fmla="*/ 1979349 w 6470374"/>
                <a:gd name="connsiteY3" fmla="*/ 1049894 h 4442792"/>
                <a:gd name="connsiteX4" fmla="*/ 2178863 w 6470374"/>
                <a:gd name="connsiteY4" fmla="*/ 892184 h 4442792"/>
                <a:gd name="connsiteX5" fmla="*/ 2524392 w 6470374"/>
                <a:gd name="connsiteY5" fmla="*/ 566092 h 4442792"/>
                <a:gd name="connsiteX6" fmla="*/ 2673626 w 6470374"/>
                <a:gd name="connsiteY6" fmla="*/ 427383 h 4442792"/>
                <a:gd name="connsiteX7" fmla="*/ 2882348 w 6470374"/>
                <a:gd name="connsiteY7" fmla="*/ 288235 h 4442792"/>
                <a:gd name="connsiteX8" fmla="*/ 3011557 w 6470374"/>
                <a:gd name="connsiteY8" fmla="*/ 238540 h 4442792"/>
                <a:gd name="connsiteX9" fmla="*/ 3309731 w 6470374"/>
                <a:gd name="connsiteY9" fmla="*/ 129209 h 4442792"/>
                <a:gd name="connsiteX10" fmla="*/ 3747052 w 6470374"/>
                <a:gd name="connsiteY10" fmla="*/ 19879 h 4442792"/>
                <a:gd name="connsiteX11" fmla="*/ 3906078 w 6470374"/>
                <a:gd name="connsiteY11" fmla="*/ 0 h 4442792"/>
                <a:gd name="connsiteX12" fmla="*/ 4631635 w 6470374"/>
                <a:gd name="connsiteY12" fmla="*/ 19879 h 4442792"/>
                <a:gd name="connsiteX13" fmla="*/ 4830417 w 6470374"/>
                <a:gd name="connsiteY13" fmla="*/ 49696 h 4442792"/>
                <a:gd name="connsiteX14" fmla="*/ 4999383 w 6470374"/>
                <a:gd name="connsiteY14" fmla="*/ 89453 h 4442792"/>
                <a:gd name="connsiteX15" fmla="*/ 5128591 w 6470374"/>
                <a:gd name="connsiteY15" fmla="*/ 149087 h 4442792"/>
                <a:gd name="connsiteX16" fmla="*/ 5267739 w 6470374"/>
                <a:gd name="connsiteY16" fmla="*/ 178905 h 4442792"/>
                <a:gd name="connsiteX17" fmla="*/ 5357191 w 6470374"/>
                <a:gd name="connsiteY17" fmla="*/ 218661 h 4442792"/>
                <a:gd name="connsiteX18" fmla="*/ 5575852 w 6470374"/>
                <a:gd name="connsiteY18" fmla="*/ 268357 h 4442792"/>
                <a:gd name="connsiteX19" fmla="*/ 5734878 w 6470374"/>
                <a:gd name="connsiteY19" fmla="*/ 337931 h 4442792"/>
                <a:gd name="connsiteX20" fmla="*/ 5953539 w 6470374"/>
                <a:gd name="connsiteY20" fmla="*/ 397566 h 4442792"/>
                <a:gd name="connsiteX21" fmla="*/ 6112565 w 6470374"/>
                <a:gd name="connsiteY21" fmla="*/ 467140 h 4442792"/>
                <a:gd name="connsiteX22" fmla="*/ 6162261 w 6470374"/>
                <a:gd name="connsiteY22" fmla="*/ 487018 h 4442792"/>
                <a:gd name="connsiteX23" fmla="*/ 6251713 w 6470374"/>
                <a:gd name="connsiteY23" fmla="*/ 516835 h 4442792"/>
                <a:gd name="connsiteX24" fmla="*/ 6311348 w 6470374"/>
                <a:gd name="connsiteY24" fmla="*/ 566531 h 4442792"/>
                <a:gd name="connsiteX25" fmla="*/ 6341165 w 6470374"/>
                <a:gd name="connsiteY25" fmla="*/ 596348 h 4442792"/>
                <a:gd name="connsiteX26" fmla="*/ 6430617 w 6470374"/>
                <a:gd name="connsiteY26" fmla="*/ 655983 h 4442792"/>
                <a:gd name="connsiteX27" fmla="*/ 6470374 w 6470374"/>
                <a:gd name="connsiteY27" fmla="*/ 665922 h 4442792"/>
                <a:gd name="connsiteX0" fmla="*/ 0 w 6470374"/>
                <a:gd name="connsiteY0" fmla="*/ 4442792 h 4442792"/>
                <a:gd name="connsiteX1" fmla="*/ 1375107 w 6470374"/>
                <a:gd name="connsiteY1" fmla="*/ 1527411 h 4442792"/>
                <a:gd name="connsiteX2" fmla="*/ 1723711 w 6470374"/>
                <a:gd name="connsiteY2" fmla="*/ 1050332 h 4442792"/>
                <a:gd name="connsiteX3" fmla="*/ 1979349 w 6470374"/>
                <a:gd name="connsiteY3" fmla="*/ 1049894 h 4442792"/>
                <a:gd name="connsiteX4" fmla="*/ 2165416 w 6470374"/>
                <a:gd name="connsiteY4" fmla="*/ 878737 h 4442792"/>
                <a:gd name="connsiteX5" fmla="*/ 2524392 w 6470374"/>
                <a:gd name="connsiteY5" fmla="*/ 566092 h 4442792"/>
                <a:gd name="connsiteX6" fmla="*/ 2673626 w 6470374"/>
                <a:gd name="connsiteY6" fmla="*/ 427383 h 4442792"/>
                <a:gd name="connsiteX7" fmla="*/ 2882348 w 6470374"/>
                <a:gd name="connsiteY7" fmla="*/ 288235 h 4442792"/>
                <a:gd name="connsiteX8" fmla="*/ 3011557 w 6470374"/>
                <a:gd name="connsiteY8" fmla="*/ 238540 h 4442792"/>
                <a:gd name="connsiteX9" fmla="*/ 3309731 w 6470374"/>
                <a:gd name="connsiteY9" fmla="*/ 129209 h 4442792"/>
                <a:gd name="connsiteX10" fmla="*/ 3747052 w 6470374"/>
                <a:gd name="connsiteY10" fmla="*/ 19879 h 4442792"/>
                <a:gd name="connsiteX11" fmla="*/ 3906078 w 6470374"/>
                <a:gd name="connsiteY11" fmla="*/ 0 h 4442792"/>
                <a:gd name="connsiteX12" fmla="*/ 4631635 w 6470374"/>
                <a:gd name="connsiteY12" fmla="*/ 19879 h 4442792"/>
                <a:gd name="connsiteX13" fmla="*/ 4830417 w 6470374"/>
                <a:gd name="connsiteY13" fmla="*/ 49696 h 4442792"/>
                <a:gd name="connsiteX14" fmla="*/ 4999383 w 6470374"/>
                <a:gd name="connsiteY14" fmla="*/ 89453 h 4442792"/>
                <a:gd name="connsiteX15" fmla="*/ 5128591 w 6470374"/>
                <a:gd name="connsiteY15" fmla="*/ 149087 h 4442792"/>
                <a:gd name="connsiteX16" fmla="*/ 5267739 w 6470374"/>
                <a:gd name="connsiteY16" fmla="*/ 178905 h 4442792"/>
                <a:gd name="connsiteX17" fmla="*/ 5357191 w 6470374"/>
                <a:gd name="connsiteY17" fmla="*/ 218661 h 4442792"/>
                <a:gd name="connsiteX18" fmla="*/ 5575852 w 6470374"/>
                <a:gd name="connsiteY18" fmla="*/ 268357 h 4442792"/>
                <a:gd name="connsiteX19" fmla="*/ 5734878 w 6470374"/>
                <a:gd name="connsiteY19" fmla="*/ 337931 h 4442792"/>
                <a:gd name="connsiteX20" fmla="*/ 5953539 w 6470374"/>
                <a:gd name="connsiteY20" fmla="*/ 397566 h 4442792"/>
                <a:gd name="connsiteX21" fmla="*/ 6112565 w 6470374"/>
                <a:gd name="connsiteY21" fmla="*/ 467140 h 4442792"/>
                <a:gd name="connsiteX22" fmla="*/ 6162261 w 6470374"/>
                <a:gd name="connsiteY22" fmla="*/ 487018 h 4442792"/>
                <a:gd name="connsiteX23" fmla="*/ 6251713 w 6470374"/>
                <a:gd name="connsiteY23" fmla="*/ 516835 h 4442792"/>
                <a:gd name="connsiteX24" fmla="*/ 6311348 w 6470374"/>
                <a:gd name="connsiteY24" fmla="*/ 566531 h 4442792"/>
                <a:gd name="connsiteX25" fmla="*/ 6341165 w 6470374"/>
                <a:gd name="connsiteY25" fmla="*/ 596348 h 4442792"/>
                <a:gd name="connsiteX26" fmla="*/ 6430617 w 6470374"/>
                <a:gd name="connsiteY26" fmla="*/ 655983 h 4442792"/>
                <a:gd name="connsiteX27" fmla="*/ 6470374 w 6470374"/>
                <a:gd name="connsiteY27" fmla="*/ 665922 h 4442792"/>
                <a:gd name="connsiteX0" fmla="*/ 0 w 6470374"/>
                <a:gd name="connsiteY0" fmla="*/ 4442792 h 4442792"/>
                <a:gd name="connsiteX1" fmla="*/ 1375107 w 6470374"/>
                <a:gd name="connsiteY1" fmla="*/ 1527411 h 4442792"/>
                <a:gd name="connsiteX2" fmla="*/ 1723711 w 6470374"/>
                <a:gd name="connsiteY2" fmla="*/ 1050332 h 4442792"/>
                <a:gd name="connsiteX3" fmla="*/ 1979349 w 6470374"/>
                <a:gd name="connsiteY3" fmla="*/ 1049894 h 4442792"/>
                <a:gd name="connsiteX4" fmla="*/ 2185586 w 6470374"/>
                <a:gd name="connsiteY4" fmla="*/ 892184 h 4442792"/>
                <a:gd name="connsiteX5" fmla="*/ 2524392 w 6470374"/>
                <a:gd name="connsiteY5" fmla="*/ 566092 h 4442792"/>
                <a:gd name="connsiteX6" fmla="*/ 2673626 w 6470374"/>
                <a:gd name="connsiteY6" fmla="*/ 427383 h 4442792"/>
                <a:gd name="connsiteX7" fmla="*/ 2882348 w 6470374"/>
                <a:gd name="connsiteY7" fmla="*/ 288235 h 4442792"/>
                <a:gd name="connsiteX8" fmla="*/ 3011557 w 6470374"/>
                <a:gd name="connsiteY8" fmla="*/ 238540 h 4442792"/>
                <a:gd name="connsiteX9" fmla="*/ 3309731 w 6470374"/>
                <a:gd name="connsiteY9" fmla="*/ 129209 h 4442792"/>
                <a:gd name="connsiteX10" fmla="*/ 3747052 w 6470374"/>
                <a:gd name="connsiteY10" fmla="*/ 19879 h 4442792"/>
                <a:gd name="connsiteX11" fmla="*/ 3906078 w 6470374"/>
                <a:gd name="connsiteY11" fmla="*/ 0 h 4442792"/>
                <a:gd name="connsiteX12" fmla="*/ 4631635 w 6470374"/>
                <a:gd name="connsiteY12" fmla="*/ 19879 h 4442792"/>
                <a:gd name="connsiteX13" fmla="*/ 4830417 w 6470374"/>
                <a:gd name="connsiteY13" fmla="*/ 49696 h 4442792"/>
                <a:gd name="connsiteX14" fmla="*/ 4999383 w 6470374"/>
                <a:gd name="connsiteY14" fmla="*/ 89453 h 4442792"/>
                <a:gd name="connsiteX15" fmla="*/ 5128591 w 6470374"/>
                <a:gd name="connsiteY15" fmla="*/ 149087 h 4442792"/>
                <a:gd name="connsiteX16" fmla="*/ 5267739 w 6470374"/>
                <a:gd name="connsiteY16" fmla="*/ 178905 h 4442792"/>
                <a:gd name="connsiteX17" fmla="*/ 5357191 w 6470374"/>
                <a:gd name="connsiteY17" fmla="*/ 218661 h 4442792"/>
                <a:gd name="connsiteX18" fmla="*/ 5575852 w 6470374"/>
                <a:gd name="connsiteY18" fmla="*/ 268357 h 4442792"/>
                <a:gd name="connsiteX19" fmla="*/ 5734878 w 6470374"/>
                <a:gd name="connsiteY19" fmla="*/ 337931 h 4442792"/>
                <a:gd name="connsiteX20" fmla="*/ 5953539 w 6470374"/>
                <a:gd name="connsiteY20" fmla="*/ 397566 h 4442792"/>
                <a:gd name="connsiteX21" fmla="*/ 6112565 w 6470374"/>
                <a:gd name="connsiteY21" fmla="*/ 467140 h 4442792"/>
                <a:gd name="connsiteX22" fmla="*/ 6162261 w 6470374"/>
                <a:gd name="connsiteY22" fmla="*/ 487018 h 4442792"/>
                <a:gd name="connsiteX23" fmla="*/ 6251713 w 6470374"/>
                <a:gd name="connsiteY23" fmla="*/ 516835 h 4442792"/>
                <a:gd name="connsiteX24" fmla="*/ 6311348 w 6470374"/>
                <a:gd name="connsiteY24" fmla="*/ 566531 h 4442792"/>
                <a:gd name="connsiteX25" fmla="*/ 6341165 w 6470374"/>
                <a:gd name="connsiteY25" fmla="*/ 596348 h 4442792"/>
                <a:gd name="connsiteX26" fmla="*/ 6430617 w 6470374"/>
                <a:gd name="connsiteY26" fmla="*/ 655983 h 4442792"/>
                <a:gd name="connsiteX27" fmla="*/ 6470374 w 6470374"/>
                <a:gd name="connsiteY27" fmla="*/ 665922 h 4442792"/>
                <a:gd name="connsiteX0" fmla="*/ 0 w 6470374"/>
                <a:gd name="connsiteY0" fmla="*/ 4442792 h 4442792"/>
                <a:gd name="connsiteX1" fmla="*/ 1375107 w 6470374"/>
                <a:gd name="connsiteY1" fmla="*/ 1527411 h 4442792"/>
                <a:gd name="connsiteX2" fmla="*/ 1723711 w 6470374"/>
                <a:gd name="connsiteY2" fmla="*/ 1050332 h 4442792"/>
                <a:gd name="connsiteX3" fmla="*/ 1979349 w 6470374"/>
                <a:gd name="connsiteY3" fmla="*/ 1049894 h 4442792"/>
                <a:gd name="connsiteX4" fmla="*/ 2178862 w 6470374"/>
                <a:gd name="connsiteY4" fmla="*/ 895546 h 4442792"/>
                <a:gd name="connsiteX5" fmla="*/ 2524392 w 6470374"/>
                <a:gd name="connsiteY5" fmla="*/ 566092 h 4442792"/>
                <a:gd name="connsiteX6" fmla="*/ 2673626 w 6470374"/>
                <a:gd name="connsiteY6" fmla="*/ 427383 h 4442792"/>
                <a:gd name="connsiteX7" fmla="*/ 2882348 w 6470374"/>
                <a:gd name="connsiteY7" fmla="*/ 288235 h 4442792"/>
                <a:gd name="connsiteX8" fmla="*/ 3011557 w 6470374"/>
                <a:gd name="connsiteY8" fmla="*/ 238540 h 4442792"/>
                <a:gd name="connsiteX9" fmla="*/ 3309731 w 6470374"/>
                <a:gd name="connsiteY9" fmla="*/ 129209 h 4442792"/>
                <a:gd name="connsiteX10" fmla="*/ 3747052 w 6470374"/>
                <a:gd name="connsiteY10" fmla="*/ 19879 h 4442792"/>
                <a:gd name="connsiteX11" fmla="*/ 3906078 w 6470374"/>
                <a:gd name="connsiteY11" fmla="*/ 0 h 4442792"/>
                <a:gd name="connsiteX12" fmla="*/ 4631635 w 6470374"/>
                <a:gd name="connsiteY12" fmla="*/ 19879 h 4442792"/>
                <a:gd name="connsiteX13" fmla="*/ 4830417 w 6470374"/>
                <a:gd name="connsiteY13" fmla="*/ 49696 h 4442792"/>
                <a:gd name="connsiteX14" fmla="*/ 4999383 w 6470374"/>
                <a:gd name="connsiteY14" fmla="*/ 89453 h 4442792"/>
                <a:gd name="connsiteX15" fmla="*/ 5128591 w 6470374"/>
                <a:gd name="connsiteY15" fmla="*/ 149087 h 4442792"/>
                <a:gd name="connsiteX16" fmla="*/ 5267739 w 6470374"/>
                <a:gd name="connsiteY16" fmla="*/ 178905 h 4442792"/>
                <a:gd name="connsiteX17" fmla="*/ 5357191 w 6470374"/>
                <a:gd name="connsiteY17" fmla="*/ 218661 h 4442792"/>
                <a:gd name="connsiteX18" fmla="*/ 5575852 w 6470374"/>
                <a:gd name="connsiteY18" fmla="*/ 268357 h 4442792"/>
                <a:gd name="connsiteX19" fmla="*/ 5734878 w 6470374"/>
                <a:gd name="connsiteY19" fmla="*/ 337931 h 4442792"/>
                <a:gd name="connsiteX20" fmla="*/ 5953539 w 6470374"/>
                <a:gd name="connsiteY20" fmla="*/ 397566 h 4442792"/>
                <a:gd name="connsiteX21" fmla="*/ 6112565 w 6470374"/>
                <a:gd name="connsiteY21" fmla="*/ 467140 h 4442792"/>
                <a:gd name="connsiteX22" fmla="*/ 6162261 w 6470374"/>
                <a:gd name="connsiteY22" fmla="*/ 487018 h 4442792"/>
                <a:gd name="connsiteX23" fmla="*/ 6251713 w 6470374"/>
                <a:gd name="connsiteY23" fmla="*/ 516835 h 4442792"/>
                <a:gd name="connsiteX24" fmla="*/ 6311348 w 6470374"/>
                <a:gd name="connsiteY24" fmla="*/ 566531 h 4442792"/>
                <a:gd name="connsiteX25" fmla="*/ 6341165 w 6470374"/>
                <a:gd name="connsiteY25" fmla="*/ 596348 h 4442792"/>
                <a:gd name="connsiteX26" fmla="*/ 6430617 w 6470374"/>
                <a:gd name="connsiteY26" fmla="*/ 655983 h 4442792"/>
                <a:gd name="connsiteX27" fmla="*/ 6470374 w 6470374"/>
                <a:gd name="connsiteY27" fmla="*/ 665922 h 4442792"/>
                <a:gd name="connsiteX0" fmla="*/ 0 w 6470374"/>
                <a:gd name="connsiteY0" fmla="*/ 4442792 h 4442792"/>
                <a:gd name="connsiteX1" fmla="*/ 1375107 w 6470374"/>
                <a:gd name="connsiteY1" fmla="*/ 1527411 h 4442792"/>
                <a:gd name="connsiteX2" fmla="*/ 1723711 w 6470374"/>
                <a:gd name="connsiteY2" fmla="*/ 1050332 h 4442792"/>
                <a:gd name="connsiteX3" fmla="*/ 1952455 w 6470374"/>
                <a:gd name="connsiteY3" fmla="*/ 1059979 h 4442792"/>
                <a:gd name="connsiteX4" fmla="*/ 2178862 w 6470374"/>
                <a:gd name="connsiteY4" fmla="*/ 895546 h 4442792"/>
                <a:gd name="connsiteX5" fmla="*/ 2524392 w 6470374"/>
                <a:gd name="connsiteY5" fmla="*/ 566092 h 4442792"/>
                <a:gd name="connsiteX6" fmla="*/ 2673626 w 6470374"/>
                <a:gd name="connsiteY6" fmla="*/ 427383 h 4442792"/>
                <a:gd name="connsiteX7" fmla="*/ 2882348 w 6470374"/>
                <a:gd name="connsiteY7" fmla="*/ 288235 h 4442792"/>
                <a:gd name="connsiteX8" fmla="*/ 3011557 w 6470374"/>
                <a:gd name="connsiteY8" fmla="*/ 238540 h 4442792"/>
                <a:gd name="connsiteX9" fmla="*/ 3309731 w 6470374"/>
                <a:gd name="connsiteY9" fmla="*/ 129209 h 4442792"/>
                <a:gd name="connsiteX10" fmla="*/ 3747052 w 6470374"/>
                <a:gd name="connsiteY10" fmla="*/ 19879 h 4442792"/>
                <a:gd name="connsiteX11" fmla="*/ 3906078 w 6470374"/>
                <a:gd name="connsiteY11" fmla="*/ 0 h 4442792"/>
                <a:gd name="connsiteX12" fmla="*/ 4631635 w 6470374"/>
                <a:gd name="connsiteY12" fmla="*/ 19879 h 4442792"/>
                <a:gd name="connsiteX13" fmla="*/ 4830417 w 6470374"/>
                <a:gd name="connsiteY13" fmla="*/ 49696 h 4442792"/>
                <a:gd name="connsiteX14" fmla="*/ 4999383 w 6470374"/>
                <a:gd name="connsiteY14" fmla="*/ 89453 h 4442792"/>
                <a:gd name="connsiteX15" fmla="*/ 5128591 w 6470374"/>
                <a:gd name="connsiteY15" fmla="*/ 149087 h 4442792"/>
                <a:gd name="connsiteX16" fmla="*/ 5267739 w 6470374"/>
                <a:gd name="connsiteY16" fmla="*/ 178905 h 4442792"/>
                <a:gd name="connsiteX17" fmla="*/ 5357191 w 6470374"/>
                <a:gd name="connsiteY17" fmla="*/ 218661 h 4442792"/>
                <a:gd name="connsiteX18" fmla="*/ 5575852 w 6470374"/>
                <a:gd name="connsiteY18" fmla="*/ 268357 h 4442792"/>
                <a:gd name="connsiteX19" fmla="*/ 5734878 w 6470374"/>
                <a:gd name="connsiteY19" fmla="*/ 337931 h 4442792"/>
                <a:gd name="connsiteX20" fmla="*/ 5953539 w 6470374"/>
                <a:gd name="connsiteY20" fmla="*/ 397566 h 4442792"/>
                <a:gd name="connsiteX21" fmla="*/ 6112565 w 6470374"/>
                <a:gd name="connsiteY21" fmla="*/ 467140 h 4442792"/>
                <a:gd name="connsiteX22" fmla="*/ 6162261 w 6470374"/>
                <a:gd name="connsiteY22" fmla="*/ 487018 h 4442792"/>
                <a:gd name="connsiteX23" fmla="*/ 6251713 w 6470374"/>
                <a:gd name="connsiteY23" fmla="*/ 516835 h 4442792"/>
                <a:gd name="connsiteX24" fmla="*/ 6311348 w 6470374"/>
                <a:gd name="connsiteY24" fmla="*/ 566531 h 4442792"/>
                <a:gd name="connsiteX25" fmla="*/ 6341165 w 6470374"/>
                <a:gd name="connsiteY25" fmla="*/ 596348 h 4442792"/>
                <a:gd name="connsiteX26" fmla="*/ 6430617 w 6470374"/>
                <a:gd name="connsiteY26" fmla="*/ 655983 h 4442792"/>
                <a:gd name="connsiteX27" fmla="*/ 6470374 w 6470374"/>
                <a:gd name="connsiteY27" fmla="*/ 665922 h 4442792"/>
                <a:gd name="connsiteX0" fmla="*/ 0 w 6470374"/>
                <a:gd name="connsiteY0" fmla="*/ 4442792 h 4442792"/>
                <a:gd name="connsiteX1" fmla="*/ 1375107 w 6470374"/>
                <a:gd name="connsiteY1" fmla="*/ 1527411 h 4442792"/>
                <a:gd name="connsiteX2" fmla="*/ 1723711 w 6470374"/>
                <a:gd name="connsiteY2" fmla="*/ 1050332 h 4442792"/>
                <a:gd name="connsiteX3" fmla="*/ 1952455 w 6470374"/>
                <a:gd name="connsiteY3" fmla="*/ 1059979 h 4442792"/>
                <a:gd name="connsiteX4" fmla="*/ 2178862 w 6470374"/>
                <a:gd name="connsiteY4" fmla="*/ 895546 h 4442792"/>
                <a:gd name="connsiteX5" fmla="*/ 2524392 w 6470374"/>
                <a:gd name="connsiteY5" fmla="*/ 566092 h 4442792"/>
                <a:gd name="connsiteX6" fmla="*/ 2673626 w 6470374"/>
                <a:gd name="connsiteY6" fmla="*/ 427383 h 4442792"/>
                <a:gd name="connsiteX7" fmla="*/ 2882348 w 6470374"/>
                <a:gd name="connsiteY7" fmla="*/ 288235 h 4442792"/>
                <a:gd name="connsiteX8" fmla="*/ 3011557 w 6470374"/>
                <a:gd name="connsiteY8" fmla="*/ 238540 h 4442792"/>
                <a:gd name="connsiteX9" fmla="*/ 3309731 w 6470374"/>
                <a:gd name="connsiteY9" fmla="*/ 129209 h 4442792"/>
                <a:gd name="connsiteX10" fmla="*/ 3747052 w 6470374"/>
                <a:gd name="connsiteY10" fmla="*/ 19879 h 4442792"/>
                <a:gd name="connsiteX11" fmla="*/ 3906078 w 6470374"/>
                <a:gd name="connsiteY11" fmla="*/ 0 h 4442792"/>
                <a:gd name="connsiteX12" fmla="*/ 4631635 w 6470374"/>
                <a:gd name="connsiteY12" fmla="*/ 19879 h 4442792"/>
                <a:gd name="connsiteX13" fmla="*/ 4830417 w 6470374"/>
                <a:gd name="connsiteY13" fmla="*/ 49696 h 4442792"/>
                <a:gd name="connsiteX14" fmla="*/ 4999383 w 6470374"/>
                <a:gd name="connsiteY14" fmla="*/ 89453 h 4442792"/>
                <a:gd name="connsiteX15" fmla="*/ 5128591 w 6470374"/>
                <a:gd name="connsiteY15" fmla="*/ 149087 h 4442792"/>
                <a:gd name="connsiteX16" fmla="*/ 5267739 w 6470374"/>
                <a:gd name="connsiteY16" fmla="*/ 178905 h 4442792"/>
                <a:gd name="connsiteX17" fmla="*/ 5357191 w 6470374"/>
                <a:gd name="connsiteY17" fmla="*/ 218661 h 4442792"/>
                <a:gd name="connsiteX18" fmla="*/ 5575852 w 6470374"/>
                <a:gd name="connsiteY18" fmla="*/ 268357 h 4442792"/>
                <a:gd name="connsiteX19" fmla="*/ 5734878 w 6470374"/>
                <a:gd name="connsiteY19" fmla="*/ 337931 h 4442792"/>
                <a:gd name="connsiteX20" fmla="*/ 5953539 w 6470374"/>
                <a:gd name="connsiteY20" fmla="*/ 397566 h 4442792"/>
                <a:gd name="connsiteX21" fmla="*/ 6112565 w 6470374"/>
                <a:gd name="connsiteY21" fmla="*/ 467140 h 4442792"/>
                <a:gd name="connsiteX22" fmla="*/ 6162261 w 6470374"/>
                <a:gd name="connsiteY22" fmla="*/ 487018 h 4442792"/>
                <a:gd name="connsiteX23" fmla="*/ 6251713 w 6470374"/>
                <a:gd name="connsiteY23" fmla="*/ 516835 h 4442792"/>
                <a:gd name="connsiteX24" fmla="*/ 6311348 w 6470374"/>
                <a:gd name="connsiteY24" fmla="*/ 566531 h 4442792"/>
                <a:gd name="connsiteX25" fmla="*/ 6341165 w 6470374"/>
                <a:gd name="connsiteY25" fmla="*/ 596348 h 4442792"/>
                <a:gd name="connsiteX26" fmla="*/ 6430617 w 6470374"/>
                <a:gd name="connsiteY26" fmla="*/ 655983 h 4442792"/>
                <a:gd name="connsiteX27" fmla="*/ 6470374 w 6470374"/>
                <a:gd name="connsiteY27" fmla="*/ 665922 h 4442792"/>
                <a:gd name="connsiteX0" fmla="*/ 0 w 6470374"/>
                <a:gd name="connsiteY0" fmla="*/ 4442792 h 4442792"/>
                <a:gd name="connsiteX1" fmla="*/ 1375107 w 6470374"/>
                <a:gd name="connsiteY1" fmla="*/ 1527411 h 4442792"/>
                <a:gd name="connsiteX2" fmla="*/ 1723711 w 6470374"/>
                <a:gd name="connsiteY2" fmla="*/ 1050332 h 4442792"/>
                <a:gd name="connsiteX3" fmla="*/ 1952455 w 6470374"/>
                <a:gd name="connsiteY3" fmla="*/ 1059979 h 4442792"/>
                <a:gd name="connsiteX4" fmla="*/ 2178862 w 6470374"/>
                <a:gd name="connsiteY4" fmla="*/ 895546 h 4442792"/>
                <a:gd name="connsiteX5" fmla="*/ 2524392 w 6470374"/>
                <a:gd name="connsiteY5" fmla="*/ 566092 h 4442792"/>
                <a:gd name="connsiteX6" fmla="*/ 2673626 w 6470374"/>
                <a:gd name="connsiteY6" fmla="*/ 427383 h 4442792"/>
                <a:gd name="connsiteX7" fmla="*/ 2882348 w 6470374"/>
                <a:gd name="connsiteY7" fmla="*/ 288235 h 4442792"/>
                <a:gd name="connsiteX8" fmla="*/ 3011557 w 6470374"/>
                <a:gd name="connsiteY8" fmla="*/ 238540 h 4442792"/>
                <a:gd name="connsiteX9" fmla="*/ 3309731 w 6470374"/>
                <a:gd name="connsiteY9" fmla="*/ 129209 h 4442792"/>
                <a:gd name="connsiteX10" fmla="*/ 3747052 w 6470374"/>
                <a:gd name="connsiteY10" fmla="*/ 19879 h 4442792"/>
                <a:gd name="connsiteX11" fmla="*/ 3906078 w 6470374"/>
                <a:gd name="connsiteY11" fmla="*/ 0 h 4442792"/>
                <a:gd name="connsiteX12" fmla="*/ 4631635 w 6470374"/>
                <a:gd name="connsiteY12" fmla="*/ 19879 h 4442792"/>
                <a:gd name="connsiteX13" fmla="*/ 4830417 w 6470374"/>
                <a:gd name="connsiteY13" fmla="*/ 49696 h 4442792"/>
                <a:gd name="connsiteX14" fmla="*/ 4999383 w 6470374"/>
                <a:gd name="connsiteY14" fmla="*/ 89453 h 4442792"/>
                <a:gd name="connsiteX15" fmla="*/ 5128591 w 6470374"/>
                <a:gd name="connsiteY15" fmla="*/ 149087 h 4442792"/>
                <a:gd name="connsiteX16" fmla="*/ 5267739 w 6470374"/>
                <a:gd name="connsiteY16" fmla="*/ 178905 h 4442792"/>
                <a:gd name="connsiteX17" fmla="*/ 5357191 w 6470374"/>
                <a:gd name="connsiteY17" fmla="*/ 218661 h 4442792"/>
                <a:gd name="connsiteX18" fmla="*/ 5575852 w 6470374"/>
                <a:gd name="connsiteY18" fmla="*/ 268357 h 4442792"/>
                <a:gd name="connsiteX19" fmla="*/ 5734878 w 6470374"/>
                <a:gd name="connsiteY19" fmla="*/ 337931 h 4442792"/>
                <a:gd name="connsiteX20" fmla="*/ 5953539 w 6470374"/>
                <a:gd name="connsiteY20" fmla="*/ 397566 h 4442792"/>
                <a:gd name="connsiteX21" fmla="*/ 6112565 w 6470374"/>
                <a:gd name="connsiteY21" fmla="*/ 467140 h 4442792"/>
                <a:gd name="connsiteX22" fmla="*/ 6162261 w 6470374"/>
                <a:gd name="connsiteY22" fmla="*/ 487018 h 4442792"/>
                <a:gd name="connsiteX23" fmla="*/ 6251713 w 6470374"/>
                <a:gd name="connsiteY23" fmla="*/ 516835 h 4442792"/>
                <a:gd name="connsiteX24" fmla="*/ 6311348 w 6470374"/>
                <a:gd name="connsiteY24" fmla="*/ 566531 h 4442792"/>
                <a:gd name="connsiteX25" fmla="*/ 6341165 w 6470374"/>
                <a:gd name="connsiteY25" fmla="*/ 596348 h 4442792"/>
                <a:gd name="connsiteX26" fmla="*/ 6430617 w 6470374"/>
                <a:gd name="connsiteY26" fmla="*/ 655983 h 4442792"/>
                <a:gd name="connsiteX27" fmla="*/ 6470374 w 6470374"/>
                <a:gd name="connsiteY27" fmla="*/ 665922 h 4442792"/>
                <a:gd name="connsiteX0" fmla="*/ 0 w 6470374"/>
                <a:gd name="connsiteY0" fmla="*/ 4442792 h 4442792"/>
                <a:gd name="connsiteX1" fmla="*/ 1375107 w 6470374"/>
                <a:gd name="connsiteY1" fmla="*/ 1527411 h 4442792"/>
                <a:gd name="connsiteX2" fmla="*/ 1727073 w 6470374"/>
                <a:gd name="connsiteY2" fmla="*/ 1043609 h 4442792"/>
                <a:gd name="connsiteX3" fmla="*/ 1952455 w 6470374"/>
                <a:gd name="connsiteY3" fmla="*/ 1059979 h 4442792"/>
                <a:gd name="connsiteX4" fmla="*/ 2178862 w 6470374"/>
                <a:gd name="connsiteY4" fmla="*/ 895546 h 4442792"/>
                <a:gd name="connsiteX5" fmla="*/ 2524392 w 6470374"/>
                <a:gd name="connsiteY5" fmla="*/ 566092 h 4442792"/>
                <a:gd name="connsiteX6" fmla="*/ 2673626 w 6470374"/>
                <a:gd name="connsiteY6" fmla="*/ 427383 h 4442792"/>
                <a:gd name="connsiteX7" fmla="*/ 2882348 w 6470374"/>
                <a:gd name="connsiteY7" fmla="*/ 288235 h 4442792"/>
                <a:gd name="connsiteX8" fmla="*/ 3011557 w 6470374"/>
                <a:gd name="connsiteY8" fmla="*/ 238540 h 4442792"/>
                <a:gd name="connsiteX9" fmla="*/ 3309731 w 6470374"/>
                <a:gd name="connsiteY9" fmla="*/ 129209 h 4442792"/>
                <a:gd name="connsiteX10" fmla="*/ 3747052 w 6470374"/>
                <a:gd name="connsiteY10" fmla="*/ 19879 h 4442792"/>
                <a:gd name="connsiteX11" fmla="*/ 3906078 w 6470374"/>
                <a:gd name="connsiteY11" fmla="*/ 0 h 4442792"/>
                <a:gd name="connsiteX12" fmla="*/ 4631635 w 6470374"/>
                <a:gd name="connsiteY12" fmla="*/ 19879 h 4442792"/>
                <a:gd name="connsiteX13" fmla="*/ 4830417 w 6470374"/>
                <a:gd name="connsiteY13" fmla="*/ 49696 h 4442792"/>
                <a:gd name="connsiteX14" fmla="*/ 4999383 w 6470374"/>
                <a:gd name="connsiteY14" fmla="*/ 89453 h 4442792"/>
                <a:gd name="connsiteX15" fmla="*/ 5128591 w 6470374"/>
                <a:gd name="connsiteY15" fmla="*/ 149087 h 4442792"/>
                <a:gd name="connsiteX16" fmla="*/ 5267739 w 6470374"/>
                <a:gd name="connsiteY16" fmla="*/ 178905 h 4442792"/>
                <a:gd name="connsiteX17" fmla="*/ 5357191 w 6470374"/>
                <a:gd name="connsiteY17" fmla="*/ 218661 h 4442792"/>
                <a:gd name="connsiteX18" fmla="*/ 5575852 w 6470374"/>
                <a:gd name="connsiteY18" fmla="*/ 268357 h 4442792"/>
                <a:gd name="connsiteX19" fmla="*/ 5734878 w 6470374"/>
                <a:gd name="connsiteY19" fmla="*/ 337931 h 4442792"/>
                <a:gd name="connsiteX20" fmla="*/ 5953539 w 6470374"/>
                <a:gd name="connsiteY20" fmla="*/ 397566 h 4442792"/>
                <a:gd name="connsiteX21" fmla="*/ 6112565 w 6470374"/>
                <a:gd name="connsiteY21" fmla="*/ 467140 h 4442792"/>
                <a:gd name="connsiteX22" fmla="*/ 6162261 w 6470374"/>
                <a:gd name="connsiteY22" fmla="*/ 487018 h 4442792"/>
                <a:gd name="connsiteX23" fmla="*/ 6251713 w 6470374"/>
                <a:gd name="connsiteY23" fmla="*/ 516835 h 4442792"/>
                <a:gd name="connsiteX24" fmla="*/ 6311348 w 6470374"/>
                <a:gd name="connsiteY24" fmla="*/ 566531 h 4442792"/>
                <a:gd name="connsiteX25" fmla="*/ 6341165 w 6470374"/>
                <a:gd name="connsiteY25" fmla="*/ 596348 h 4442792"/>
                <a:gd name="connsiteX26" fmla="*/ 6430617 w 6470374"/>
                <a:gd name="connsiteY26" fmla="*/ 655983 h 4442792"/>
                <a:gd name="connsiteX27" fmla="*/ 6470374 w 6470374"/>
                <a:gd name="connsiteY27" fmla="*/ 665922 h 4442792"/>
                <a:gd name="connsiteX0" fmla="*/ 0 w 6470374"/>
                <a:gd name="connsiteY0" fmla="*/ 4442792 h 4442792"/>
                <a:gd name="connsiteX1" fmla="*/ 1375107 w 6470374"/>
                <a:gd name="connsiteY1" fmla="*/ 1527411 h 4442792"/>
                <a:gd name="connsiteX2" fmla="*/ 1727073 w 6470374"/>
                <a:gd name="connsiteY2" fmla="*/ 1043609 h 4442792"/>
                <a:gd name="connsiteX3" fmla="*/ 1952455 w 6470374"/>
                <a:gd name="connsiteY3" fmla="*/ 1059979 h 4442792"/>
                <a:gd name="connsiteX4" fmla="*/ 2158691 w 6470374"/>
                <a:gd name="connsiteY4" fmla="*/ 885460 h 4442792"/>
                <a:gd name="connsiteX5" fmla="*/ 2524392 w 6470374"/>
                <a:gd name="connsiteY5" fmla="*/ 566092 h 4442792"/>
                <a:gd name="connsiteX6" fmla="*/ 2673626 w 6470374"/>
                <a:gd name="connsiteY6" fmla="*/ 427383 h 4442792"/>
                <a:gd name="connsiteX7" fmla="*/ 2882348 w 6470374"/>
                <a:gd name="connsiteY7" fmla="*/ 288235 h 4442792"/>
                <a:gd name="connsiteX8" fmla="*/ 3011557 w 6470374"/>
                <a:gd name="connsiteY8" fmla="*/ 238540 h 4442792"/>
                <a:gd name="connsiteX9" fmla="*/ 3309731 w 6470374"/>
                <a:gd name="connsiteY9" fmla="*/ 129209 h 4442792"/>
                <a:gd name="connsiteX10" fmla="*/ 3747052 w 6470374"/>
                <a:gd name="connsiteY10" fmla="*/ 19879 h 4442792"/>
                <a:gd name="connsiteX11" fmla="*/ 3906078 w 6470374"/>
                <a:gd name="connsiteY11" fmla="*/ 0 h 4442792"/>
                <a:gd name="connsiteX12" fmla="*/ 4631635 w 6470374"/>
                <a:gd name="connsiteY12" fmla="*/ 19879 h 4442792"/>
                <a:gd name="connsiteX13" fmla="*/ 4830417 w 6470374"/>
                <a:gd name="connsiteY13" fmla="*/ 49696 h 4442792"/>
                <a:gd name="connsiteX14" fmla="*/ 4999383 w 6470374"/>
                <a:gd name="connsiteY14" fmla="*/ 89453 h 4442792"/>
                <a:gd name="connsiteX15" fmla="*/ 5128591 w 6470374"/>
                <a:gd name="connsiteY15" fmla="*/ 149087 h 4442792"/>
                <a:gd name="connsiteX16" fmla="*/ 5267739 w 6470374"/>
                <a:gd name="connsiteY16" fmla="*/ 178905 h 4442792"/>
                <a:gd name="connsiteX17" fmla="*/ 5357191 w 6470374"/>
                <a:gd name="connsiteY17" fmla="*/ 218661 h 4442792"/>
                <a:gd name="connsiteX18" fmla="*/ 5575852 w 6470374"/>
                <a:gd name="connsiteY18" fmla="*/ 268357 h 4442792"/>
                <a:gd name="connsiteX19" fmla="*/ 5734878 w 6470374"/>
                <a:gd name="connsiteY19" fmla="*/ 337931 h 4442792"/>
                <a:gd name="connsiteX20" fmla="*/ 5953539 w 6470374"/>
                <a:gd name="connsiteY20" fmla="*/ 397566 h 4442792"/>
                <a:gd name="connsiteX21" fmla="*/ 6112565 w 6470374"/>
                <a:gd name="connsiteY21" fmla="*/ 467140 h 4442792"/>
                <a:gd name="connsiteX22" fmla="*/ 6162261 w 6470374"/>
                <a:gd name="connsiteY22" fmla="*/ 487018 h 4442792"/>
                <a:gd name="connsiteX23" fmla="*/ 6251713 w 6470374"/>
                <a:gd name="connsiteY23" fmla="*/ 516835 h 4442792"/>
                <a:gd name="connsiteX24" fmla="*/ 6311348 w 6470374"/>
                <a:gd name="connsiteY24" fmla="*/ 566531 h 4442792"/>
                <a:gd name="connsiteX25" fmla="*/ 6341165 w 6470374"/>
                <a:gd name="connsiteY25" fmla="*/ 596348 h 4442792"/>
                <a:gd name="connsiteX26" fmla="*/ 6430617 w 6470374"/>
                <a:gd name="connsiteY26" fmla="*/ 655983 h 4442792"/>
                <a:gd name="connsiteX27" fmla="*/ 6470374 w 6470374"/>
                <a:gd name="connsiteY27" fmla="*/ 665922 h 4442792"/>
                <a:gd name="connsiteX0" fmla="*/ 0 w 6470374"/>
                <a:gd name="connsiteY0" fmla="*/ 4442792 h 4442792"/>
                <a:gd name="connsiteX1" fmla="*/ 1375107 w 6470374"/>
                <a:gd name="connsiteY1" fmla="*/ 1527411 h 4442792"/>
                <a:gd name="connsiteX2" fmla="*/ 1727073 w 6470374"/>
                <a:gd name="connsiteY2" fmla="*/ 1043609 h 4442792"/>
                <a:gd name="connsiteX3" fmla="*/ 1952455 w 6470374"/>
                <a:gd name="connsiteY3" fmla="*/ 1059979 h 4442792"/>
                <a:gd name="connsiteX4" fmla="*/ 2175499 w 6470374"/>
                <a:gd name="connsiteY4" fmla="*/ 898907 h 4442792"/>
                <a:gd name="connsiteX5" fmla="*/ 2524392 w 6470374"/>
                <a:gd name="connsiteY5" fmla="*/ 566092 h 4442792"/>
                <a:gd name="connsiteX6" fmla="*/ 2673626 w 6470374"/>
                <a:gd name="connsiteY6" fmla="*/ 427383 h 4442792"/>
                <a:gd name="connsiteX7" fmla="*/ 2882348 w 6470374"/>
                <a:gd name="connsiteY7" fmla="*/ 288235 h 4442792"/>
                <a:gd name="connsiteX8" fmla="*/ 3011557 w 6470374"/>
                <a:gd name="connsiteY8" fmla="*/ 238540 h 4442792"/>
                <a:gd name="connsiteX9" fmla="*/ 3309731 w 6470374"/>
                <a:gd name="connsiteY9" fmla="*/ 129209 h 4442792"/>
                <a:gd name="connsiteX10" fmla="*/ 3747052 w 6470374"/>
                <a:gd name="connsiteY10" fmla="*/ 19879 h 4442792"/>
                <a:gd name="connsiteX11" fmla="*/ 3906078 w 6470374"/>
                <a:gd name="connsiteY11" fmla="*/ 0 h 4442792"/>
                <a:gd name="connsiteX12" fmla="*/ 4631635 w 6470374"/>
                <a:gd name="connsiteY12" fmla="*/ 19879 h 4442792"/>
                <a:gd name="connsiteX13" fmla="*/ 4830417 w 6470374"/>
                <a:gd name="connsiteY13" fmla="*/ 49696 h 4442792"/>
                <a:gd name="connsiteX14" fmla="*/ 4999383 w 6470374"/>
                <a:gd name="connsiteY14" fmla="*/ 89453 h 4442792"/>
                <a:gd name="connsiteX15" fmla="*/ 5128591 w 6470374"/>
                <a:gd name="connsiteY15" fmla="*/ 149087 h 4442792"/>
                <a:gd name="connsiteX16" fmla="*/ 5267739 w 6470374"/>
                <a:gd name="connsiteY16" fmla="*/ 178905 h 4442792"/>
                <a:gd name="connsiteX17" fmla="*/ 5357191 w 6470374"/>
                <a:gd name="connsiteY17" fmla="*/ 218661 h 4442792"/>
                <a:gd name="connsiteX18" fmla="*/ 5575852 w 6470374"/>
                <a:gd name="connsiteY18" fmla="*/ 268357 h 4442792"/>
                <a:gd name="connsiteX19" fmla="*/ 5734878 w 6470374"/>
                <a:gd name="connsiteY19" fmla="*/ 337931 h 4442792"/>
                <a:gd name="connsiteX20" fmla="*/ 5953539 w 6470374"/>
                <a:gd name="connsiteY20" fmla="*/ 397566 h 4442792"/>
                <a:gd name="connsiteX21" fmla="*/ 6112565 w 6470374"/>
                <a:gd name="connsiteY21" fmla="*/ 467140 h 4442792"/>
                <a:gd name="connsiteX22" fmla="*/ 6162261 w 6470374"/>
                <a:gd name="connsiteY22" fmla="*/ 487018 h 4442792"/>
                <a:gd name="connsiteX23" fmla="*/ 6251713 w 6470374"/>
                <a:gd name="connsiteY23" fmla="*/ 516835 h 4442792"/>
                <a:gd name="connsiteX24" fmla="*/ 6311348 w 6470374"/>
                <a:gd name="connsiteY24" fmla="*/ 566531 h 4442792"/>
                <a:gd name="connsiteX25" fmla="*/ 6341165 w 6470374"/>
                <a:gd name="connsiteY25" fmla="*/ 596348 h 4442792"/>
                <a:gd name="connsiteX26" fmla="*/ 6430617 w 6470374"/>
                <a:gd name="connsiteY26" fmla="*/ 655983 h 4442792"/>
                <a:gd name="connsiteX27" fmla="*/ 6470374 w 6470374"/>
                <a:gd name="connsiteY27" fmla="*/ 665922 h 4442792"/>
                <a:gd name="connsiteX0" fmla="*/ 0 w 6470374"/>
                <a:gd name="connsiteY0" fmla="*/ 4442792 h 4442792"/>
                <a:gd name="connsiteX1" fmla="*/ 1375107 w 6470374"/>
                <a:gd name="connsiteY1" fmla="*/ 1527411 h 4442792"/>
                <a:gd name="connsiteX2" fmla="*/ 1727073 w 6470374"/>
                <a:gd name="connsiteY2" fmla="*/ 1043609 h 4442792"/>
                <a:gd name="connsiteX3" fmla="*/ 1952455 w 6470374"/>
                <a:gd name="connsiteY3" fmla="*/ 1059979 h 4442792"/>
                <a:gd name="connsiteX4" fmla="*/ 2162052 w 6470374"/>
                <a:gd name="connsiteY4" fmla="*/ 882098 h 4442792"/>
                <a:gd name="connsiteX5" fmla="*/ 2524392 w 6470374"/>
                <a:gd name="connsiteY5" fmla="*/ 566092 h 4442792"/>
                <a:gd name="connsiteX6" fmla="*/ 2673626 w 6470374"/>
                <a:gd name="connsiteY6" fmla="*/ 427383 h 4442792"/>
                <a:gd name="connsiteX7" fmla="*/ 2882348 w 6470374"/>
                <a:gd name="connsiteY7" fmla="*/ 288235 h 4442792"/>
                <a:gd name="connsiteX8" fmla="*/ 3011557 w 6470374"/>
                <a:gd name="connsiteY8" fmla="*/ 238540 h 4442792"/>
                <a:gd name="connsiteX9" fmla="*/ 3309731 w 6470374"/>
                <a:gd name="connsiteY9" fmla="*/ 129209 h 4442792"/>
                <a:gd name="connsiteX10" fmla="*/ 3747052 w 6470374"/>
                <a:gd name="connsiteY10" fmla="*/ 19879 h 4442792"/>
                <a:gd name="connsiteX11" fmla="*/ 3906078 w 6470374"/>
                <a:gd name="connsiteY11" fmla="*/ 0 h 4442792"/>
                <a:gd name="connsiteX12" fmla="*/ 4631635 w 6470374"/>
                <a:gd name="connsiteY12" fmla="*/ 19879 h 4442792"/>
                <a:gd name="connsiteX13" fmla="*/ 4830417 w 6470374"/>
                <a:gd name="connsiteY13" fmla="*/ 49696 h 4442792"/>
                <a:gd name="connsiteX14" fmla="*/ 4999383 w 6470374"/>
                <a:gd name="connsiteY14" fmla="*/ 89453 h 4442792"/>
                <a:gd name="connsiteX15" fmla="*/ 5128591 w 6470374"/>
                <a:gd name="connsiteY15" fmla="*/ 149087 h 4442792"/>
                <a:gd name="connsiteX16" fmla="*/ 5267739 w 6470374"/>
                <a:gd name="connsiteY16" fmla="*/ 178905 h 4442792"/>
                <a:gd name="connsiteX17" fmla="*/ 5357191 w 6470374"/>
                <a:gd name="connsiteY17" fmla="*/ 218661 h 4442792"/>
                <a:gd name="connsiteX18" fmla="*/ 5575852 w 6470374"/>
                <a:gd name="connsiteY18" fmla="*/ 268357 h 4442792"/>
                <a:gd name="connsiteX19" fmla="*/ 5734878 w 6470374"/>
                <a:gd name="connsiteY19" fmla="*/ 337931 h 4442792"/>
                <a:gd name="connsiteX20" fmla="*/ 5953539 w 6470374"/>
                <a:gd name="connsiteY20" fmla="*/ 397566 h 4442792"/>
                <a:gd name="connsiteX21" fmla="*/ 6112565 w 6470374"/>
                <a:gd name="connsiteY21" fmla="*/ 467140 h 4442792"/>
                <a:gd name="connsiteX22" fmla="*/ 6162261 w 6470374"/>
                <a:gd name="connsiteY22" fmla="*/ 487018 h 4442792"/>
                <a:gd name="connsiteX23" fmla="*/ 6251713 w 6470374"/>
                <a:gd name="connsiteY23" fmla="*/ 516835 h 4442792"/>
                <a:gd name="connsiteX24" fmla="*/ 6311348 w 6470374"/>
                <a:gd name="connsiteY24" fmla="*/ 566531 h 4442792"/>
                <a:gd name="connsiteX25" fmla="*/ 6341165 w 6470374"/>
                <a:gd name="connsiteY25" fmla="*/ 596348 h 4442792"/>
                <a:gd name="connsiteX26" fmla="*/ 6430617 w 6470374"/>
                <a:gd name="connsiteY26" fmla="*/ 655983 h 4442792"/>
                <a:gd name="connsiteX27" fmla="*/ 6470374 w 6470374"/>
                <a:gd name="connsiteY27" fmla="*/ 665922 h 4442792"/>
                <a:gd name="connsiteX0" fmla="*/ 0 w 6470374"/>
                <a:gd name="connsiteY0" fmla="*/ 4442792 h 4442792"/>
                <a:gd name="connsiteX1" fmla="*/ 1375107 w 6470374"/>
                <a:gd name="connsiteY1" fmla="*/ 1527411 h 4442792"/>
                <a:gd name="connsiteX2" fmla="*/ 1727073 w 6470374"/>
                <a:gd name="connsiteY2" fmla="*/ 1043609 h 4442792"/>
                <a:gd name="connsiteX3" fmla="*/ 1952455 w 6470374"/>
                <a:gd name="connsiteY3" fmla="*/ 1059979 h 4442792"/>
                <a:gd name="connsiteX4" fmla="*/ 2182223 w 6470374"/>
                <a:gd name="connsiteY4" fmla="*/ 878736 h 4442792"/>
                <a:gd name="connsiteX5" fmla="*/ 2524392 w 6470374"/>
                <a:gd name="connsiteY5" fmla="*/ 566092 h 4442792"/>
                <a:gd name="connsiteX6" fmla="*/ 2673626 w 6470374"/>
                <a:gd name="connsiteY6" fmla="*/ 427383 h 4442792"/>
                <a:gd name="connsiteX7" fmla="*/ 2882348 w 6470374"/>
                <a:gd name="connsiteY7" fmla="*/ 288235 h 4442792"/>
                <a:gd name="connsiteX8" fmla="*/ 3011557 w 6470374"/>
                <a:gd name="connsiteY8" fmla="*/ 238540 h 4442792"/>
                <a:gd name="connsiteX9" fmla="*/ 3309731 w 6470374"/>
                <a:gd name="connsiteY9" fmla="*/ 129209 h 4442792"/>
                <a:gd name="connsiteX10" fmla="*/ 3747052 w 6470374"/>
                <a:gd name="connsiteY10" fmla="*/ 19879 h 4442792"/>
                <a:gd name="connsiteX11" fmla="*/ 3906078 w 6470374"/>
                <a:gd name="connsiteY11" fmla="*/ 0 h 4442792"/>
                <a:gd name="connsiteX12" fmla="*/ 4631635 w 6470374"/>
                <a:gd name="connsiteY12" fmla="*/ 19879 h 4442792"/>
                <a:gd name="connsiteX13" fmla="*/ 4830417 w 6470374"/>
                <a:gd name="connsiteY13" fmla="*/ 49696 h 4442792"/>
                <a:gd name="connsiteX14" fmla="*/ 4999383 w 6470374"/>
                <a:gd name="connsiteY14" fmla="*/ 89453 h 4442792"/>
                <a:gd name="connsiteX15" fmla="*/ 5128591 w 6470374"/>
                <a:gd name="connsiteY15" fmla="*/ 149087 h 4442792"/>
                <a:gd name="connsiteX16" fmla="*/ 5267739 w 6470374"/>
                <a:gd name="connsiteY16" fmla="*/ 178905 h 4442792"/>
                <a:gd name="connsiteX17" fmla="*/ 5357191 w 6470374"/>
                <a:gd name="connsiteY17" fmla="*/ 218661 h 4442792"/>
                <a:gd name="connsiteX18" fmla="*/ 5575852 w 6470374"/>
                <a:gd name="connsiteY18" fmla="*/ 268357 h 4442792"/>
                <a:gd name="connsiteX19" fmla="*/ 5734878 w 6470374"/>
                <a:gd name="connsiteY19" fmla="*/ 337931 h 4442792"/>
                <a:gd name="connsiteX20" fmla="*/ 5953539 w 6470374"/>
                <a:gd name="connsiteY20" fmla="*/ 397566 h 4442792"/>
                <a:gd name="connsiteX21" fmla="*/ 6112565 w 6470374"/>
                <a:gd name="connsiteY21" fmla="*/ 467140 h 4442792"/>
                <a:gd name="connsiteX22" fmla="*/ 6162261 w 6470374"/>
                <a:gd name="connsiteY22" fmla="*/ 487018 h 4442792"/>
                <a:gd name="connsiteX23" fmla="*/ 6251713 w 6470374"/>
                <a:gd name="connsiteY23" fmla="*/ 516835 h 4442792"/>
                <a:gd name="connsiteX24" fmla="*/ 6311348 w 6470374"/>
                <a:gd name="connsiteY24" fmla="*/ 566531 h 4442792"/>
                <a:gd name="connsiteX25" fmla="*/ 6341165 w 6470374"/>
                <a:gd name="connsiteY25" fmla="*/ 596348 h 4442792"/>
                <a:gd name="connsiteX26" fmla="*/ 6430617 w 6470374"/>
                <a:gd name="connsiteY26" fmla="*/ 655983 h 4442792"/>
                <a:gd name="connsiteX27" fmla="*/ 6470374 w 6470374"/>
                <a:gd name="connsiteY27" fmla="*/ 665922 h 4442792"/>
                <a:gd name="connsiteX0" fmla="*/ 0 w 6470374"/>
                <a:gd name="connsiteY0" fmla="*/ 4442792 h 4442792"/>
                <a:gd name="connsiteX1" fmla="*/ 1375107 w 6470374"/>
                <a:gd name="connsiteY1" fmla="*/ 1527411 h 4442792"/>
                <a:gd name="connsiteX2" fmla="*/ 1727073 w 6470374"/>
                <a:gd name="connsiteY2" fmla="*/ 1043609 h 4442792"/>
                <a:gd name="connsiteX3" fmla="*/ 1952455 w 6470374"/>
                <a:gd name="connsiteY3" fmla="*/ 1059979 h 4442792"/>
                <a:gd name="connsiteX4" fmla="*/ 2182223 w 6470374"/>
                <a:gd name="connsiteY4" fmla="*/ 878736 h 4442792"/>
                <a:gd name="connsiteX5" fmla="*/ 2524392 w 6470374"/>
                <a:gd name="connsiteY5" fmla="*/ 566092 h 4442792"/>
                <a:gd name="connsiteX6" fmla="*/ 2673626 w 6470374"/>
                <a:gd name="connsiteY6" fmla="*/ 427383 h 4442792"/>
                <a:gd name="connsiteX7" fmla="*/ 3011557 w 6470374"/>
                <a:gd name="connsiteY7" fmla="*/ 238540 h 4442792"/>
                <a:gd name="connsiteX8" fmla="*/ 3309731 w 6470374"/>
                <a:gd name="connsiteY8" fmla="*/ 129209 h 4442792"/>
                <a:gd name="connsiteX9" fmla="*/ 3747052 w 6470374"/>
                <a:gd name="connsiteY9" fmla="*/ 19879 h 4442792"/>
                <a:gd name="connsiteX10" fmla="*/ 3906078 w 6470374"/>
                <a:gd name="connsiteY10" fmla="*/ 0 h 4442792"/>
                <a:gd name="connsiteX11" fmla="*/ 4631635 w 6470374"/>
                <a:gd name="connsiteY11" fmla="*/ 19879 h 4442792"/>
                <a:gd name="connsiteX12" fmla="*/ 4830417 w 6470374"/>
                <a:gd name="connsiteY12" fmla="*/ 49696 h 4442792"/>
                <a:gd name="connsiteX13" fmla="*/ 4999383 w 6470374"/>
                <a:gd name="connsiteY13" fmla="*/ 89453 h 4442792"/>
                <a:gd name="connsiteX14" fmla="*/ 5128591 w 6470374"/>
                <a:gd name="connsiteY14" fmla="*/ 149087 h 4442792"/>
                <a:gd name="connsiteX15" fmla="*/ 5267739 w 6470374"/>
                <a:gd name="connsiteY15" fmla="*/ 178905 h 4442792"/>
                <a:gd name="connsiteX16" fmla="*/ 5357191 w 6470374"/>
                <a:gd name="connsiteY16" fmla="*/ 218661 h 4442792"/>
                <a:gd name="connsiteX17" fmla="*/ 5575852 w 6470374"/>
                <a:gd name="connsiteY17" fmla="*/ 268357 h 4442792"/>
                <a:gd name="connsiteX18" fmla="*/ 5734878 w 6470374"/>
                <a:gd name="connsiteY18" fmla="*/ 337931 h 4442792"/>
                <a:gd name="connsiteX19" fmla="*/ 5953539 w 6470374"/>
                <a:gd name="connsiteY19" fmla="*/ 397566 h 4442792"/>
                <a:gd name="connsiteX20" fmla="*/ 6112565 w 6470374"/>
                <a:gd name="connsiteY20" fmla="*/ 467140 h 4442792"/>
                <a:gd name="connsiteX21" fmla="*/ 6162261 w 6470374"/>
                <a:gd name="connsiteY21" fmla="*/ 487018 h 4442792"/>
                <a:gd name="connsiteX22" fmla="*/ 6251713 w 6470374"/>
                <a:gd name="connsiteY22" fmla="*/ 516835 h 4442792"/>
                <a:gd name="connsiteX23" fmla="*/ 6311348 w 6470374"/>
                <a:gd name="connsiteY23" fmla="*/ 566531 h 4442792"/>
                <a:gd name="connsiteX24" fmla="*/ 6341165 w 6470374"/>
                <a:gd name="connsiteY24" fmla="*/ 596348 h 4442792"/>
                <a:gd name="connsiteX25" fmla="*/ 6430617 w 6470374"/>
                <a:gd name="connsiteY25" fmla="*/ 655983 h 4442792"/>
                <a:gd name="connsiteX26" fmla="*/ 6470374 w 6470374"/>
                <a:gd name="connsiteY26" fmla="*/ 665922 h 4442792"/>
                <a:gd name="connsiteX0" fmla="*/ 0 w 6470374"/>
                <a:gd name="connsiteY0" fmla="*/ 4442792 h 4442792"/>
                <a:gd name="connsiteX1" fmla="*/ 1375107 w 6470374"/>
                <a:gd name="connsiteY1" fmla="*/ 1527411 h 4442792"/>
                <a:gd name="connsiteX2" fmla="*/ 1727073 w 6470374"/>
                <a:gd name="connsiteY2" fmla="*/ 1043609 h 4442792"/>
                <a:gd name="connsiteX3" fmla="*/ 1952455 w 6470374"/>
                <a:gd name="connsiteY3" fmla="*/ 1059979 h 4442792"/>
                <a:gd name="connsiteX4" fmla="*/ 2182223 w 6470374"/>
                <a:gd name="connsiteY4" fmla="*/ 878736 h 4442792"/>
                <a:gd name="connsiteX5" fmla="*/ 2524392 w 6470374"/>
                <a:gd name="connsiteY5" fmla="*/ 566092 h 4442792"/>
                <a:gd name="connsiteX6" fmla="*/ 2720691 w 6470374"/>
                <a:gd name="connsiteY6" fmla="*/ 413936 h 4442792"/>
                <a:gd name="connsiteX7" fmla="*/ 3011557 w 6470374"/>
                <a:gd name="connsiteY7" fmla="*/ 238540 h 4442792"/>
                <a:gd name="connsiteX8" fmla="*/ 3309731 w 6470374"/>
                <a:gd name="connsiteY8" fmla="*/ 129209 h 4442792"/>
                <a:gd name="connsiteX9" fmla="*/ 3747052 w 6470374"/>
                <a:gd name="connsiteY9" fmla="*/ 19879 h 4442792"/>
                <a:gd name="connsiteX10" fmla="*/ 3906078 w 6470374"/>
                <a:gd name="connsiteY10" fmla="*/ 0 h 4442792"/>
                <a:gd name="connsiteX11" fmla="*/ 4631635 w 6470374"/>
                <a:gd name="connsiteY11" fmla="*/ 19879 h 4442792"/>
                <a:gd name="connsiteX12" fmla="*/ 4830417 w 6470374"/>
                <a:gd name="connsiteY12" fmla="*/ 49696 h 4442792"/>
                <a:gd name="connsiteX13" fmla="*/ 4999383 w 6470374"/>
                <a:gd name="connsiteY13" fmla="*/ 89453 h 4442792"/>
                <a:gd name="connsiteX14" fmla="*/ 5128591 w 6470374"/>
                <a:gd name="connsiteY14" fmla="*/ 149087 h 4442792"/>
                <a:gd name="connsiteX15" fmla="*/ 5267739 w 6470374"/>
                <a:gd name="connsiteY15" fmla="*/ 178905 h 4442792"/>
                <a:gd name="connsiteX16" fmla="*/ 5357191 w 6470374"/>
                <a:gd name="connsiteY16" fmla="*/ 218661 h 4442792"/>
                <a:gd name="connsiteX17" fmla="*/ 5575852 w 6470374"/>
                <a:gd name="connsiteY17" fmla="*/ 268357 h 4442792"/>
                <a:gd name="connsiteX18" fmla="*/ 5734878 w 6470374"/>
                <a:gd name="connsiteY18" fmla="*/ 337931 h 4442792"/>
                <a:gd name="connsiteX19" fmla="*/ 5953539 w 6470374"/>
                <a:gd name="connsiteY19" fmla="*/ 397566 h 4442792"/>
                <a:gd name="connsiteX20" fmla="*/ 6112565 w 6470374"/>
                <a:gd name="connsiteY20" fmla="*/ 467140 h 4442792"/>
                <a:gd name="connsiteX21" fmla="*/ 6162261 w 6470374"/>
                <a:gd name="connsiteY21" fmla="*/ 487018 h 4442792"/>
                <a:gd name="connsiteX22" fmla="*/ 6251713 w 6470374"/>
                <a:gd name="connsiteY22" fmla="*/ 516835 h 4442792"/>
                <a:gd name="connsiteX23" fmla="*/ 6311348 w 6470374"/>
                <a:gd name="connsiteY23" fmla="*/ 566531 h 4442792"/>
                <a:gd name="connsiteX24" fmla="*/ 6341165 w 6470374"/>
                <a:gd name="connsiteY24" fmla="*/ 596348 h 4442792"/>
                <a:gd name="connsiteX25" fmla="*/ 6430617 w 6470374"/>
                <a:gd name="connsiteY25" fmla="*/ 655983 h 4442792"/>
                <a:gd name="connsiteX26" fmla="*/ 6470374 w 6470374"/>
                <a:gd name="connsiteY26" fmla="*/ 665922 h 4442792"/>
                <a:gd name="connsiteX0" fmla="*/ 0 w 6470374"/>
                <a:gd name="connsiteY0" fmla="*/ 4442792 h 4442792"/>
                <a:gd name="connsiteX1" fmla="*/ 1375107 w 6470374"/>
                <a:gd name="connsiteY1" fmla="*/ 1527411 h 4442792"/>
                <a:gd name="connsiteX2" fmla="*/ 1727073 w 6470374"/>
                <a:gd name="connsiteY2" fmla="*/ 1043609 h 4442792"/>
                <a:gd name="connsiteX3" fmla="*/ 1952455 w 6470374"/>
                <a:gd name="connsiteY3" fmla="*/ 1059979 h 4442792"/>
                <a:gd name="connsiteX4" fmla="*/ 2182223 w 6470374"/>
                <a:gd name="connsiteY4" fmla="*/ 878736 h 4442792"/>
                <a:gd name="connsiteX5" fmla="*/ 2524392 w 6470374"/>
                <a:gd name="connsiteY5" fmla="*/ 566092 h 4442792"/>
                <a:gd name="connsiteX6" fmla="*/ 2720691 w 6470374"/>
                <a:gd name="connsiteY6" fmla="*/ 413936 h 4442792"/>
                <a:gd name="connsiteX7" fmla="*/ 3011557 w 6470374"/>
                <a:gd name="connsiteY7" fmla="*/ 238540 h 4442792"/>
                <a:gd name="connsiteX8" fmla="*/ 3313092 w 6470374"/>
                <a:gd name="connsiteY8" fmla="*/ 92229 h 4442792"/>
                <a:gd name="connsiteX9" fmla="*/ 3747052 w 6470374"/>
                <a:gd name="connsiteY9" fmla="*/ 19879 h 4442792"/>
                <a:gd name="connsiteX10" fmla="*/ 3906078 w 6470374"/>
                <a:gd name="connsiteY10" fmla="*/ 0 h 4442792"/>
                <a:gd name="connsiteX11" fmla="*/ 4631635 w 6470374"/>
                <a:gd name="connsiteY11" fmla="*/ 19879 h 4442792"/>
                <a:gd name="connsiteX12" fmla="*/ 4830417 w 6470374"/>
                <a:gd name="connsiteY12" fmla="*/ 49696 h 4442792"/>
                <a:gd name="connsiteX13" fmla="*/ 4999383 w 6470374"/>
                <a:gd name="connsiteY13" fmla="*/ 89453 h 4442792"/>
                <a:gd name="connsiteX14" fmla="*/ 5128591 w 6470374"/>
                <a:gd name="connsiteY14" fmla="*/ 149087 h 4442792"/>
                <a:gd name="connsiteX15" fmla="*/ 5267739 w 6470374"/>
                <a:gd name="connsiteY15" fmla="*/ 178905 h 4442792"/>
                <a:gd name="connsiteX16" fmla="*/ 5357191 w 6470374"/>
                <a:gd name="connsiteY16" fmla="*/ 218661 h 4442792"/>
                <a:gd name="connsiteX17" fmla="*/ 5575852 w 6470374"/>
                <a:gd name="connsiteY17" fmla="*/ 268357 h 4442792"/>
                <a:gd name="connsiteX18" fmla="*/ 5734878 w 6470374"/>
                <a:gd name="connsiteY18" fmla="*/ 337931 h 4442792"/>
                <a:gd name="connsiteX19" fmla="*/ 5953539 w 6470374"/>
                <a:gd name="connsiteY19" fmla="*/ 397566 h 4442792"/>
                <a:gd name="connsiteX20" fmla="*/ 6112565 w 6470374"/>
                <a:gd name="connsiteY20" fmla="*/ 467140 h 4442792"/>
                <a:gd name="connsiteX21" fmla="*/ 6162261 w 6470374"/>
                <a:gd name="connsiteY21" fmla="*/ 487018 h 4442792"/>
                <a:gd name="connsiteX22" fmla="*/ 6251713 w 6470374"/>
                <a:gd name="connsiteY22" fmla="*/ 516835 h 4442792"/>
                <a:gd name="connsiteX23" fmla="*/ 6311348 w 6470374"/>
                <a:gd name="connsiteY23" fmla="*/ 566531 h 4442792"/>
                <a:gd name="connsiteX24" fmla="*/ 6341165 w 6470374"/>
                <a:gd name="connsiteY24" fmla="*/ 596348 h 4442792"/>
                <a:gd name="connsiteX25" fmla="*/ 6430617 w 6470374"/>
                <a:gd name="connsiteY25" fmla="*/ 655983 h 4442792"/>
                <a:gd name="connsiteX26" fmla="*/ 6470374 w 6470374"/>
                <a:gd name="connsiteY26" fmla="*/ 665922 h 4442792"/>
                <a:gd name="connsiteX0" fmla="*/ 0 w 6470374"/>
                <a:gd name="connsiteY0" fmla="*/ 4442792 h 4442792"/>
                <a:gd name="connsiteX1" fmla="*/ 1375107 w 6470374"/>
                <a:gd name="connsiteY1" fmla="*/ 1527411 h 4442792"/>
                <a:gd name="connsiteX2" fmla="*/ 1727073 w 6470374"/>
                <a:gd name="connsiteY2" fmla="*/ 1043609 h 4442792"/>
                <a:gd name="connsiteX3" fmla="*/ 1952455 w 6470374"/>
                <a:gd name="connsiteY3" fmla="*/ 1059979 h 4442792"/>
                <a:gd name="connsiteX4" fmla="*/ 2182223 w 6470374"/>
                <a:gd name="connsiteY4" fmla="*/ 878736 h 4442792"/>
                <a:gd name="connsiteX5" fmla="*/ 2524392 w 6470374"/>
                <a:gd name="connsiteY5" fmla="*/ 566092 h 4442792"/>
                <a:gd name="connsiteX6" fmla="*/ 2720691 w 6470374"/>
                <a:gd name="connsiteY6" fmla="*/ 413936 h 4442792"/>
                <a:gd name="connsiteX7" fmla="*/ 3001471 w 6470374"/>
                <a:gd name="connsiteY7" fmla="*/ 235179 h 4442792"/>
                <a:gd name="connsiteX8" fmla="*/ 3313092 w 6470374"/>
                <a:gd name="connsiteY8" fmla="*/ 92229 h 4442792"/>
                <a:gd name="connsiteX9" fmla="*/ 3747052 w 6470374"/>
                <a:gd name="connsiteY9" fmla="*/ 19879 h 4442792"/>
                <a:gd name="connsiteX10" fmla="*/ 3906078 w 6470374"/>
                <a:gd name="connsiteY10" fmla="*/ 0 h 4442792"/>
                <a:gd name="connsiteX11" fmla="*/ 4631635 w 6470374"/>
                <a:gd name="connsiteY11" fmla="*/ 19879 h 4442792"/>
                <a:gd name="connsiteX12" fmla="*/ 4830417 w 6470374"/>
                <a:gd name="connsiteY12" fmla="*/ 49696 h 4442792"/>
                <a:gd name="connsiteX13" fmla="*/ 4999383 w 6470374"/>
                <a:gd name="connsiteY13" fmla="*/ 89453 h 4442792"/>
                <a:gd name="connsiteX14" fmla="*/ 5128591 w 6470374"/>
                <a:gd name="connsiteY14" fmla="*/ 149087 h 4442792"/>
                <a:gd name="connsiteX15" fmla="*/ 5267739 w 6470374"/>
                <a:gd name="connsiteY15" fmla="*/ 178905 h 4442792"/>
                <a:gd name="connsiteX16" fmla="*/ 5357191 w 6470374"/>
                <a:gd name="connsiteY16" fmla="*/ 218661 h 4442792"/>
                <a:gd name="connsiteX17" fmla="*/ 5575852 w 6470374"/>
                <a:gd name="connsiteY17" fmla="*/ 268357 h 4442792"/>
                <a:gd name="connsiteX18" fmla="*/ 5734878 w 6470374"/>
                <a:gd name="connsiteY18" fmla="*/ 337931 h 4442792"/>
                <a:gd name="connsiteX19" fmla="*/ 5953539 w 6470374"/>
                <a:gd name="connsiteY19" fmla="*/ 397566 h 4442792"/>
                <a:gd name="connsiteX20" fmla="*/ 6112565 w 6470374"/>
                <a:gd name="connsiteY20" fmla="*/ 467140 h 4442792"/>
                <a:gd name="connsiteX21" fmla="*/ 6162261 w 6470374"/>
                <a:gd name="connsiteY21" fmla="*/ 487018 h 4442792"/>
                <a:gd name="connsiteX22" fmla="*/ 6251713 w 6470374"/>
                <a:gd name="connsiteY22" fmla="*/ 516835 h 4442792"/>
                <a:gd name="connsiteX23" fmla="*/ 6311348 w 6470374"/>
                <a:gd name="connsiteY23" fmla="*/ 566531 h 4442792"/>
                <a:gd name="connsiteX24" fmla="*/ 6341165 w 6470374"/>
                <a:gd name="connsiteY24" fmla="*/ 596348 h 4442792"/>
                <a:gd name="connsiteX25" fmla="*/ 6430617 w 6470374"/>
                <a:gd name="connsiteY25" fmla="*/ 655983 h 4442792"/>
                <a:gd name="connsiteX26" fmla="*/ 6470374 w 6470374"/>
                <a:gd name="connsiteY26" fmla="*/ 665922 h 4442792"/>
                <a:gd name="connsiteX0" fmla="*/ 0 w 6470374"/>
                <a:gd name="connsiteY0" fmla="*/ 4446445 h 4446445"/>
                <a:gd name="connsiteX1" fmla="*/ 1375107 w 6470374"/>
                <a:gd name="connsiteY1" fmla="*/ 1531064 h 4446445"/>
                <a:gd name="connsiteX2" fmla="*/ 1727073 w 6470374"/>
                <a:gd name="connsiteY2" fmla="*/ 1047262 h 4446445"/>
                <a:gd name="connsiteX3" fmla="*/ 1952455 w 6470374"/>
                <a:gd name="connsiteY3" fmla="*/ 1063632 h 4446445"/>
                <a:gd name="connsiteX4" fmla="*/ 2182223 w 6470374"/>
                <a:gd name="connsiteY4" fmla="*/ 882389 h 4446445"/>
                <a:gd name="connsiteX5" fmla="*/ 2524392 w 6470374"/>
                <a:gd name="connsiteY5" fmla="*/ 569745 h 4446445"/>
                <a:gd name="connsiteX6" fmla="*/ 2720691 w 6470374"/>
                <a:gd name="connsiteY6" fmla="*/ 417589 h 4446445"/>
                <a:gd name="connsiteX7" fmla="*/ 3001471 w 6470374"/>
                <a:gd name="connsiteY7" fmla="*/ 238832 h 4446445"/>
                <a:gd name="connsiteX8" fmla="*/ 3313092 w 6470374"/>
                <a:gd name="connsiteY8" fmla="*/ 95882 h 4446445"/>
                <a:gd name="connsiteX9" fmla="*/ 3632752 w 6470374"/>
                <a:gd name="connsiteY9" fmla="*/ 0 h 4446445"/>
                <a:gd name="connsiteX10" fmla="*/ 3906078 w 6470374"/>
                <a:gd name="connsiteY10" fmla="*/ 3653 h 4446445"/>
                <a:gd name="connsiteX11" fmla="*/ 4631635 w 6470374"/>
                <a:gd name="connsiteY11" fmla="*/ 23532 h 4446445"/>
                <a:gd name="connsiteX12" fmla="*/ 4830417 w 6470374"/>
                <a:gd name="connsiteY12" fmla="*/ 53349 h 4446445"/>
                <a:gd name="connsiteX13" fmla="*/ 4999383 w 6470374"/>
                <a:gd name="connsiteY13" fmla="*/ 93106 h 4446445"/>
                <a:gd name="connsiteX14" fmla="*/ 5128591 w 6470374"/>
                <a:gd name="connsiteY14" fmla="*/ 152740 h 4446445"/>
                <a:gd name="connsiteX15" fmla="*/ 5267739 w 6470374"/>
                <a:gd name="connsiteY15" fmla="*/ 182558 h 4446445"/>
                <a:gd name="connsiteX16" fmla="*/ 5357191 w 6470374"/>
                <a:gd name="connsiteY16" fmla="*/ 222314 h 4446445"/>
                <a:gd name="connsiteX17" fmla="*/ 5575852 w 6470374"/>
                <a:gd name="connsiteY17" fmla="*/ 272010 h 4446445"/>
                <a:gd name="connsiteX18" fmla="*/ 5734878 w 6470374"/>
                <a:gd name="connsiteY18" fmla="*/ 341584 h 4446445"/>
                <a:gd name="connsiteX19" fmla="*/ 5953539 w 6470374"/>
                <a:gd name="connsiteY19" fmla="*/ 401219 h 4446445"/>
                <a:gd name="connsiteX20" fmla="*/ 6112565 w 6470374"/>
                <a:gd name="connsiteY20" fmla="*/ 470793 h 4446445"/>
                <a:gd name="connsiteX21" fmla="*/ 6162261 w 6470374"/>
                <a:gd name="connsiteY21" fmla="*/ 490671 h 4446445"/>
                <a:gd name="connsiteX22" fmla="*/ 6251713 w 6470374"/>
                <a:gd name="connsiteY22" fmla="*/ 520488 h 4446445"/>
                <a:gd name="connsiteX23" fmla="*/ 6311348 w 6470374"/>
                <a:gd name="connsiteY23" fmla="*/ 570184 h 4446445"/>
                <a:gd name="connsiteX24" fmla="*/ 6341165 w 6470374"/>
                <a:gd name="connsiteY24" fmla="*/ 600001 h 4446445"/>
                <a:gd name="connsiteX25" fmla="*/ 6430617 w 6470374"/>
                <a:gd name="connsiteY25" fmla="*/ 659636 h 4446445"/>
                <a:gd name="connsiteX26" fmla="*/ 6470374 w 6470374"/>
                <a:gd name="connsiteY26" fmla="*/ 669575 h 4446445"/>
                <a:gd name="connsiteX0" fmla="*/ 0 w 6470374"/>
                <a:gd name="connsiteY0" fmla="*/ 4496580 h 4496580"/>
                <a:gd name="connsiteX1" fmla="*/ 1375107 w 6470374"/>
                <a:gd name="connsiteY1" fmla="*/ 1581199 h 4496580"/>
                <a:gd name="connsiteX2" fmla="*/ 1727073 w 6470374"/>
                <a:gd name="connsiteY2" fmla="*/ 1097397 h 4496580"/>
                <a:gd name="connsiteX3" fmla="*/ 1952455 w 6470374"/>
                <a:gd name="connsiteY3" fmla="*/ 1113767 h 4496580"/>
                <a:gd name="connsiteX4" fmla="*/ 2182223 w 6470374"/>
                <a:gd name="connsiteY4" fmla="*/ 932524 h 4496580"/>
                <a:gd name="connsiteX5" fmla="*/ 2524392 w 6470374"/>
                <a:gd name="connsiteY5" fmla="*/ 619880 h 4496580"/>
                <a:gd name="connsiteX6" fmla="*/ 2720691 w 6470374"/>
                <a:gd name="connsiteY6" fmla="*/ 467724 h 4496580"/>
                <a:gd name="connsiteX7" fmla="*/ 3001471 w 6470374"/>
                <a:gd name="connsiteY7" fmla="*/ 288967 h 4496580"/>
                <a:gd name="connsiteX8" fmla="*/ 3313092 w 6470374"/>
                <a:gd name="connsiteY8" fmla="*/ 146017 h 4496580"/>
                <a:gd name="connsiteX9" fmla="*/ 3632752 w 6470374"/>
                <a:gd name="connsiteY9" fmla="*/ 50135 h 4496580"/>
                <a:gd name="connsiteX10" fmla="*/ 4064080 w 6470374"/>
                <a:gd name="connsiteY10" fmla="*/ 0 h 4496580"/>
                <a:gd name="connsiteX11" fmla="*/ 4631635 w 6470374"/>
                <a:gd name="connsiteY11" fmla="*/ 73667 h 4496580"/>
                <a:gd name="connsiteX12" fmla="*/ 4830417 w 6470374"/>
                <a:gd name="connsiteY12" fmla="*/ 103484 h 4496580"/>
                <a:gd name="connsiteX13" fmla="*/ 4999383 w 6470374"/>
                <a:gd name="connsiteY13" fmla="*/ 143241 h 4496580"/>
                <a:gd name="connsiteX14" fmla="*/ 5128591 w 6470374"/>
                <a:gd name="connsiteY14" fmla="*/ 202875 h 4496580"/>
                <a:gd name="connsiteX15" fmla="*/ 5267739 w 6470374"/>
                <a:gd name="connsiteY15" fmla="*/ 232693 h 4496580"/>
                <a:gd name="connsiteX16" fmla="*/ 5357191 w 6470374"/>
                <a:gd name="connsiteY16" fmla="*/ 272449 h 4496580"/>
                <a:gd name="connsiteX17" fmla="*/ 5575852 w 6470374"/>
                <a:gd name="connsiteY17" fmla="*/ 322145 h 4496580"/>
                <a:gd name="connsiteX18" fmla="*/ 5734878 w 6470374"/>
                <a:gd name="connsiteY18" fmla="*/ 391719 h 4496580"/>
                <a:gd name="connsiteX19" fmla="*/ 5953539 w 6470374"/>
                <a:gd name="connsiteY19" fmla="*/ 451354 h 4496580"/>
                <a:gd name="connsiteX20" fmla="*/ 6112565 w 6470374"/>
                <a:gd name="connsiteY20" fmla="*/ 520928 h 4496580"/>
                <a:gd name="connsiteX21" fmla="*/ 6162261 w 6470374"/>
                <a:gd name="connsiteY21" fmla="*/ 540806 h 4496580"/>
                <a:gd name="connsiteX22" fmla="*/ 6251713 w 6470374"/>
                <a:gd name="connsiteY22" fmla="*/ 570623 h 4496580"/>
                <a:gd name="connsiteX23" fmla="*/ 6311348 w 6470374"/>
                <a:gd name="connsiteY23" fmla="*/ 620319 h 4496580"/>
                <a:gd name="connsiteX24" fmla="*/ 6341165 w 6470374"/>
                <a:gd name="connsiteY24" fmla="*/ 650136 h 4496580"/>
                <a:gd name="connsiteX25" fmla="*/ 6430617 w 6470374"/>
                <a:gd name="connsiteY25" fmla="*/ 709771 h 4496580"/>
                <a:gd name="connsiteX26" fmla="*/ 6470374 w 6470374"/>
                <a:gd name="connsiteY26" fmla="*/ 719710 h 4496580"/>
                <a:gd name="connsiteX0" fmla="*/ 0 w 6470374"/>
                <a:gd name="connsiteY0" fmla="*/ 4496580 h 4496580"/>
                <a:gd name="connsiteX1" fmla="*/ 1375107 w 6470374"/>
                <a:gd name="connsiteY1" fmla="*/ 1581199 h 4496580"/>
                <a:gd name="connsiteX2" fmla="*/ 1727073 w 6470374"/>
                <a:gd name="connsiteY2" fmla="*/ 1097397 h 4496580"/>
                <a:gd name="connsiteX3" fmla="*/ 1952455 w 6470374"/>
                <a:gd name="connsiteY3" fmla="*/ 1113767 h 4496580"/>
                <a:gd name="connsiteX4" fmla="*/ 2182223 w 6470374"/>
                <a:gd name="connsiteY4" fmla="*/ 932524 h 4496580"/>
                <a:gd name="connsiteX5" fmla="*/ 2524392 w 6470374"/>
                <a:gd name="connsiteY5" fmla="*/ 619880 h 4496580"/>
                <a:gd name="connsiteX6" fmla="*/ 2720691 w 6470374"/>
                <a:gd name="connsiteY6" fmla="*/ 467724 h 4496580"/>
                <a:gd name="connsiteX7" fmla="*/ 3001471 w 6470374"/>
                <a:gd name="connsiteY7" fmla="*/ 288967 h 4496580"/>
                <a:gd name="connsiteX8" fmla="*/ 3313092 w 6470374"/>
                <a:gd name="connsiteY8" fmla="*/ 146017 h 4496580"/>
                <a:gd name="connsiteX9" fmla="*/ 3723519 w 6470374"/>
                <a:gd name="connsiteY9" fmla="*/ 26602 h 4496580"/>
                <a:gd name="connsiteX10" fmla="*/ 4064080 w 6470374"/>
                <a:gd name="connsiteY10" fmla="*/ 0 h 4496580"/>
                <a:gd name="connsiteX11" fmla="*/ 4631635 w 6470374"/>
                <a:gd name="connsiteY11" fmla="*/ 73667 h 4496580"/>
                <a:gd name="connsiteX12" fmla="*/ 4830417 w 6470374"/>
                <a:gd name="connsiteY12" fmla="*/ 103484 h 4496580"/>
                <a:gd name="connsiteX13" fmla="*/ 4999383 w 6470374"/>
                <a:gd name="connsiteY13" fmla="*/ 143241 h 4496580"/>
                <a:gd name="connsiteX14" fmla="*/ 5128591 w 6470374"/>
                <a:gd name="connsiteY14" fmla="*/ 202875 h 4496580"/>
                <a:gd name="connsiteX15" fmla="*/ 5267739 w 6470374"/>
                <a:gd name="connsiteY15" fmla="*/ 232693 h 4496580"/>
                <a:gd name="connsiteX16" fmla="*/ 5357191 w 6470374"/>
                <a:gd name="connsiteY16" fmla="*/ 272449 h 4496580"/>
                <a:gd name="connsiteX17" fmla="*/ 5575852 w 6470374"/>
                <a:gd name="connsiteY17" fmla="*/ 322145 h 4496580"/>
                <a:gd name="connsiteX18" fmla="*/ 5734878 w 6470374"/>
                <a:gd name="connsiteY18" fmla="*/ 391719 h 4496580"/>
                <a:gd name="connsiteX19" fmla="*/ 5953539 w 6470374"/>
                <a:gd name="connsiteY19" fmla="*/ 451354 h 4496580"/>
                <a:gd name="connsiteX20" fmla="*/ 6112565 w 6470374"/>
                <a:gd name="connsiteY20" fmla="*/ 520928 h 4496580"/>
                <a:gd name="connsiteX21" fmla="*/ 6162261 w 6470374"/>
                <a:gd name="connsiteY21" fmla="*/ 540806 h 4496580"/>
                <a:gd name="connsiteX22" fmla="*/ 6251713 w 6470374"/>
                <a:gd name="connsiteY22" fmla="*/ 570623 h 4496580"/>
                <a:gd name="connsiteX23" fmla="*/ 6311348 w 6470374"/>
                <a:gd name="connsiteY23" fmla="*/ 620319 h 4496580"/>
                <a:gd name="connsiteX24" fmla="*/ 6341165 w 6470374"/>
                <a:gd name="connsiteY24" fmla="*/ 650136 h 4496580"/>
                <a:gd name="connsiteX25" fmla="*/ 6430617 w 6470374"/>
                <a:gd name="connsiteY25" fmla="*/ 709771 h 4496580"/>
                <a:gd name="connsiteX26" fmla="*/ 6470374 w 6470374"/>
                <a:gd name="connsiteY26" fmla="*/ 719710 h 4496580"/>
                <a:gd name="connsiteX0" fmla="*/ 0 w 6470374"/>
                <a:gd name="connsiteY0" fmla="*/ 4496580 h 4496580"/>
                <a:gd name="connsiteX1" fmla="*/ 1375107 w 6470374"/>
                <a:gd name="connsiteY1" fmla="*/ 1581199 h 4496580"/>
                <a:gd name="connsiteX2" fmla="*/ 1727073 w 6470374"/>
                <a:gd name="connsiteY2" fmla="*/ 1097397 h 4496580"/>
                <a:gd name="connsiteX3" fmla="*/ 1952455 w 6470374"/>
                <a:gd name="connsiteY3" fmla="*/ 1113767 h 4496580"/>
                <a:gd name="connsiteX4" fmla="*/ 2182223 w 6470374"/>
                <a:gd name="connsiteY4" fmla="*/ 932524 h 4496580"/>
                <a:gd name="connsiteX5" fmla="*/ 2524392 w 6470374"/>
                <a:gd name="connsiteY5" fmla="*/ 619880 h 4496580"/>
                <a:gd name="connsiteX6" fmla="*/ 2720691 w 6470374"/>
                <a:gd name="connsiteY6" fmla="*/ 467724 h 4496580"/>
                <a:gd name="connsiteX7" fmla="*/ 3001471 w 6470374"/>
                <a:gd name="connsiteY7" fmla="*/ 288967 h 4496580"/>
                <a:gd name="connsiteX8" fmla="*/ 3313092 w 6470374"/>
                <a:gd name="connsiteY8" fmla="*/ 146017 h 4496580"/>
                <a:gd name="connsiteX9" fmla="*/ 3723519 w 6470374"/>
                <a:gd name="connsiteY9" fmla="*/ 26602 h 4496580"/>
                <a:gd name="connsiteX10" fmla="*/ 4064080 w 6470374"/>
                <a:gd name="connsiteY10" fmla="*/ 0 h 4496580"/>
                <a:gd name="connsiteX11" fmla="*/ 4631635 w 6470374"/>
                <a:gd name="connsiteY11" fmla="*/ 73667 h 4496580"/>
                <a:gd name="connsiteX12" fmla="*/ 4830417 w 6470374"/>
                <a:gd name="connsiteY12" fmla="*/ 103484 h 4496580"/>
                <a:gd name="connsiteX13" fmla="*/ 4999383 w 6470374"/>
                <a:gd name="connsiteY13" fmla="*/ 143241 h 4496580"/>
                <a:gd name="connsiteX14" fmla="*/ 5128591 w 6470374"/>
                <a:gd name="connsiteY14" fmla="*/ 202875 h 4496580"/>
                <a:gd name="connsiteX15" fmla="*/ 5267739 w 6470374"/>
                <a:gd name="connsiteY15" fmla="*/ 232693 h 4496580"/>
                <a:gd name="connsiteX16" fmla="*/ 5357191 w 6470374"/>
                <a:gd name="connsiteY16" fmla="*/ 272449 h 4496580"/>
                <a:gd name="connsiteX17" fmla="*/ 5575852 w 6470374"/>
                <a:gd name="connsiteY17" fmla="*/ 322145 h 4496580"/>
                <a:gd name="connsiteX18" fmla="*/ 5734878 w 6470374"/>
                <a:gd name="connsiteY18" fmla="*/ 391719 h 4496580"/>
                <a:gd name="connsiteX19" fmla="*/ 5953539 w 6470374"/>
                <a:gd name="connsiteY19" fmla="*/ 451354 h 4496580"/>
                <a:gd name="connsiteX20" fmla="*/ 6112565 w 6470374"/>
                <a:gd name="connsiteY20" fmla="*/ 520928 h 4496580"/>
                <a:gd name="connsiteX21" fmla="*/ 6162261 w 6470374"/>
                <a:gd name="connsiteY21" fmla="*/ 540806 h 4496580"/>
                <a:gd name="connsiteX22" fmla="*/ 6251713 w 6470374"/>
                <a:gd name="connsiteY22" fmla="*/ 570623 h 4496580"/>
                <a:gd name="connsiteX23" fmla="*/ 6311348 w 6470374"/>
                <a:gd name="connsiteY23" fmla="*/ 620319 h 4496580"/>
                <a:gd name="connsiteX24" fmla="*/ 6341165 w 6470374"/>
                <a:gd name="connsiteY24" fmla="*/ 650136 h 4496580"/>
                <a:gd name="connsiteX25" fmla="*/ 6430617 w 6470374"/>
                <a:gd name="connsiteY25" fmla="*/ 709771 h 4496580"/>
                <a:gd name="connsiteX26" fmla="*/ 6470374 w 6470374"/>
                <a:gd name="connsiteY26" fmla="*/ 719710 h 4496580"/>
                <a:gd name="connsiteX0" fmla="*/ 0 w 6470374"/>
                <a:gd name="connsiteY0" fmla="*/ 4496580 h 4496580"/>
                <a:gd name="connsiteX1" fmla="*/ 1375107 w 6470374"/>
                <a:gd name="connsiteY1" fmla="*/ 1581199 h 4496580"/>
                <a:gd name="connsiteX2" fmla="*/ 1727073 w 6470374"/>
                <a:gd name="connsiteY2" fmla="*/ 1097397 h 4496580"/>
                <a:gd name="connsiteX3" fmla="*/ 1952455 w 6470374"/>
                <a:gd name="connsiteY3" fmla="*/ 1113767 h 4496580"/>
                <a:gd name="connsiteX4" fmla="*/ 2182223 w 6470374"/>
                <a:gd name="connsiteY4" fmla="*/ 932524 h 4496580"/>
                <a:gd name="connsiteX5" fmla="*/ 2524392 w 6470374"/>
                <a:gd name="connsiteY5" fmla="*/ 619880 h 4496580"/>
                <a:gd name="connsiteX6" fmla="*/ 2720691 w 6470374"/>
                <a:gd name="connsiteY6" fmla="*/ 467724 h 4496580"/>
                <a:gd name="connsiteX7" fmla="*/ 3001471 w 6470374"/>
                <a:gd name="connsiteY7" fmla="*/ 288967 h 4496580"/>
                <a:gd name="connsiteX8" fmla="*/ 3313092 w 6470374"/>
                <a:gd name="connsiteY8" fmla="*/ 146017 h 4496580"/>
                <a:gd name="connsiteX9" fmla="*/ 3726881 w 6470374"/>
                <a:gd name="connsiteY9" fmla="*/ 33325 h 4496580"/>
                <a:gd name="connsiteX10" fmla="*/ 4064080 w 6470374"/>
                <a:gd name="connsiteY10" fmla="*/ 0 h 4496580"/>
                <a:gd name="connsiteX11" fmla="*/ 4631635 w 6470374"/>
                <a:gd name="connsiteY11" fmla="*/ 73667 h 4496580"/>
                <a:gd name="connsiteX12" fmla="*/ 4830417 w 6470374"/>
                <a:gd name="connsiteY12" fmla="*/ 103484 h 4496580"/>
                <a:gd name="connsiteX13" fmla="*/ 4999383 w 6470374"/>
                <a:gd name="connsiteY13" fmla="*/ 143241 h 4496580"/>
                <a:gd name="connsiteX14" fmla="*/ 5128591 w 6470374"/>
                <a:gd name="connsiteY14" fmla="*/ 202875 h 4496580"/>
                <a:gd name="connsiteX15" fmla="*/ 5267739 w 6470374"/>
                <a:gd name="connsiteY15" fmla="*/ 232693 h 4496580"/>
                <a:gd name="connsiteX16" fmla="*/ 5357191 w 6470374"/>
                <a:gd name="connsiteY16" fmla="*/ 272449 h 4496580"/>
                <a:gd name="connsiteX17" fmla="*/ 5575852 w 6470374"/>
                <a:gd name="connsiteY17" fmla="*/ 322145 h 4496580"/>
                <a:gd name="connsiteX18" fmla="*/ 5734878 w 6470374"/>
                <a:gd name="connsiteY18" fmla="*/ 391719 h 4496580"/>
                <a:gd name="connsiteX19" fmla="*/ 5953539 w 6470374"/>
                <a:gd name="connsiteY19" fmla="*/ 451354 h 4496580"/>
                <a:gd name="connsiteX20" fmla="*/ 6112565 w 6470374"/>
                <a:gd name="connsiteY20" fmla="*/ 520928 h 4496580"/>
                <a:gd name="connsiteX21" fmla="*/ 6162261 w 6470374"/>
                <a:gd name="connsiteY21" fmla="*/ 540806 h 4496580"/>
                <a:gd name="connsiteX22" fmla="*/ 6251713 w 6470374"/>
                <a:gd name="connsiteY22" fmla="*/ 570623 h 4496580"/>
                <a:gd name="connsiteX23" fmla="*/ 6311348 w 6470374"/>
                <a:gd name="connsiteY23" fmla="*/ 620319 h 4496580"/>
                <a:gd name="connsiteX24" fmla="*/ 6341165 w 6470374"/>
                <a:gd name="connsiteY24" fmla="*/ 650136 h 4496580"/>
                <a:gd name="connsiteX25" fmla="*/ 6430617 w 6470374"/>
                <a:gd name="connsiteY25" fmla="*/ 709771 h 4496580"/>
                <a:gd name="connsiteX26" fmla="*/ 6470374 w 6470374"/>
                <a:gd name="connsiteY26" fmla="*/ 719710 h 4496580"/>
                <a:gd name="connsiteX0" fmla="*/ 0 w 6470374"/>
                <a:gd name="connsiteY0" fmla="*/ 4496580 h 4496580"/>
                <a:gd name="connsiteX1" fmla="*/ 1375107 w 6470374"/>
                <a:gd name="connsiteY1" fmla="*/ 1581199 h 4496580"/>
                <a:gd name="connsiteX2" fmla="*/ 1727073 w 6470374"/>
                <a:gd name="connsiteY2" fmla="*/ 1097397 h 4496580"/>
                <a:gd name="connsiteX3" fmla="*/ 1952455 w 6470374"/>
                <a:gd name="connsiteY3" fmla="*/ 1113767 h 4496580"/>
                <a:gd name="connsiteX4" fmla="*/ 2182223 w 6470374"/>
                <a:gd name="connsiteY4" fmla="*/ 932524 h 4496580"/>
                <a:gd name="connsiteX5" fmla="*/ 2524392 w 6470374"/>
                <a:gd name="connsiteY5" fmla="*/ 619880 h 4496580"/>
                <a:gd name="connsiteX6" fmla="*/ 2720691 w 6470374"/>
                <a:gd name="connsiteY6" fmla="*/ 467724 h 4496580"/>
                <a:gd name="connsiteX7" fmla="*/ 3001471 w 6470374"/>
                <a:gd name="connsiteY7" fmla="*/ 288967 h 4496580"/>
                <a:gd name="connsiteX8" fmla="*/ 3313092 w 6470374"/>
                <a:gd name="connsiteY8" fmla="*/ 146017 h 4496580"/>
                <a:gd name="connsiteX9" fmla="*/ 3726881 w 6470374"/>
                <a:gd name="connsiteY9" fmla="*/ 33325 h 4496580"/>
                <a:gd name="connsiteX10" fmla="*/ 4064080 w 6470374"/>
                <a:gd name="connsiteY10" fmla="*/ 0 h 4496580"/>
                <a:gd name="connsiteX11" fmla="*/ 4631635 w 6470374"/>
                <a:gd name="connsiteY11" fmla="*/ 73667 h 4496580"/>
                <a:gd name="connsiteX12" fmla="*/ 4830417 w 6470374"/>
                <a:gd name="connsiteY12" fmla="*/ 103484 h 4496580"/>
                <a:gd name="connsiteX13" fmla="*/ 4999383 w 6470374"/>
                <a:gd name="connsiteY13" fmla="*/ 143241 h 4496580"/>
                <a:gd name="connsiteX14" fmla="*/ 5128591 w 6470374"/>
                <a:gd name="connsiteY14" fmla="*/ 202875 h 4496580"/>
                <a:gd name="connsiteX15" fmla="*/ 5267739 w 6470374"/>
                <a:gd name="connsiteY15" fmla="*/ 232693 h 4496580"/>
                <a:gd name="connsiteX16" fmla="*/ 5357191 w 6470374"/>
                <a:gd name="connsiteY16" fmla="*/ 272449 h 4496580"/>
                <a:gd name="connsiteX17" fmla="*/ 5575852 w 6470374"/>
                <a:gd name="connsiteY17" fmla="*/ 322145 h 4496580"/>
                <a:gd name="connsiteX18" fmla="*/ 5734878 w 6470374"/>
                <a:gd name="connsiteY18" fmla="*/ 391719 h 4496580"/>
                <a:gd name="connsiteX19" fmla="*/ 5953539 w 6470374"/>
                <a:gd name="connsiteY19" fmla="*/ 451354 h 4496580"/>
                <a:gd name="connsiteX20" fmla="*/ 6112565 w 6470374"/>
                <a:gd name="connsiteY20" fmla="*/ 520928 h 4496580"/>
                <a:gd name="connsiteX21" fmla="*/ 6162261 w 6470374"/>
                <a:gd name="connsiteY21" fmla="*/ 540806 h 4496580"/>
                <a:gd name="connsiteX22" fmla="*/ 6251713 w 6470374"/>
                <a:gd name="connsiteY22" fmla="*/ 570623 h 4496580"/>
                <a:gd name="connsiteX23" fmla="*/ 6311348 w 6470374"/>
                <a:gd name="connsiteY23" fmla="*/ 620319 h 4496580"/>
                <a:gd name="connsiteX24" fmla="*/ 6341165 w 6470374"/>
                <a:gd name="connsiteY24" fmla="*/ 650136 h 4496580"/>
                <a:gd name="connsiteX25" fmla="*/ 6430617 w 6470374"/>
                <a:gd name="connsiteY25" fmla="*/ 709771 h 4496580"/>
                <a:gd name="connsiteX26" fmla="*/ 6470374 w 6470374"/>
                <a:gd name="connsiteY26" fmla="*/ 719710 h 4496580"/>
                <a:gd name="connsiteX0" fmla="*/ 0 w 6470374"/>
                <a:gd name="connsiteY0" fmla="*/ 4496580 h 4496580"/>
                <a:gd name="connsiteX1" fmla="*/ 1375107 w 6470374"/>
                <a:gd name="connsiteY1" fmla="*/ 1581199 h 4496580"/>
                <a:gd name="connsiteX2" fmla="*/ 1727073 w 6470374"/>
                <a:gd name="connsiteY2" fmla="*/ 1097397 h 4496580"/>
                <a:gd name="connsiteX3" fmla="*/ 1952455 w 6470374"/>
                <a:gd name="connsiteY3" fmla="*/ 1113767 h 4496580"/>
                <a:gd name="connsiteX4" fmla="*/ 2182223 w 6470374"/>
                <a:gd name="connsiteY4" fmla="*/ 932524 h 4496580"/>
                <a:gd name="connsiteX5" fmla="*/ 2524392 w 6470374"/>
                <a:gd name="connsiteY5" fmla="*/ 619880 h 4496580"/>
                <a:gd name="connsiteX6" fmla="*/ 2720691 w 6470374"/>
                <a:gd name="connsiteY6" fmla="*/ 467724 h 4496580"/>
                <a:gd name="connsiteX7" fmla="*/ 3001471 w 6470374"/>
                <a:gd name="connsiteY7" fmla="*/ 288967 h 4496580"/>
                <a:gd name="connsiteX8" fmla="*/ 3313092 w 6470374"/>
                <a:gd name="connsiteY8" fmla="*/ 146017 h 4496580"/>
                <a:gd name="connsiteX9" fmla="*/ 3726881 w 6470374"/>
                <a:gd name="connsiteY9" fmla="*/ 33325 h 4496580"/>
                <a:gd name="connsiteX10" fmla="*/ 4064080 w 6470374"/>
                <a:gd name="connsiteY10" fmla="*/ 0 h 4496580"/>
                <a:gd name="connsiteX11" fmla="*/ 4631635 w 6470374"/>
                <a:gd name="connsiteY11" fmla="*/ 73667 h 4496580"/>
                <a:gd name="connsiteX12" fmla="*/ 4830417 w 6470374"/>
                <a:gd name="connsiteY12" fmla="*/ 103484 h 4496580"/>
                <a:gd name="connsiteX13" fmla="*/ 4999383 w 6470374"/>
                <a:gd name="connsiteY13" fmla="*/ 143241 h 4496580"/>
                <a:gd name="connsiteX14" fmla="*/ 5128591 w 6470374"/>
                <a:gd name="connsiteY14" fmla="*/ 202875 h 4496580"/>
                <a:gd name="connsiteX15" fmla="*/ 5267739 w 6470374"/>
                <a:gd name="connsiteY15" fmla="*/ 232693 h 4496580"/>
                <a:gd name="connsiteX16" fmla="*/ 5357191 w 6470374"/>
                <a:gd name="connsiteY16" fmla="*/ 272449 h 4496580"/>
                <a:gd name="connsiteX17" fmla="*/ 5575852 w 6470374"/>
                <a:gd name="connsiteY17" fmla="*/ 322145 h 4496580"/>
                <a:gd name="connsiteX18" fmla="*/ 5734878 w 6470374"/>
                <a:gd name="connsiteY18" fmla="*/ 391719 h 4496580"/>
                <a:gd name="connsiteX19" fmla="*/ 5953539 w 6470374"/>
                <a:gd name="connsiteY19" fmla="*/ 451354 h 4496580"/>
                <a:gd name="connsiteX20" fmla="*/ 6112565 w 6470374"/>
                <a:gd name="connsiteY20" fmla="*/ 520928 h 4496580"/>
                <a:gd name="connsiteX21" fmla="*/ 6162261 w 6470374"/>
                <a:gd name="connsiteY21" fmla="*/ 540806 h 4496580"/>
                <a:gd name="connsiteX22" fmla="*/ 6251713 w 6470374"/>
                <a:gd name="connsiteY22" fmla="*/ 570623 h 4496580"/>
                <a:gd name="connsiteX23" fmla="*/ 6311348 w 6470374"/>
                <a:gd name="connsiteY23" fmla="*/ 620319 h 4496580"/>
                <a:gd name="connsiteX24" fmla="*/ 6341165 w 6470374"/>
                <a:gd name="connsiteY24" fmla="*/ 650136 h 4496580"/>
                <a:gd name="connsiteX25" fmla="*/ 6430617 w 6470374"/>
                <a:gd name="connsiteY25" fmla="*/ 709771 h 4496580"/>
                <a:gd name="connsiteX26" fmla="*/ 6470374 w 6470374"/>
                <a:gd name="connsiteY26" fmla="*/ 719710 h 4496580"/>
                <a:gd name="connsiteX0" fmla="*/ 0 w 6470374"/>
                <a:gd name="connsiteY0" fmla="*/ 4496580 h 4496580"/>
                <a:gd name="connsiteX1" fmla="*/ 1375107 w 6470374"/>
                <a:gd name="connsiteY1" fmla="*/ 1581199 h 4496580"/>
                <a:gd name="connsiteX2" fmla="*/ 1727073 w 6470374"/>
                <a:gd name="connsiteY2" fmla="*/ 1097397 h 4496580"/>
                <a:gd name="connsiteX3" fmla="*/ 1952455 w 6470374"/>
                <a:gd name="connsiteY3" fmla="*/ 1113767 h 4496580"/>
                <a:gd name="connsiteX4" fmla="*/ 2182223 w 6470374"/>
                <a:gd name="connsiteY4" fmla="*/ 932524 h 4496580"/>
                <a:gd name="connsiteX5" fmla="*/ 2524392 w 6470374"/>
                <a:gd name="connsiteY5" fmla="*/ 619880 h 4496580"/>
                <a:gd name="connsiteX6" fmla="*/ 2720691 w 6470374"/>
                <a:gd name="connsiteY6" fmla="*/ 467724 h 4496580"/>
                <a:gd name="connsiteX7" fmla="*/ 3001471 w 6470374"/>
                <a:gd name="connsiteY7" fmla="*/ 288967 h 4496580"/>
                <a:gd name="connsiteX8" fmla="*/ 3313092 w 6470374"/>
                <a:gd name="connsiteY8" fmla="*/ 146017 h 4496580"/>
                <a:gd name="connsiteX9" fmla="*/ 3726881 w 6470374"/>
                <a:gd name="connsiteY9" fmla="*/ 33325 h 4496580"/>
                <a:gd name="connsiteX10" fmla="*/ 4064080 w 6470374"/>
                <a:gd name="connsiteY10" fmla="*/ 0 h 4496580"/>
                <a:gd name="connsiteX11" fmla="*/ 4382864 w 6470374"/>
                <a:gd name="connsiteY11" fmla="*/ 29964 h 4496580"/>
                <a:gd name="connsiteX12" fmla="*/ 4830417 w 6470374"/>
                <a:gd name="connsiteY12" fmla="*/ 103484 h 4496580"/>
                <a:gd name="connsiteX13" fmla="*/ 4999383 w 6470374"/>
                <a:gd name="connsiteY13" fmla="*/ 143241 h 4496580"/>
                <a:gd name="connsiteX14" fmla="*/ 5128591 w 6470374"/>
                <a:gd name="connsiteY14" fmla="*/ 202875 h 4496580"/>
                <a:gd name="connsiteX15" fmla="*/ 5267739 w 6470374"/>
                <a:gd name="connsiteY15" fmla="*/ 232693 h 4496580"/>
                <a:gd name="connsiteX16" fmla="*/ 5357191 w 6470374"/>
                <a:gd name="connsiteY16" fmla="*/ 272449 h 4496580"/>
                <a:gd name="connsiteX17" fmla="*/ 5575852 w 6470374"/>
                <a:gd name="connsiteY17" fmla="*/ 322145 h 4496580"/>
                <a:gd name="connsiteX18" fmla="*/ 5734878 w 6470374"/>
                <a:gd name="connsiteY18" fmla="*/ 391719 h 4496580"/>
                <a:gd name="connsiteX19" fmla="*/ 5953539 w 6470374"/>
                <a:gd name="connsiteY19" fmla="*/ 451354 h 4496580"/>
                <a:gd name="connsiteX20" fmla="*/ 6112565 w 6470374"/>
                <a:gd name="connsiteY20" fmla="*/ 520928 h 4496580"/>
                <a:gd name="connsiteX21" fmla="*/ 6162261 w 6470374"/>
                <a:gd name="connsiteY21" fmla="*/ 540806 h 4496580"/>
                <a:gd name="connsiteX22" fmla="*/ 6251713 w 6470374"/>
                <a:gd name="connsiteY22" fmla="*/ 570623 h 4496580"/>
                <a:gd name="connsiteX23" fmla="*/ 6311348 w 6470374"/>
                <a:gd name="connsiteY23" fmla="*/ 620319 h 4496580"/>
                <a:gd name="connsiteX24" fmla="*/ 6341165 w 6470374"/>
                <a:gd name="connsiteY24" fmla="*/ 650136 h 4496580"/>
                <a:gd name="connsiteX25" fmla="*/ 6430617 w 6470374"/>
                <a:gd name="connsiteY25" fmla="*/ 709771 h 4496580"/>
                <a:gd name="connsiteX26" fmla="*/ 6470374 w 6470374"/>
                <a:gd name="connsiteY26" fmla="*/ 719710 h 4496580"/>
                <a:gd name="connsiteX0" fmla="*/ 0 w 6470374"/>
                <a:gd name="connsiteY0" fmla="*/ 4496580 h 4496580"/>
                <a:gd name="connsiteX1" fmla="*/ 1375107 w 6470374"/>
                <a:gd name="connsiteY1" fmla="*/ 1581199 h 4496580"/>
                <a:gd name="connsiteX2" fmla="*/ 1727073 w 6470374"/>
                <a:gd name="connsiteY2" fmla="*/ 1097397 h 4496580"/>
                <a:gd name="connsiteX3" fmla="*/ 1952455 w 6470374"/>
                <a:gd name="connsiteY3" fmla="*/ 1113767 h 4496580"/>
                <a:gd name="connsiteX4" fmla="*/ 2182223 w 6470374"/>
                <a:gd name="connsiteY4" fmla="*/ 932524 h 4496580"/>
                <a:gd name="connsiteX5" fmla="*/ 2524392 w 6470374"/>
                <a:gd name="connsiteY5" fmla="*/ 619880 h 4496580"/>
                <a:gd name="connsiteX6" fmla="*/ 2720691 w 6470374"/>
                <a:gd name="connsiteY6" fmla="*/ 467724 h 4496580"/>
                <a:gd name="connsiteX7" fmla="*/ 3001471 w 6470374"/>
                <a:gd name="connsiteY7" fmla="*/ 288967 h 4496580"/>
                <a:gd name="connsiteX8" fmla="*/ 3313092 w 6470374"/>
                <a:gd name="connsiteY8" fmla="*/ 146017 h 4496580"/>
                <a:gd name="connsiteX9" fmla="*/ 3726881 w 6470374"/>
                <a:gd name="connsiteY9" fmla="*/ 33325 h 4496580"/>
                <a:gd name="connsiteX10" fmla="*/ 4064080 w 6470374"/>
                <a:gd name="connsiteY10" fmla="*/ 0 h 4496580"/>
                <a:gd name="connsiteX11" fmla="*/ 4382864 w 6470374"/>
                <a:gd name="connsiteY11" fmla="*/ 29964 h 4496580"/>
                <a:gd name="connsiteX12" fmla="*/ 4753096 w 6470374"/>
                <a:gd name="connsiteY12" fmla="*/ 103484 h 4496580"/>
                <a:gd name="connsiteX13" fmla="*/ 4999383 w 6470374"/>
                <a:gd name="connsiteY13" fmla="*/ 143241 h 4496580"/>
                <a:gd name="connsiteX14" fmla="*/ 5128591 w 6470374"/>
                <a:gd name="connsiteY14" fmla="*/ 202875 h 4496580"/>
                <a:gd name="connsiteX15" fmla="*/ 5267739 w 6470374"/>
                <a:gd name="connsiteY15" fmla="*/ 232693 h 4496580"/>
                <a:gd name="connsiteX16" fmla="*/ 5357191 w 6470374"/>
                <a:gd name="connsiteY16" fmla="*/ 272449 h 4496580"/>
                <a:gd name="connsiteX17" fmla="*/ 5575852 w 6470374"/>
                <a:gd name="connsiteY17" fmla="*/ 322145 h 4496580"/>
                <a:gd name="connsiteX18" fmla="*/ 5734878 w 6470374"/>
                <a:gd name="connsiteY18" fmla="*/ 391719 h 4496580"/>
                <a:gd name="connsiteX19" fmla="*/ 5953539 w 6470374"/>
                <a:gd name="connsiteY19" fmla="*/ 451354 h 4496580"/>
                <a:gd name="connsiteX20" fmla="*/ 6112565 w 6470374"/>
                <a:gd name="connsiteY20" fmla="*/ 520928 h 4496580"/>
                <a:gd name="connsiteX21" fmla="*/ 6162261 w 6470374"/>
                <a:gd name="connsiteY21" fmla="*/ 540806 h 4496580"/>
                <a:gd name="connsiteX22" fmla="*/ 6251713 w 6470374"/>
                <a:gd name="connsiteY22" fmla="*/ 570623 h 4496580"/>
                <a:gd name="connsiteX23" fmla="*/ 6311348 w 6470374"/>
                <a:gd name="connsiteY23" fmla="*/ 620319 h 4496580"/>
                <a:gd name="connsiteX24" fmla="*/ 6341165 w 6470374"/>
                <a:gd name="connsiteY24" fmla="*/ 650136 h 4496580"/>
                <a:gd name="connsiteX25" fmla="*/ 6430617 w 6470374"/>
                <a:gd name="connsiteY25" fmla="*/ 709771 h 4496580"/>
                <a:gd name="connsiteX26" fmla="*/ 6470374 w 6470374"/>
                <a:gd name="connsiteY26" fmla="*/ 719710 h 4496580"/>
                <a:gd name="connsiteX0" fmla="*/ 0 w 6470374"/>
                <a:gd name="connsiteY0" fmla="*/ 4496580 h 4496580"/>
                <a:gd name="connsiteX1" fmla="*/ 1375107 w 6470374"/>
                <a:gd name="connsiteY1" fmla="*/ 1581199 h 4496580"/>
                <a:gd name="connsiteX2" fmla="*/ 1727073 w 6470374"/>
                <a:gd name="connsiteY2" fmla="*/ 1097397 h 4496580"/>
                <a:gd name="connsiteX3" fmla="*/ 1952455 w 6470374"/>
                <a:gd name="connsiteY3" fmla="*/ 1113767 h 4496580"/>
                <a:gd name="connsiteX4" fmla="*/ 2182223 w 6470374"/>
                <a:gd name="connsiteY4" fmla="*/ 932524 h 4496580"/>
                <a:gd name="connsiteX5" fmla="*/ 2524392 w 6470374"/>
                <a:gd name="connsiteY5" fmla="*/ 619880 h 4496580"/>
                <a:gd name="connsiteX6" fmla="*/ 2720691 w 6470374"/>
                <a:gd name="connsiteY6" fmla="*/ 467724 h 4496580"/>
                <a:gd name="connsiteX7" fmla="*/ 3001471 w 6470374"/>
                <a:gd name="connsiteY7" fmla="*/ 288967 h 4496580"/>
                <a:gd name="connsiteX8" fmla="*/ 3313092 w 6470374"/>
                <a:gd name="connsiteY8" fmla="*/ 146017 h 4496580"/>
                <a:gd name="connsiteX9" fmla="*/ 3572240 w 6470374"/>
                <a:gd name="connsiteY9" fmla="*/ 70305 h 4496580"/>
                <a:gd name="connsiteX10" fmla="*/ 4064080 w 6470374"/>
                <a:gd name="connsiteY10" fmla="*/ 0 h 4496580"/>
                <a:gd name="connsiteX11" fmla="*/ 4382864 w 6470374"/>
                <a:gd name="connsiteY11" fmla="*/ 29964 h 4496580"/>
                <a:gd name="connsiteX12" fmla="*/ 4753096 w 6470374"/>
                <a:gd name="connsiteY12" fmla="*/ 103484 h 4496580"/>
                <a:gd name="connsiteX13" fmla="*/ 4999383 w 6470374"/>
                <a:gd name="connsiteY13" fmla="*/ 143241 h 4496580"/>
                <a:gd name="connsiteX14" fmla="*/ 5128591 w 6470374"/>
                <a:gd name="connsiteY14" fmla="*/ 202875 h 4496580"/>
                <a:gd name="connsiteX15" fmla="*/ 5267739 w 6470374"/>
                <a:gd name="connsiteY15" fmla="*/ 232693 h 4496580"/>
                <a:gd name="connsiteX16" fmla="*/ 5357191 w 6470374"/>
                <a:gd name="connsiteY16" fmla="*/ 272449 h 4496580"/>
                <a:gd name="connsiteX17" fmla="*/ 5575852 w 6470374"/>
                <a:gd name="connsiteY17" fmla="*/ 322145 h 4496580"/>
                <a:gd name="connsiteX18" fmla="*/ 5734878 w 6470374"/>
                <a:gd name="connsiteY18" fmla="*/ 391719 h 4496580"/>
                <a:gd name="connsiteX19" fmla="*/ 5953539 w 6470374"/>
                <a:gd name="connsiteY19" fmla="*/ 451354 h 4496580"/>
                <a:gd name="connsiteX20" fmla="*/ 6112565 w 6470374"/>
                <a:gd name="connsiteY20" fmla="*/ 520928 h 4496580"/>
                <a:gd name="connsiteX21" fmla="*/ 6162261 w 6470374"/>
                <a:gd name="connsiteY21" fmla="*/ 540806 h 4496580"/>
                <a:gd name="connsiteX22" fmla="*/ 6251713 w 6470374"/>
                <a:gd name="connsiteY22" fmla="*/ 570623 h 4496580"/>
                <a:gd name="connsiteX23" fmla="*/ 6311348 w 6470374"/>
                <a:gd name="connsiteY23" fmla="*/ 620319 h 4496580"/>
                <a:gd name="connsiteX24" fmla="*/ 6341165 w 6470374"/>
                <a:gd name="connsiteY24" fmla="*/ 650136 h 4496580"/>
                <a:gd name="connsiteX25" fmla="*/ 6430617 w 6470374"/>
                <a:gd name="connsiteY25" fmla="*/ 709771 h 4496580"/>
                <a:gd name="connsiteX26" fmla="*/ 6470374 w 6470374"/>
                <a:gd name="connsiteY26" fmla="*/ 719710 h 4496580"/>
                <a:gd name="connsiteX0" fmla="*/ 0 w 6470374"/>
                <a:gd name="connsiteY0" fmla="*/ 4483133 h 4483133"/>
                <a:gd name="connsiteX1" fmla="*/ 1375107 w 6470374"/>
                <a:gd name="connsiteY1" fmla="*/ 1567752 h 4483133"/>
                <a:gd name="connsiteX2" fmla="*/ 1727073 w 6470374"/>
                <a:gd name="connsiteY2" fmla="*/ 1083950 h 4483133"/>
                <a:gd name="connsiteX3" fmla="*/ 1952455 w 6470374"/>
                <a:gd name="connsiteY3" fmla="*/ 1100320 h 4483133"/>
                <a:gd name="connsiteX4" fmla="*/ 2182223 w 6470374"/>
                <a:gd name="connsiteY4" fmla="*/ 919077 h 4483133"/>
                <a:gd name="connsiteX5" fmla="*/ 2524392 w 6470374"/>
                <a:gd name="connsiteY5" fmla="*/ 606433 h 4483133"/>
                <a:gd name="connsiteX6" fmla="*/ 2720691 w 6470374"/>
                <a:gd name="connsiteY6" fmla="*/ 454277 h 4483133"/>
                <a:gd name="connsiteX7" fmla="*/ 3001471 w 6470374"/>
                <a:gd name="connsiteY7" fmla="*/ 275520 h 4483133"/>
                <a:gd name="connsiteX8" fmla="*/ 3313092 w 6470374"/>
                <a:gd name="connsiteY8" fmla="*/ 132570 h 4483133"/>
                <a:gd name="connsiteX9" fmla="*/ 3572240 w 6470374"/>
                <a:gd name="connsiteY9" fmla="*/ 56858 h 4483133"/>
                <a:gd name="connsiteX10" fmla="*/ 3869098 w 6470374"/>
                <a:gd name="connsiteY10" fmla="*/ 0 h 4483133"/>
                <a:gd name="connsiteX11" fmla="*/ 4382864 w 6470374"/>
                <a:gd name="connsiteY11" fmla="*/ 16517 h 4483133"/>
                <a:gd name="connsiteX12" fmla="*/ 4753096 w 6470374"/>
                <a:gd name="connsiteY12" fmla="*/ 90037 h 4483133"/>
                <a:gd name="connsiteX13" fmla="*/ 4999383 w 6470374"/>
                <a:gd name="connsiteY13" fmla="*/ 129794 h 4483133"/>
                <a:gd name="connsiteX14" fmla="*/ 5128591 w 6470374"/>
                <a:gd name="connsiteY14" fmla="*/ 189428 h 4483133"/>
                <a:gd name="connsiteX15" fmla="*/ 5267739 w 6470374"/>
                <a:gd name="connsiteY15" fmla="*/ 219246 h 4483133"/>
                <a:gd name="connsiteX16" fmla="*/ 5357191 w 6470374"/>
                <a:gd name="connsiteY16" fmla="*/ 259002 h 4483133"/>
                <a:gd name="connsiteX17" fmla="*/ 5575852 w 6470374"/>
                <a:gd name="connsiteY17" fmla="*/ 308698 h 4483133"/>
                <a:gd name="connsiteX18" fmla="*/ 5734878 w 6470374"/>
                <a:gd name="connsiteY18" fmla="*/ 378272 h 4483133"/>
                <a:gd name="connsiteX19" fmla="*/ 5953539 w 6470374"/>
                <a:gd name="connsiteY19" fmla="*/ 437907 h 4483133"/>
                <a:gd name="connsiteX20" fmla="*/ 6112565 w 6470374"/>
                <a:gd name="connsiteY20" fmla="*/ 507481 h 4483133"/>
                <a:gd name="connsiteX21" fmla="*/ 6162261 w 6470374"/>
                <a:gd name="connsiteY21" fmla="*/ 527359 h 4483133"/>
                <a:gd name="connsiteX22" fmla="*/ 6251713 w 6470374"/>
                <a:gd name="connsiteY22" fmla="*/ 557176 h 4483133"/>
                <a:gd name="connsiteX23" fmla="*/ 6311348 w 6470374"/>
                <a:gd name="connsiteY23" fmla="*/ 606872 h 4483133"/>
                <a:gd name="connsiteX24" fmla="*/ 6341165 w 6470374"/>
                <a:gd name="connsiteY24" fmla="*/ 636689 h 4483133"/>
                <a:gd name="connsiteX25" fmla="*/ 6430617 w 6470374"/>
                <a:gd name="connsiteY25" fmla="*/ 696324 h 4483133"/>
                <a:gd name="connsiteX26" fmla="*/ 6470374 w 6470374"/>
                <a:gd name="connsiteY26" fmla="*/ 706263 h 4483133"/>
                <a:gd name="connsiteX0" fmla="*/ 0 w 6470374"/>
                <a:gd name="connsiteY0" fmla="*/ 4483425 h 4483425"/>
                <a:gd name="connsiteX1" fmla="*/ 1375107 w 6470374"/>
                <a:gd name="connsiteY1" fmla="*/ 1568044 h 4483425"/>
                <a:gd name="connsiteX2" fmla="*/ 1727073 w 6470374"/>
                <a:gd name="connsiteY2" fmla="*/ 1084242 h 4483425"/>
                <a:gd name="connsiteX3" fmla="*/ 1952455 w 6470374"/>
                <a:gd name="connsiteY3" fmla="*/ 1100612 h 4483425"/>
                <a:gd name="connsiteX4" fmla="*/ 2182223 w 6470374"/>
                <a:gd name="connsiteY4" fmla="*/ 919369 h 4483425"/>
                <a:gd name="connsiteX5" fmla="*/ 2524392 w 6470374"/>
                <a:gd name="connsiteY5" fmla="*/ 606725 h 4483425"/>
                <a:gd name="connsiteX6" fmla="*/ 2720691 w 6470374"/>
                <a:gd name="connsiteY6" fmla="*/ 454569 h 4483425"/>
                <a:gd name="connsiteX7" fmla="*/ 3001471 w 6470374"/>
                <a:gd name="connsiteY7" fmla="*/ 275812 h 4483425"/>
                <a:gd name="connsiteX8" fmla="*/ 3313092 w 6470374"/>
                <a:gd name="connsiteY8" fmla="*/ 132862 h 4483425"/>
                <a:gd name="connsiteX9" fmla="*/ 3572240 w 6470374"/>
                <a:gd name="connsiteY9" fmla="*/ 57150 h 4483425"/>
                <a:gd name="connsiteX10" fmla="*/ 3869098 w 6470374"/>
                <a:gd name="connsiteY10" fmla="*/ 292 h 4483425"/>
                <a:gd name="connsiteX11" fmla="*/ 4113923 w 6470374"/>
                <a:gd name="connsiteY11" fmla="*/ 0 h 4483425"/>
                <a:gd name="connsiteX12" fmla="*/ 4753096 w 6470374"/>
                <a:gd name="connsiteY12" fmla="*/ 90329 h 4483425"/>
                <a:gd name="connsiteX13" fmla="*/ 4999383 w 6470374"/>
                <a:gd name="connsiteY13" fmla="*/ 130086 h 4483425"/>
                <a:gd name="connsiteX14" fmla="*/ 5128591 w 6470374"/>
                <a:gd name="connsiteY14" fmla="*/ 189720 h 4483425"/>
                <a:gd name="connsiteX15" fmla="*/ 5267739 w 6470374"/>
                <a:gd name="connsiteY15" fmla="*/ 219538 h 4483425"/>
                <a:gd name="connsiteX16" fmla="*/ 5357191 w 6470374"/>
                <a:gd name="connsiteY16" fmla="*/ 259294 h 4483425"/>
                <a:gd name="connsiteX17" fmla="*/ 5575852 w 6470374"/>
                <a:gd name="connsiteY17" fmla="*/ 308990 h 4483425"/>
                <a:gd name="connsiteX18" fmla="*/ 5734878 w 6470374"/>
                <a:gd name="connsiteY18" fmla="*/ 378564 h 4483425"/>
                <a:gd name="connsiteX19" fmla="*/ 5953539 w 6470374"/>
                <a:gd name="connsiteY19" fmla="*/ 438199 h 4483425"/>
                <a:gd name="connsiteX20" fmla="*/ 6112565 w 6470374"/>
                <a:gd name="connsiteY20" fmla="*/ 507773 h 4483425"/>
                <a:gd name="connsiteX21" fmla="*/ 6162261 w 6470374"/>
                <a:gd name="connsiteY21" fmla="*/ 527651 h 4483425"/>
                <a:gd name="connsiteX22" fmla="*/ 6251713 w 6470374"/>
                <a:gd name="connsiteY22" fmla="*/ 557468 h 4483425"/>
                <a:gd name="connsiteX23" fmla="*/ 6311348 w 6470374"/>
                <a:gd name="connsiteY23" fmla="*/ 607164 h 4483425"/>
                <a:gd name="connsiteX24" fmla="*/ 6341165 w 6470374"/>
                <a:gd name="connsiteY24" fmla="*/ 636981 h 4483425"/>
                <a:gd name="connsiteX25" fmla="*/ 6430617 w 6470374"/>
                <a:gd name="connsiteY25" fmla="*/ 696616 h 4483425"/>
                <a:gd name="connsiteX26" fmla="*/ 6470374 w 6470374"/>
                <a:gd name="connsiteY26" fmla="*/ 706555 h 4483425"/>
                <a:gd name="connsiteX0" fmla="*/ 0 w 6470374"/>
                <a:gd name="connsiteY0" fmla="*/ 4483425 h 4483425"/>
                <a:gd name="connsiteX1" fmla="*/ 1375107 w 6470374"/>
                <a:gd name="connsiteY1" fmla="*/ 1568044 h 4483425"/>
                <a:gd name="connsiteX2" fmla="*/ 1727073 w 6470374"/>
                <a:gd name="connsiteY2" fmla="*/ 1084242 h 4483425"/>
                <a:gd name="connsiteX3" fmla="*/ 1952455 w 6470374"/>
                <a:gd name="connsiteY3" fmla="*/ 1100612 h 4483425"/>
                <a:gd name="connsiteX4" fmla="*/ 2182223 w 6470374"/>
                <a:gd name="connsiteY4" fmla="*/ 919369 h 4483425"/>
                <a:gd name="connsiteX5" fmla="*/ 2524392 w 6470374"/>
                <a:gd name="connsiteY5" fmla="*/ 606725 h 4483425"/>
                <a:gd name="connsiteX6" fmla="*/ 2720691 w 6470374"/>
                <a:gd name="connsiteY6" fmla="*/ 454569 h 4483425"/>
                <a:gd name="connsiteX7" fmla="*/ 3001471 w 6470374"/>
                <a:gd name="connsiteY7" fmla="*/ 275812 h 4483425"/>
                <a:gd name="connsiteX8" fmla="*/ 3313092 w 6470374"/>
                <a:gd name="connsiteY8" fmla="*/ 132862 h 4483425"/>
                <a:gd name="connsiteX9" fmla="*/ 3572240 w 6470374"/>
                <a:gd name="connsiteY9" fmla="*/ 57150 h 4483425"/>
                <a:gd name="connsiteX10" fmla="*/ 3869098 w 6470374"/>
                <a:gd name="connsiteY10" fmla="*/ 292 h 4483425"/>
                <a:gd name="connsiteX11" fmla="*/ 4113923 w 6470374"/>
                <a:gd name="connsiteY11" fmla="*/ 0 h 4483425"/>
                <a:gd name="connsiteX12" fmla="*/ 4420281 w 6470374"/>
                <a:gd name="connsiteY12" fmla="*/ 19732 h 4483425"/>
                <a:gd name="connsiteX13" fmla="*/ 4999383 w 6470374"/>
                <a:gd name="connsiteY13" fmla="*/ 130086 h 4483425"/>
                <a:gd name="connsiteX14" fmla="*/ 5128591 w 6470374"/>
                <a:gd name="connsiteY14" fmla="*/ 189720 h 4483425"/>
                <a:gd name="connsiteX15" fmla="*/ 5267739 w 6470374"/>
                <a:gd name="connsiteY15" fmla="*/ 219538 h 4483425"/>
                <a:gd name="connsiteX16" fmla="*/ 5357191 w 6470374"/>
                <a:gd name="connsiteY16" fmla="*/ 259294 h 4483425"/>
                <a:gd name="connsiteX17" fmla="*/ 5575852 w 6470374"/>
                <a:gd name="connsiteY17" fmla="*/ 308990 h 4483425"/>
                <a:gd name="connsiteX18" fmla="*/ 5734878 w 6470374"/>
                <a:gd name="connsiteY18" fmla="*/ 378564 h 4483425"/>
                <a:gd name="connsiteX19" fmla="*/ 5953539 w 6470374"/>
                <a:gd name="connsiteY19" fmla="*/ 438199 h 4483425"/>
                <a:gd name="connsiteX20" fmla="*/ 6112565 w 6470374"/>
                <a:gd name="connsiteY20" fmla="*/ 507773 h 4483425"/>
                <a:gd name="connsiteX21" fmla="*/ 6162261 w 6470374"/>
                <a:gd name="connsiteY21" fmla="*/ 527651 h 4483425"/>
                <a:gd name="connsiteX22" fmla="*/ 6251713 w 6470374"/>
                <a:gd name="connsiteY22" fmla="*/ 557468 h 4483425"/>
                <a:gd name="connsiteX23" fmla="*/ 6311348 w 6470374"/>
                <a:gd name="connsiteY23" fmla="*/ 607164 h 4483425"/>
                <a:gd name="connsiteX24" fmla="*/ 6341165 w 6470374"/>
                <a:gd name="connsiteY24" fmla="*/ 636981 h 4483425"/>
                <a:gd name="connsiteX25" fmla="*/ 6430617 w 6470374"/>
                <a:gd name="connsiteY25" fmla="*/ 696616 h 4483425"/>
                <a:gd name="connsiteX26" fmla="*/ 6470374 w 6470374"/>
                <a:gd name="connsiteY26" fmla="*/ 706555 h 4483425"/>
                <a:gd name="connsiteX0" fmla="*/ 0 w 6470374"/>
                <a:gd name="connsiteY0" fmla="*/ 4483425 h 4483425"/>
                <a:gd name="connsiteX1" fmla="*/ 1375107 w 6470374"/>
                <a:gd name="connsiteY1" fmla="*/ 1568044 h 4483425"/>
                <a:gd name="connsiteX2" fmla="*/ 1727073 w 6470374"/>
                <a:gd name="connsiteY2" fmla="*/ 1084242 h 4483425"/>
                <a:gd name="connsiteX3" fmla="*/ 1952455 w 6470374"/>
                <a:gd name="connsiteY3" fmla="*/ 1100612 h 4483425"/>
                <a:gd name="connsiteX4" fmla="*/ 2182223 w 6470374"/>
                <a:gd name="connsiteY4" fmla="*/ 919369 h 4483425"/>
                <a:gd name="connsiteX5" fmla="*/ 2524392 w 6470374"/>
                <a:gd name="connsiteY5" fmla="*/ 606725 h 4483425"/>
                <a:gd name="connsiteX6" fmla="*/ 2720691 w 6470374"/>
                <a:gd name="connsiteY6" fmla="*/ 454569 h 4483425"/>
                <a:gd name="connsiteX7" fmla="*/ 3001471 w 6470374"/>
                <a:gd name="connsiteY7" fmla="*/ 275812 h 4483425"/>
                <a:gd name="connsiteX8" fmla="*/ 3313092 w 6470374"/>
                <a:gd name="connsiteY8" fmla="*/ 132862 h 4483425"/>
                <a:gd name="connsiteX9" fmla="*/ 3572240 w 6470374"/>
                <a:gd name="connsiteY9" fmla="*/ 57150 h 4483425"/>
                <a:gd name="connsiteX10" fmla="*/ 3869098 w 6470374"/>
                <a:gd name="connsiteY10" fmla="*/ 292 h 4483425"/>
                <a:gd name="connsiteX11" fmla="*/ 4113923 w 6470374"/>
                <a:gd name="connsiteY11" fmla="*/ 0 h 4483425"/>
                <a:gd name="connsiteX12" fmla="*/ 4420281 w 6470374"/>
                <a:gd name="connsiteY12" fmla="*/ 19732 h 4483425"/>
                <a:gd name="connsiteX13" fmla="*/ 4730442 w 6470374"/>
                <a:gd name="connsiteY13" fmla="*/ 76298 h 4483425"/>
                <a:gd name="connsiteX14" fmla="*/ 5128591 w 6470374"/>
                <a:gd name="connsiteY14" fmla="*/ 189720 h 4483425"/>
                <a:gd name="connsiteX15" fmla="*/ 5267739 w 6470374"/>
                <a:gd name="connsiteY15" fmla="*/ 219538 h 4483425"/>
                <a:gd name="connsiteX16" fmla="*/ 5357191 w 6470374"/>
                <a:gd name="connsiteY16" fmla="*/ 259294 h 4483425"/>
                <a:gd name="connsiteX17" fmla="*/ 5575852 w 6470374"/>
                <a:gd name="connsiteY17" fmla="*/ 308990 h 4483425"/>
                <a:gd name="connsiteX18" fmla="*/ 5734878 w 6470374"/>
                <a:gd name="connsiteY18" fmla="*/ 378564 h 4483425"/>
                <a:gd name="connsiteX19" fmla="*/ 5953539 w 6470374"/>
                <a:gd name="connsiteY19" fmla="*/ 438199 h 4483425"/>
                <a:gd name="connsiteX20" fmla="*/ 6112565 w 6470374"/>
                <a:gd name="connsiteY20" fmla="*/ 507773 h 4483425"/>
                <a:gd name="connsiteX21" fmla="*/ 6162261 w 6470374"/>
                <a:gd name="connsiteY21" fmla="*/ 527651 h 4483425"/>
                <a:gd name="connsiteX22" fmla="*/ 6251713 w 6470374"/>
                <a:gd name="connsiteY22" fmla="*/ 557468 h 4483425"/>
                <a:gd name="connsiteX23" fmla="*/ 6311348 w 6470374"/>
                <a:gd name="connsiteY23" fmla="*/ 607164 h 4483425"/>
                <a:gd name="connsiteX24" fmla="*/ 6341165 w 6470374"/>
                <a:gd name="connsiteY24" fmla="*/ 636981 h 4483425"/>
                <a:gd name="connsiteX25" fmla="*/ 6430617 w 6470374"/>
                <a:gd name="connsiteY25" fmla="*/ 696616 h 4483425"/>
                <a:gd name="connsiteX26" fmla="*/ 6470374 w 6470374"/>
                <a:gd name="connsiteY26" fmla="*/ 706555 h 4483425"/>
                <a:gd name="connsiteX0" fmla="*/ 0 w 6470374"/>
                <a:gd name="connsiteY0" fmla="*/ 4483425 h 4483425"/>
                <a:gd name="connsiteX1" fmla="*/ 1375107 w 6470374"/>
                <a:gd name="connsiteY1" fmla="*/ 1568044 h 4483425"/>
                <a:gd name="connsiteX2" fmla="*/ 1727073 w 6470374"/>
                <a:gd name="connsiteY2" fmla="*/ 1084242 h 4483425"/>
                <a:gd name="connsiteX3" fmla="*/ 1952455 w 6470374"/>
                <a:gd name="connsiteY3" fmla="*/ 1100612 h 4483425"/>
                <a:gd name="connsiteX4" fmla="*/ 2182223 w 6470374"/>
                <a:gd name="connsiteY4" fmla="*/ 919369 h 4483425"/>
                <a:gd name="connsiteX5" fmla="*/ 2524392 w 6470374"/>
                <a:gd name="connsiteY5" fmla="*/ 606725 h 4483425"/>
                <a:gd name="connsiteX6" fmla="*/ 2720691 w 6470374"/>
                <a:gd name="connsiteY6" fmla="*/ 454569 h 4483425"/>
                <a:gd name="connsiteX7" fmla="*/ 3001471 w 6470374"/>
                <a:gd name="connsiteY7" fmla="*/ 275812 h 4483425"/>
                <a:gd name="connsiteX8" fmla="*/ 3313092 w 6470374"/>
                <a:gd name="connsiteY8" fmla="*/ 132862 h 4483425"/>
                <a:gd name="connsiteX9" fmla="*/ 3572240 w 6470374"/>
                <a:gd name="connsiteY9" fmla="*/ 57150 h 4483425"/>
                <a:gd name="connsiteX10" fmla="*/ 3869098 w 6470374"/>
                <a:gd name="connsiteY10" fmla="*/ 292 h 4483425"/>
                <a:gd name="connsiteX11" fmla="*/ 4113923 w 6470374"/>
                <a:gd name="connsiteY11" fmla="*/ 0 h 4483425"/>
                <a:gd name="connsiteX12" fmla="*/ 4420281 w 6470374"/>
                <a:gd name="connsiteY12" fmla="*/ 19732 h 4483425"/>
                <a:gd name="connsiteX13" fmla="*/ 4730442 w 6470374"/>
                <a:gd name="connsiteY13" fmla="*/ 76298 h 4483425"/>
                <a:gd name="connsiteX14" fmla="*/ 5128591 w 6470374"/>
                <a:gd name="connsiteY14" fmla="*/ 189720 h 4483425"/>
                <a:gd name="connsiteX15" fmla="*/ 5357191 w 6470374"/>
                <a:gd name="connsiteY15" fmla="*/ 259294 h 4483425"/>
                <a:gd name="connsiteX16" fmla="*/ 5575852 w 6470374"/>
                <a:gd name="connsiteY16" fmla="*/ 308990 h 4483425"/>
                <a:gd name="connsiteX17" fmla="*/ 5734878 w 6470374"/>
                <a:gd name="connsiteY17" fmla="*/ 378564 h 4483425"/>
                <a:gd name="connsiteX18" fmla="*/ 5953539 w 6470374"/>
                <a:gd name="connsiteY18" fmla="*/ 438199 h 4483425"/>
                <a:gd name="connsiteX19" fmla="*/ 6112565 w 6470374"/>
                <a:gd name="connsiteY19" fmla="*/ 507773 h 4483425"/>
                <a:gd name="connsiteX20" fmla="*/ 6162261 w 6470374"/>
                <a:gd name="connsiteY20" fmla="*/ 527651 h 4483425"/>
                <a:gd name="connsiteX21" fmla="*/ 6251713 w 6470374"/>
                <a:gd name="connsiteY21" fmla="*/ 557468 h 4483425"/>
                <a:gd name="connsiteX22" fmla="*/ 6311348 w 6470374"/>
                <a:gd name="connsiteY22" fmla="*/ 607164 h 4483425"/>
                <a:gd name="connsiteX23" fmla="*/ 6341165 w 6470374"/>
                <a:gd name="connsiteY23" fmla="*/ 636981 h 4483425"/>
                <a:gd name="connsiteX24" fmla="*/ 6430617 w 6470374"/>
                <a:gd name="connsiteY24" fmla="*/ 696616 h 4483425"/>
                <a:gd name="connsiteX25" fmla="*/ 6470374 w 6470374"/>
                <a:gd name="connsiteY25" fmla="*/ 706555 h 4483425"/>
                <a:gd name="connsiteX0" fmla="*/ 0 w 6470374"/>
                <a:gd name="connsiteY0" fmla="*/ 4483425 h 4483425"/>
                <a:gd name="connsiteX1" fmla="*/ 1375107 w 6470374"/>
                <a:gd name="connsiteY1" fmla="*/ 1568044 h 4483425"/>
                <a:gd name="connsiteX2" fmla="*/ 1727073 w 6470374"/>
                <a:gd name="connsiteY2" fmla="*/ 1084242 h 4483425"/>
                <a:gd name="connsiteX3" fmla="*/ 1952455 w 6470374"/>
                <a:gd name="connsiteY3" fmla="*/ 1100612 h 4483425"/>
                <a:gd name="connsiteX4" fmla="*/ 2182223 w 6470374"/>
                <a:gd name="connsiteY4" fmla="*/ 919369 h 4483425"/>
                <a:gd name="connsiteX5" fmla="*/ 2524392 w 6470374"/>
                <a:gd name="connsiteY5" fmla="*/ 606725 h 4483425"/>
                <a:gd name="connsiteX6" fmla="*/ 2720691 w 6470374"/>
                <a:gd name="connsiteY6" fmla="*/ 454569 h 4483425"/>
                <a:gd name="connsiteX7" fmla="*/ 3001471 w 6470374"/>
                <a:gd name="connsiteY7" fmla="*/ 275812 h 4483425"/>
                <a:gd name="connsiteX8" fmla="*/ 3313092 w 6470374"/>
                <a:gd name="connsiteY8" fmla="*/ 132862 h 4483425"/>
                <a:gd name="connsiteX9" fmla="*/ 3572240 w 6470374"/>
                <a:gd name="connsiteY9" fmla="*/ 57150 h 4483425"/>
                <a:gd name="connsiteX10" fmla="*/ 3869098 w 6470374"/>
                <a:gd name="connsiteY10" fmla="*/ 292 h 4483425"/>
                <a:gd name="connsiteX11" fmla="*/ 4113923 w 6470374"/>
                <a:gd name="connsiteY11" fmla="*/ 0 h 4483425"/>
                <a:gd name="connsiteX12" fmla="*/ 4420281 w 6470374"/>
                <a:gd name="connsiteY12" fmla="*/ 19732 h 4483425"/>
                <a:gd name="connsiteX13" fmla="*/ 4730442 w 6470374"/>
                <a:gd name="connsiteY13" fmla="*/ 76298 h 4483425"/>
                <a:gd name="connsiteX14" fmla="*/ 5047909 w 6470374"/>
                <a:gd name="connsiteY14" fmla="*/ 159464 h 4483425"/>
                <a:gd name="connsiteX15" fmla="*/ 5357191 w 6470374"/>
                <a:gd name="connsiteY15" fmla="*/ 259294 h 4483425"/>
                <a:gd name="connsiteX16" fmla="*/ 5575852 w 6470374"/>
                <a:gd name="connsiteY16" fmla="*/ 308990 h 4483425"/>
                <a:gd name="connsiteX17" fmla="*/ 5734878 w 6470374"/>
                <a:gd name="connsiteY17" fmla="*/ 378564 h 4483425"/>
                <a:gd name="connsiteX18" fmla="*/ 5953539 w 6470374"/>
                <a:gd name="connsiteY18" fmla="*/ 438199 h 4483425"/>
                <a:gd name="connsiteX19" fmla="*/ 6112565 w 6470374"/>
                <a:gd name="connsiteY19" fmla="*/ 507773 h 4483425"/>
                <a:gd name="connsiteX20" fmla="*/ 6162261 w 6470374"/>
                <a:gd name="connsiteY20" fmla="*/ 527651 h 4483425"/>
                <a:gd name="connsiteX21" fmla="*/ 6251713 w 6470374"/>
                <a:gd name="connsiteY21" fmla="*/ 557468 h 4483425"/>
                <a:gd name="connsiteX22" fmla="*/ 6311348 w 6470374"/>
                <a:gd name="connsiteY22" fmla="*/ 607164 h 4483425"/>
                <a:gd name="connsiteX23" fmla="*/ 6341165 w 6470374"/>
                <a:gd name="connsiteY23" fmla="*/ 636981 h 4483425"/>
                <a:gd name="connsiteX24" fmla="*/ 6430617 w 6470374"/>
                <a:gd name="connsiteY24" fmla="*/ 696616 h 4483425"/>
                <a:gd name="connsiteX25" fmla="*/ 6470374 w 6470374"/>
                <a:gd name="connsiteY25" fmla="*/ 706555 h 4483425"/>
                <a:gd name="connsiteX0" fmla="*/ 0 w 6470374"/>
                <a:gd name="connsiteY0" fmla="*/ 4483425 h 4483425"/>
                <a:gd name="connsiteX1" fmla="*/ 1375107 w 6470374"/>
                <a:gd name="connsiteY1" fmla="*/ 1568044 h 4483425"/>
                <a:gd name="connsiteX2" fmla="*/ 1727073 w 6470374"/>
                <a:gd name="connsiteY2" fmla="*/ 1084242 h 4483425"/>
                <a:gd name="connsiteX3" fmla="*/ 1952455 w 6470374"/>
                <a:gd name="connsiteY3" fmla="*/ 1100612 h 4483425"/>
                <a:gd name="connsiteX4" fmla="*/ 2182223 w 6470374"/>
                <a:gd name="connsiteY4" fmla="*/ 919369 h 4483425"/>
                <a:gd name="connsiteX5" fmla="*/ 2524392 w 6470374"/>
                <a:gd name="connsiteY5" fmla="*/ 606725 h 4483425"/>
                <a:gd name="connsiteX6" fmla="*/ 2720691 w 6470374"/>
                <a:gd name="connsiteY6" fmla="*/ 454569 h 4483425"/>
                <a:gd name="connsiteX7" fmla="*/ 3001471 w 6470374"/>
                <a:gd name="connsiteY7" fmla="*/ 275812 h 4483425"/>
                <a:gd name="connsiteX8" fmla="*/ 3313092 w 6470374"/>
                <a:gd name="connsiteY8" fmla="*/ 132862 h 4483425"/>
                <a:gd name="connsiteX9" fmla="*/ 3572240 w 6470374"/>
                <a:gd name="connsiteY9" fmla="*/ 57150 h 4483425"/>
                <a:gd name="connsiteX10" fmla="*/ 3869098 w 6470374"/>
                <a:gd name="connsiteY10" fmla="*/ 292 h 4483425"/>
                <a:gd name="connsiteX11" fmla="*/ 4113923 w 6470374"/>
                <a:gd name="connsiteY11" fmla="*/ 0 h 4483425"/>
                <a:gd name="connsiteX12" fmla="*/ 4420281 w 6470374"/>
                <a:gd name="connsiteY12" fmla="*/ 19732 h 4483425"/>
                <a:gd name="connsiteX13" fmla="*/ 4730442 w 6470374"/>
                <a:gd name="connsiteY13" fmla="*/ 76298 h 4483425"/>
                <a:gd name="connsiteX14" fmla="*/ 5047909 w 6470374"/>
                <a:gd name="connsiteY14" fmla="*/ 159464 h 4483425"/>
                <a:gd name="connsiteX15" fmla="*/ 5357191 w 6470374"/>
                <a:gd name="connsiteY15" fmla="*/ 259294 h 4483425"/>
                <a:gd name="connsiteX16" fmla="*/ 5525425 w 6470374"/>
                <a:gd name="connsiteY16" fmla="*/ 315714 h 4483425"/>
                <a:gd name="connsiteX17" fmla="*/ 5734878 w 6470374"/>
                <a:gd name="connsiteY17" fmla="*/ 378564 h 4483425"/>
                <a:gd name="connsiteX18" fmla="*/ 5953539 w 6470374"/>
                <a:gd name="connsiteY18" fmla="*/ 438199 h 4483425"/>
                <a:gd name="connsiteX19" fmla="*/ 6112565 w 6470374"/>
                <a:gd name="connsiteY19" fmla="*/ 507773 h 4483425"/>
                <a:gd name="connsiteX20" fmla="*/ 6162261 w 6470374"/>
                <a:gd name="connsiteY20" fmla="*/ 527651 h 4483425"/>
                <a:gd name="connsiteX21" fmla="*/ 6251713 w 6470374"/>
                <a:gd name="connsiteY21" fmla="*/ 557468 h 4483425"/>
                <a:gd name="connsiteX22" fmla="*/ 6311348 w 6470374"/>
                <a:gd name="connsiteY22" fmla="*/ 607164 h 4483425"/>
                <a:gd name="connsiteX23" fmla="*/ 6341165 w 6470374"/>
                <a:gd name="connsiteY23" fmla="*/ 636981 h 4483425"/>
                <a:gd name="connsiteX24" fmla="*/ 6430617 w 6470374"/>
                <a:gd name="connsiteY24" fmla="*/ 696616 h 4483425"/>
                <a:gd name="connsiteX25" fmla="*/ 6470374 w 6470374"/>
                <a:gd name="connsiteY25" fmla="*/ 706555 h 4483425"/>
                <a:gd name="connsiteX0" fmla="*/ 0 w 6470374"/>
                <a:gd name="connsiteY0" fmla="*/ 4483425 h 4483425"/>
                <a:gd name="connsiteX1" fmla="*/ 1375107 w 6470374"/>
                <a:gd name="connsiteY1" fmla="*/ 1568044 h 4483425"/>
                <a:gd name="connsiteX2" fmla="*/ 1727073 w 6470374"/>
                <a:gd name="connsiteY2" fmla="*/ 1084242 h 4483425"/>
                <a:gd name="connsiteX3" fmla="*/ 1952455 w 6470374"/>
                <a:gd name="connsiteY3" fmla="*/ 1100612 h 4483425"/>
                <a:gd name="connsiteX4" fmla="*/ 2182223 w 6470374"/>
                <a:gd name="connsiteY4" fmla="*/ 919369 h 4483425"/>
                <a:gd name="connsiteX5" fmla="*/ 2524392 w 6470374"/>
                <a:gd name="connsiteY5" fmla="*/ 606725 h 4483425"/>
                <a:gd name="connsiteX6" fmla="*/ 2720691 w 6470374"/>
                <a:gd name="connsiteY6" fmla="*/ 454569 h 4483425"/>
                <a:gd name="connsiteX7" fmla="*/ 3001471 w 6470374"/>
                <a:gd name="connsiteY7" fmla="*/ 275812 h 4483425"/>
                <a:gd name="connsiteX8" fmla="*/ 3313092 w 6470374"/>
                <a:gd name="connsiteY8" fmla="*/ 132862 h 4483425"/>
                <a:gd name="connsiteX9" fmla="*/ 3572240 w 6470374"/>
                <a:gd name="connsiteY9" fmla="*/ 57150 h 4483425"/>
                <a:gd name="connsiteX10" fmla="*/ 3869098 w 6470374"/>
                <a:gd name="connsiteY10" fmla="*/ 292 h 4483425"/>
                <a:gd name="connsiteX11" fmla="*/ 4113923 w 6470374"/>
                <a:gd name="connsiteY11" fmla="*/ 0 h 4483425"/>
                <a:gd name="connsiteX12" fmla="*/ 4420281 w 6470374"/>
                <a:gd name="connsiteY12" fmla="*/ 19732 h 4483425"/>
                <a:gd name="connsiteX13" fmla="*/ 4730442 w 6470374"/>
                <a:gd name="connsiteY13" fmla="*/ 76298 h 4483425"/>
                <a:gd name="connsiteX14" fmla="*/ 5047909 w 6470374"/>
                <a:gd name="connsiteY14" fmla="*/ 159464 h 4483425"/>
                <a:gd name="connsiteX15" fmla="*/ 5357191 w 6470374"/>
                <a:gd name="connsiteY15" fmla="*/ 259294 h 4483425"/>
                <a:gd name="connsiteX16" fmla="*/ 5734878 w 6470374"/>
                <a:gd name="connsiteY16" fmla="*/ 378564 h 4483425"/>
                <a:gd name="connsiteX17" fmla="*/ 5953539 w 6470374"/>
                <a:gd name="connsiteY17" fmla="*/ 438199 h 4483425"/>
                <a:gd name="connsiteX18" fmla="*/ 6112565 w 6470374"/>
                <a:gd name="connsiteY18" fmla="*/ 507773 h 4483425"/>
                <a:gd name="connsiteX19" fmla="*/ 6162261 w 6470374"/>
                <a:gd name="connsiteY19" fmla="*/ 527651 h 4483425"/>
                <a:gd name="connsiteX20" fmla="*/ 6251713 w 6470374"/>
                <a:gd name="connsiteY20" fmla="*/ 557468 h 4483425"/>
                <a:gd name="connsiteX21" fmla="*/ 6311348 w 6470374"/>
                <a:gd name="connsiteY21" fmla="*/ 607164 h 4483425"/>
                <a:gd name="connsiteX22" fmla="*/ 6341165 w 6470374"/>
                <a:gd name="connsiteY22" fmla="*/ 636981 h 4483425"/>
                <a:gd name="connsiteX23" fmla="*/ 6430617 w 6470374"/>
                <a:gd name="connsiteY23" fmla="*/ 696616 h 4483425"/>
                <a:gd name="connsiteX24" fmla="*/ 6470374 w 6470374"/>
                <a:gd name="connsiteY24" fmla="*/ 706555 h 4483425"/>
                <a:gd name="connsiteX0" fmla="*/ 0 w 6470374"/>
                <a:gd name="connsiteY0" fmla="*/ 4483425 h 4483425"/>
                <a:gd name="connsiteX1" fmla="*/ 1375107 w 6470374"/>
                <a:gd name="connsiteY1" fmla="*/ 1568044 h 4483425"/>
                <a:gd name="connsiteX2" fmla="*/ 1727073 w 6470374"/>
                <a:gd name="connsiteY2" fmla="*/ 1084242 h 4483425"/>
                <a:gd name="connsiteX3" fmla="*/ 1952455 w 6470374"/>
                <a:gd name="connsiteY3" fmla="*/ 1100612 h 4483425"/>
                <a:gd name="connsiteX4" fmla="*/ 2182223 w 6470374"/>
                <a:gd name="connsiteY4" fmla="*/ 919369 h 4483425"/>
                <a:gd name="connsiteX5" fmla="*/ 2524392 w 6470374"/>
                <a:gd name="connsiteY5" fmla="*/ 606725 h 4483425"/>
                <a:gd name="connsiteX6" fmla="*/ 2720691 w 6470374"/>
                <a:gd name="connsiteY6" fmla="*/ 454569 h 4483425"/>
                <a:gd name="connsiteX7" fmla="*/ 3001471 w 6470374"/>
                <a:gd name="connsiteY7" fmla="*/ 275812 h 4483425"/>
                <a:gd name="connsiteX8" fmla="*/ 3313092 w 6470374"/>
                <a:gd name="connsiteY8" fmla="*/ 132862 h 4483425"/>
                <a:gd name="connsiteX9" fmla="*/ 3572240 w 6470374"/>
                <a:gd name="connsiteY9" fmla="*/ 57150 h 4483425"/>
                <a:gd name="connsiteX10" fmla="*/ 3869098 w 6470374"/>
                <a:gd name="connsiteY10" fmla="*/ 292 h 4483425"/>
                <a:gd name="connsiteX11" fmla="*/ 4113923 w 6470374"/>
                <a:gd name="connsiteY11" fmla="*/ 0 h 4483425"/>
                <a:gd name="connsiteX12" fmla="*/ 4420281 w 6470374"/>
                <a:gd name="connsiteY12" fmla="*/ 19732 h 4483425"/>
                <a:gd name="connsiteX13" fmla="*/ 4730442 w 6470374"/>
                <a:gd name="connsiteY13" fmla="*/ 76298 h 4483425"/>
                <a:gd name="connsiteX14" fmla="*/ 5047909 w 6470374"/>
                <a:gd name="connsiteY14" fmla="*/ 159464 h 4483425"/>
                <a:gd name="connsiteX15" fmla="*/ 5357191 w 6470374"/>
                <a:gd name="connsiteY15" fmla="*/ 259294 h 4483425"/>
                <a:gd name="connsiteX16" fmla="*/ 5734878 w 6470374"/>
                <a:gd name="connsiteY16" fmla="*/ 378564 h 4483425"/>
                <a:gd name="connsiteX17" fmla="*/ 6112565 w 6470374"/>
                <a:gd name="connsiteY17" fmla="*/ 507773 h 4483425"/>
                <a:gd name="connsiteX18" fmla="*/ 6162261 w 6470374"/>
                <a:gd name="connsiteY18" fmla="*/ 527651 h 4483425"/>
                <a:gd name="connsiteX19" fmla="*/ 6251713 w 6470374"/>
                <a:gd name="connsiteY19" fmla="*/ 557468 h 4483425"/>
                <a:gd name="connsiteX20" fmla="*/ 6311348 w 6470374"/>
                <a:gd name="connsiteY20" fmla="*/ 607164 h 4483425"/>
                <a:gd name="connsiteX21" fmla="*/ 6341165 w 6470374"/>
                <a:gd name="connsiteY21" fmla="*/ 636981 h 4483425"/>
                <a:gd name="connsiteX22" fmla="*/ 6430617 w 6470374"/>
                <a:gd name="connsiteY22" fmla="*/ 696616 h 4483425"/>
                <a:gd name="connsiteX23" fmla="*/ 6470374 w 6470374"/>
                <a:gd name="connsiteY23" fmla="*/ 706555 h 4483425"/>
                <a:gd name="connsiteX0" fmla="*/ 0 w 6470374"/>
                <a:gd name="connsiteY0" fmla="*/ 4483425 h 4483425"/>
                <a:gd name="connsiteX1" fmla="*/ 1375107 w 6470374"/>
                <a:gd name="connsiteY1" fmla="*/ 1568044 h 4483425"/>
                <a:gd name="connsiteX2" fmla="*/ 1727073 w 6470374"/>
                <a:gd name="connsiteY2" fmla="*/ 1084242 h 4483425"/>
                <a:gd name="connsiteX3" fmla="*/ 1952455 w 6470374"/>
                <a:gd name="connsiteY3" fmla="*/ 1100612 h 4483425"/>
                <a:gd name="connsiteX4" fmla="*/ 2182223 w 6470374"/>
                <a:gd name="connsiteY4" fmla="*/ 919369 h 4483425"/>
                <a:gd name="connsiteX5" fmla="*/ 2524392 w 6470374"/>
                <a:gd name="connsiteY5" fmla="*/ 606725 h 4483425"/>
                <a:gd name="connsiteX6" fmla="*/ 2720691 w 6470374"/>
                <a:gd name="connsiteY6" fmla="*/ 454569 h 4483425"/>
                <a:gd name="connsiteX7" fmla="*/ 3001471 w 6470374"/>
                <a:gd name="connsiteY7" fmla="*/ 275812 h 4483425"/>
                <a:gd name="connsiteX8" fmla="*/ 3313092 w 6470374"/>
                <a:gd name="connsiteY8" fmla="*/ 132862 h 4483425"/>
                <a:gd name="connsiteX9" fmla="*/ 3572240 w 6470374"/>
                <a:gd name="connsiteY9" fmla="*/ 57150 h 4483425"/>
                <a:gd name="connsiteX10" fmla="*/ 3869098 w 6470374"/>
                <a:gd name="connsiteY10" fmla="*/ 292 h 4483425"/>
                <a:gd name="connsiteX11" fmla="*/ 4113923 w 6470374"/>
                <a:gd name="connsiteY11" fmla="*/ 0 h 4483425"/>
                <a:gd name="connsiteX12" fmla="*/ 4420281 w 6470374"/>
                <a:gd name="connsiteY12" fmla="*/ 19732 h 4483425"/>
                <a:gd name="connsiteX13" fmla="*/ 4730442 w 6470374"/>
                <a:gd name="connsiteY13" fmla="*/ 76298 h 4483425"/>
                <a:gd name="connsiteX14" fmla="*/ 5047909 w 6470374"/>
                <a:gd name="connsiteY14" fmla="*/ 159464 h 4483425"/>
                <a:gd name="connsiteX15" fmla="*/ 5357191 w 6470374"/>
                <a:gd name="connsiteY15" fmla="*/ 259294 h 4483425"/>
                <a:gd name="connsiteX16" fmla="*/ 5734878 w 6470374"/>
                <a:gd name="connsiteY16" fmla="*/ 378564 h 4483425"/>
                <a:gd name="connsiteX17" fmla="*/ 6112565 w 6470374"/>
                <a:gd name="connsiteY17" fmla="*/ 507773 h 4483425"/>
                <a:gd name="connsiteX18" fmla="*/ 6251713 w 6470374"/>
                <a:gd name="connsiteY18" fmla="*/ 557468 h 4483425"/>
                <a:gd name="connsiteX19" fmla="*/ 6311348 w 6470374"/>
                <a:gd name="connsiteY19" fmla="*/ 607164 h 4483425"/>
                <a:gd name="connsiteX20" fmla="*/ 6341165 w 6470374"/>
                <a:gd name="connsiteY20" fmla="*/ 636981 h 4483425"/>
                <a:gd name="connsiteX21" fmla="*/ 6430617 w 6470374"/>
                <a:gd name="connsiteY21" fmla="*/ 696616 h 4483425"/>
                <a:gd name="connsiteX22" fmla="*/ 6470374 w 6470374"/>
                <a:gd name="connsiteY22" fmla="*/ 706555 h 4483425"/>
                <a:gd name="connsiteX0" fmla="*/ 0 w 6470374"/>
                <a:gd name="connsiteY0" fmla="*/ 4483425 h 4483425"/>
                <a:gd name="connsiteX1" fmla="*/ 1375107 w 6470374"/>
                <a:gd name="connsiteY1" fmla="*/ 1568044 h 4483425"/>
                <a:gd name="connsiteX2" fmla="*/ 1727073 w 6470374"/>
                <a:gd name="connsiteY2" fmla="*/ 1084242 h 4483425"/>
                <a:gd name="connsiteX3" fmla="*/ 1952455 w 6470374"/>
                <a:gd name="connsiteY3" fmla="*/ 1100612 h 4483425"/>
                <a:gd name="connsiteX4" fmla="*/ 2182223 w 6470374"/>
                <a:gd name="connsiteY4" fmla="*/ 919369 h 4483425"/>
                <a:gd name="connsiteX5" fmla="*/ 2524392 w 6470374"/>
                <a:gd name="connsiteY5" fmla="*/ 606725 h 4483425"/>
                <a:gd name="connsiteX6" fmla="*/ 2720691 w 6470374"/>
                <a:gd name="connsiteY6" fmla="*/ 454569 h 4483425"/>
                <a:gd name="connsiteX7" fmla="*/ 3001471 w 6470374"/>
                <a:gd name="connsiteY7" fmla="*/ 275812 h 4483425"/>
                <a:gd name="connsiteX8" fmla="*/ 3313092 w 6470374"/>
                <a:gd name="connsiteY8" fmla="*/ 132862 h 4483425"/>
                <a:gd name="connsiteX9" fmla="*/ 3572240 w 6470374"/>
                <a:gd name="connsiteY9" fmla="*/ 57150 h 4483425"/>
                <a:gd name="connsiteX10" fmla="*/ 3869098 w 6470374"/>
                <a:gd name="connsiteY10" fmla="*/ 292 h 4483425"/>
                <a:gd name="connsiteX11" fmla="*/ 4113923 w 6470374"/>
                <a:gd name="connsiteY11" fmla="*/ 0 h 4483425"/>
                <a:gd name="connsiteX12" fmla="*/ 4420281 w 6470374"/>
                <a:gd name="connsiteY12" fmla="*/ 19732 h 4483425"/>
                <a:gd name="connsiteX13" fmla="*/ 4730442 w 6470374"/>
                <a:gd name="connsiteY13" fmla="*/ 76298 h 4483425"/>
                <a:gd name="connsiteX14" fmla="*/ 5047909 w 6470374"/>
                <a:gd name="connsiteY14" fmla="*/ 159464 h 4483425"/>
                <a:gd name="connsiteX15" fmla="*/ 5357191 w 6470374"/>
                <a:gd name="connsiteY15" fmla="*/ 259294 h 4483425"/>
                <a:gd name="connsiteX16" fmla="*/ 5734878 w 6470374"/>
                <a:gd name="connsiteY16" fmla="*/ 378564 h 4483425"/>
                <a:gd name="connsiteX17" fmla="*/ 6112565 w 6470374"/>
                <a:gd name="connsiteY17" fmla="*/ 507773 h 4483425"/>
                <a:gd name="connsiteX18" fmla="*/ 6311348 w 6470374"/>
                <a:gd name="connsiteY18" fmla="*/ 607164 h 4483425"/>
                <a:gd name="connsiteX19" fmla="*/ 6341165 w 6470374"/>
                <a:gd name="connsiteY19" fmla="*/ 636981 h 4483425"/>
                <a:gd name="connsiteX20" fmla="*/ 6430617 w 6470374"/>
                <a:gd name="connsiteY20" fmla="*/ 696616 h 4483425"/>
                <a:gd name="connsiteX21" fmla="*/ 6470374 w 6470374"/>
                <a:gd name="connsiteY21" fmla="*/ 706555 h 4483425"/>
                <a:gd name="connsiteX0" fmla="*/ 0 w 6470374"/>
                <a:gd name="connsiteY0" fmla="*/ 4483425 h 4483425"/>
                <a:gd name="connsiteX1" fmla="*/ 1375107 w 6470374"/>
                <a:gd name="connsiteY1" fmla="*/ 1568044 h 4483425"/>
                <a:gd name="connsiteX2" fmla="*/ 1727073 w 6470374"/>
                <a:gd name="connsiteY2" fmla="*/ 1084242 h 4483425"/>
                <a:gd name="connsiteX3" fmla="*/ 1952455 w 6470374"/>
                <a:gd name="connsiteY3" fmla="*/ 1100612 h 4483425"/>
                <a:gd name="connsiteX4" fmla="*/ 2182223 w 6470374"/>
                <a:gd name="connsiteY4" fmla="*/ 919369 h 4483425"/>
                <a:gd name="connsiteX5" fmla="*/ 2524392 w 6470374"/>
                <a:gd name="connsiteY5" fmla="*/ 606725 h 4483425"/>
                <a:gd name="connsiteX6" fmla="*/ 2720691 w 6470374"/>
                <a:gd name="connsiteY6" fmla="*/ 454569 h 4483425"/>
                <a:gd name="connsiteX7" fmla="*/ 3001471 w 6470374"/>
                <a:gd name="connsiteY7" fmla="*/ 275812 h 4483425"/>
                <a:gd name="connsiteX8" fmla="*/ 3313092 w 6470374"/>
                <a:gd name="connsiteY8" fmla="*/ 132862 h 4483425"/>
                <a:gd name="connsiteX9" fmla="*/ 3572240 w 6470374"/>
                <a:gd name="connsiteY9" fmla="*/ 57150 h 4483425"/>
                <a:gd name="connsiteX10" fmla="*/ 3869098 w 6470374"/>
                <a:gd name="connsiteY10" fmla="*/ 292 h 4483425"/>
                <a:gd name="connsiteX11" fmla="*/ 4113923 w 6470374"/>
                <a:gd name="connsiteY11" fmla="*/ 0 h 4483425"/>
                <a:gd name="connsiteX12" fmla="*/ 4420281 w 6470374"/>
                <a:gd name="connsiteY12" fmla="*/ 19732 h 4483425"/>
                <a:gd name="connsiteX13" fmla="*/ 4730442 w 6470374"/>
                <a:gd name="connsiteY13" fmla="*/ 76298 h 4483425"/>
                <a:gd name="connsiteX14" fmla="*/ 5047909 w 6470374"/>
                <a:gd name="connsiteY14" fmla="*/ 159464 h 4483425"/>
                <a:gd name="connsiteX15" fmla="*/ 5357191 w 6470374"/>
                <a:gd name="connsiteY15" fmla="*/ 259294 h 4483425"/>
                <a:gd name="connsiteX16" fmla="*/ 5734878 w 6470374"/>
                <a:gd name="connsiteY16" fmla="*/ 378564 h 4483425"/>
                <a:gd name="connsiteX17" fmla="*/ 6112565 w 6470374"/>
                <a:gd name="connsiteY17" fmla="*/ 507773 h 4483425"/>
                <a:gd name="connsiteX18" fmla="*/ 6341165 w 6470374"/>
                <a:gd name="connsiteY18" fmla="*/ 636981 h 4483425"/>
                <a:gd name="connsiteX19" fmla="*/ 6430617 w 6470374"/>
                <a:gd name="connsiteY19" fmla="*/ 696616 h 4483425"/>
                <a:gd name="connsiteX20" fmla="*/ 6470374 w 6470374"/>
                <a:gd name="connsiteY20" fmla="*/ 706555 h 4483425"/>
                <a:gd name="connsiteX0" fmla="*/ 0 w 6470374"/>
                <a:gd name="connsiteY0" fmla="*/ 4483425 h 4483425"/>
                <a:gd name="connsiteX1" fmla="*/ 1375107 w 6470374"/>
                <a:gd name="connsiteY1" fmla="*/ 1568044 h 4483425"/>
                <a:gd name="connsiteX2" fmla="*/ 1727073 w 6470374"/>
                <a:gd name="connsiteY2" fmla="*/ 1084242 h 4483425"/>
                <a:gd name="connsiteX3" fmla="*/ 1952455 w 6470374"/>
                <a:gd name="connsiteY3" fmla="*/ 1100612 h 4483425"/>
                <a:gd name="connsiteX4" fmla="*/ 2182223 w 6470374"/>
                <a:gd name="connsiteY4" fmla="*/ 919369 h 4483425"/>
                <a:gd name="connsiteX5" fmla="*/ 2524392 w 6470374"/>
                <a:gd name="connsiteY5" fmla="*/ 606725 h 4483425"/>
                <a:gd name="connsiteX6" fmla="*/ 2720691 w 6470374"/>
                <a:gd name="connsiteY6" fmla="*/ 454569 h 4483425"/>
                <a:gd name="connsiteX7" fmla="*/ 3001471 w 6470374"/>
                <a:gd name="connsiteY7" fmla="*/ 275812 h 4483425"/>
                <a:gd name="connsiteX8" fmla="*/ 3313092 w 6470374"/>
                <a:gd name="connsiteY8" fmla="*/ 132862 h 4483425"/>
                <a:gd name="connsiteX9" fmla="*/ 3572240 w 6470374"/>
                <a:gd name="connsiteY9" fmla="*/ 57150 h 4483425"/>
                <a:gd name="connsiteX10" fmla="*/ 3869098 w 6470374"/>
                <a:gd name="connsiteY10" fmla="*/ 292 h 4483425"/>
                <a:gd name="connsiteX11" fmla="*/ 4113923 w 6470374"/>
                <a:gd name="connsiteY11" fmla="*/ 0 h 4483425"/>
                <a:gd name="connsiteX12" fmla="*/ 4420281 w 6470374"/>
                <a:gd name="connsiteY12" fmla="*/ 19732 h 4483425"/>
                <a:gd name="connsiteX13" fmla="*/ 4730442 w 6470374"/>
                <a:gd name="connsiteY13" fmla="*/ 76298 h 4483425"/>
                <a:gd name="connsiteX14" fmla="*/ 5047909 w 6470374"/>
                <a:gd name="connsiteY14" fmla="*/ 159464 h 4483425"/>
                <a:gd name="connsiteX15" fmla="*/ 5357191 w 6470374"/>
                <a:gd name="connsiteY15" fmla="*/ 259294 h 4483425"/>
                <a:gd name="connsiteX16" fmla="*/ 5734878 w 6470374"/>
                <a:gd name="connsiteY16" fmla="*/ 378564 h 4483425"/>
                <a:gd name="connsiteX17" fmla="*/ 6112565 w 6470374"/>
                <a:gd name="connsiteY17" fmla="*/ 507773 h 4483425"/>
                <a:gd name="connsiteX18" fmla="*/ 6341165 w 6470374"/>
                <a:gd name="connsiteY18" fmla="*/ 636981 h 4483425"/>
                <a:gd name="connsiteX19" fmla="*/ 6470374 w 6470374"/>
                <a:gd name="connsiteY19" fmla="*/ 706555 h 4483425"/>
                <a:gd name="connsiteX0" fmla="*/ 0 w 6470374"/>
                <a:gd name="connsiteY0" fmla="*/ 4483425 h 4483425"/>
                <a:gd name="connsiteX1" fmla="*/ 1375107 w 6470374"/>
                <a:gd name="connsiteY1" fmla="*/ 1568044 h 4483425"/>
                <a:gd name="connsiteX2" fmla="*/ 1727073 w 6470374"/>
                <a:gd name="connsiteY2" fmla="*/ 1084242 h 4483425"/>
                <a:gd name="connsiteX3" fmla="*/ 1952455 w 6470374"/>
                <a:gd name="connsiteY3" fmla="*/ 1100612 h 4483425"/>
                <a:gd name="connsiteX4" fmla="*/ 2182223 w 6470374"/>
                <a:gd name="connsiteY4" fmla="*/ 919369 h 4483425"/>
                <a:gd name="connsiteX5" fmla="*/ 2524392 w 6470374"/>
                <a:gd name="connsiteY5" fmla="*/ 606725 h 4483425"/>
                <a:gd name="connsiteX6" fmla="*/ 2720691 w 6470374"/>
                <a:gd name="connsiteY6" fmla="*/ 454569 h 4483425"/>
                <a:gd name="connsiteX7" fmla="*/ 3001471 w 6470374"/>
                <a:gd name="connsiteY7" fmla="*/ 275812 h 4483425"/>
                <a:gd name="connsiteX8" fmla="*/ 3313092 w 6470374"/>
                <a:gd name="connsiteY8" fmla="*/ 132862 h 4483425"/>
                <a:gd name="connsiteX9" fmla="*/ 3572240 w 6470374"/>
                <a:gd name="connsiteY9" fmla="*/ 57150 h 4483425"/>
                <a:gd name="connsiteX10" fmla="*/ 3869098 w 6470374"/>
                <a:gd name="connsiteY10" fmla="*/ 292 h 4483425"/>
                <a:gd name="connsiteX11" fmla="*/ 4113923 w 6470374"/>
                <a:gd name="connsiteY11" fmla="*/ 0 h 4483425"/>
                <a:gd name="connsiteX12" fmla="*/ 4420281 w 6470374"/>
                <a:gd name="connsiteY12" fmla="*/ 19732 h 4483425"/>
                <a:gd name="connsiteX13" fmla="*/ 4730442 w 6470374"/>
                <a:gd name="connsiteY13" fmla="*/ 76298 h 4483425"/>
                <a:gd name="connsiteX14" fmla="*/ 5047909 w 6470374"/>
                <a:gd name="connsiteY14" fmla="*/ 159464 h 4483425"/>
                <a:gd name="connsiteX15" fmla="*/ 5357191 w 6470374"/>
                <a:gd name="connsiteY15" fmla="*/ 259294 h 4483425"/>
                <a:gd name="connsiteX16" fmla="*/ 5734878 w 6470374"/>
                <a:gd name="connsiteY16" fmla="*/ 378564 h 4483425"/>
                <a:gd name="connsiteX17" fmla="*/ 6085671 w 6470374"/>
                <a:gd name="connsiteY17" fmla="*/ 541390 h 4483425"/>
                <a:gd name="connsiteX18" fmla="*/ 6341165 w 6470374"/>
                <a:gd name="connsiteY18" fmla="*/ 636981 h 4483425"/>
                <a:gd name="connsiteX19" fmla="*/ 6470374 w 6470374"/>
                <a:gd name="connsiteY19" fmla="*/ 706555 h 4483425"/>
                <a:gd name="connsiteX0" fmla="*/ 0 w 6470374"/>
                <a:gd name="connsiteY0" fmla="*/ 4483425 h 4483425"/>
                <a:gd name="connsiteX1" fmla="*/ 1375107 w 6470374"/>
                <a:gd name="connsiteY1" fmla="*/ 1568044 h 4483425"/>
                <a:gd name="connsiteX2" fmla="*/ 1727073 w 6470374"/>
                <a:gd name="connsiteY2" fmla="*/ 1084242 h 4483425"/>
                <a:gd name="connsiteX3" fmla="*/ 1952455 w 6470374"/>
                <a:gd name="connsiteY3" fmla="*/ 1100612 h 4483425"/>
                <a:gd name="connsiteX4" fmla="*/ 2182223 w 6470374"/>
                <a:gd name="connsiteY4" fmla="*/ 919369 h 4483425"/>
                <a:gd name="connsiteX5" fmla="*/ 2524392 w 6470374"/>
                <a:gd name="connsiteY5" fmla="*/ 606725 h 4483425"/>
                <a:gd name="connsiteX6" fmla="*/ 2720691 w 6470374"/>
                <a:gd name="connsiteY6" fmla="*/ 454569 h 4483425"/>
                <a:gd name="connsiteX7" fmla="*/ 3001471 w 6470374"/>
                <a:gd name="connsiteY7" fmla="*/ 275812 h 4483425"/>
                <a:gd name="connsiteX8" fmla="*/ 3313092 w 6470374"/>
                <a:gd name="connsiteY8" fmla="*/ 132862 h 4483425"/>
                <a:gd name="connsiteX9" fmla="*/ 3572240 w 6470374"/>
                <a:gd name="connsiteY9" fmla="*/ 57150 h 4483425"/>
                <a:gd name="connsiteX10" fmla="*/ 3869098 w 6470374"/>
                <a:gd name="connsiteY10" fmla="*/ 292 h 4483425"/>
                <a:gd name="connsiteX11" fmla="*/ 4113923 w 6470374"/>
                <a:gd name="connsiteY11" fmla="*/ 0 h 4483425"/>
                <a:gd name="connsiteX12" fmla="*/ 4420281 w 6470374"/>
                <a:gd name="connsiteY12" fmla="*/ 19732 h 4483425"/>
                <a:gd name="connsiteX13" fmla="*/ 4730442 w 6470374"/>
                <a:gd name="connsiteY13" fmla="*/ 76298 h 4483425"/>
                <a:gd name="connsiteX14" fmla="*/ 5047909 w 6470374"/>
                <a:gd name="connsiteY14" fmla="*/ 159464 h 4483425"/>
                <a:gd name="connsiteX15" fmla="*/ 5357191 w 6470374"/>
                <a:gd name="connsiteY15" fmla="*/ 259294 h 4483425"/>
                <a:gd name="connsiteX16" fmla="*/ 5734878 w 6470374"/>
                <a:gd name="connsiteY16" fmla="*/ 388649 h 4483425"/>
                <a:gd name="connsiteX17" fmla="*/ 6085671 w 6470374"/>
                <a:gd name="connsiteY17" fmla="*/ 541390 h 4483425"/>
                <a:gd name="connsiteX18" fmla="*/ 6341165 w 6470374"/>
                <a:gd name="connsiteY18" fmla="*/ 636981 h 4483425"/>
                <a:gd name="connsiteX19" fmla="*/ 6470374 w 6470374"/>
                <a:gd name="connsiteY19" fmla="*/ 706555 h 4483425"/>
                <a:gd name="connsiteX0" fmla="*/ 0 w 6470374"/>
                <a:gd name="connsiteY0" fmla="*/ 4483425 h 4483425"/>
                <a:gd name="connsiteX1" fmla="*/ 1375107 w 6470374"/>
                <a:gd name="connsiteY1" fmla="*/ 1568044 h 4483425"/>
                <a:gd name="connsiteX2" fmla="*/ 1727073 w 6470374"/>
                <a:gd name="connsiteY2" fmla="*/ 1084242 h 4483425"/>
                <a:gd name="connsiteX3" fmla="*/ 1952455 w 6470374"/>
                <a:gd name="connsiteY3" fmla="*/ 1100612 h 4483425"/>
                <a:gd name="connsiteX4" fmla="*/ 2182223 w 6470374"/>
                <a:gd name="connsiteY4" fmla="*/ 919369 h 4483425"/>
                <a:gd name="connsiteX5" fmla="*/ 2524392 w 6470374"/>
                <a:gd name="connsiteY5" fmla="*/ 606725 h 4483425"/>
                <a:gd name="connsiteX6" fmla="*/ 2720691 w 6470374"/>
                <a:gd name="connsiteY6" fmla="*/ 454569 h 4483425"/>
                <a:gd name="connsiteX7" fmla="*/ 3001471 w 6470374"/>
                <a:gd name="connsiteY7" fmla="*/ 275812 h 4483425"/>
                <a:gd name="connsiteX8" fmla="*/ 3313092 w 6470374"/>
                <a:gd name="connsiteY8" fmla="*/ 132862 h 4483425"/>
                <a:gd name="connsiteX9" fmla="*/ 3572240 w 6470374"/>
                <a:gd name="connsiteY9" fmla="*/ 57150 h 4483425"/>
                <a:gd name="connsiteX10" fmla="*/ 3869098 w 6470374"/>
                <a:gd name="connsiteY10" fmla="*/ 292 h 4483425"/>
                <a:gd name="connsiteX11" fmla="*/ 4113923 w 6470374"/>
                <a:gd name="connsiteY11" fmla="*/ 0 h 4483425"/>
                <a:gd name="connsiteX12" fmla="*/ 4420281 w 6470374"/>
                <a:gd name="connsiteY12" fmla="*/ 19732 h 4483425"/>
                <a:gd name="connsiteX13" fmla="*/ 4730442 w 6470374"/>
                <a:gd name="connsiteY13" fmla="*/ 76298 h 4483425"/>
                <a:gd name="connsiteX14" fmla="*/ 5047909 w 6470374"/>
                <a:gd name="connsiteY14" fmla="*/ 159464 h 4483425"/>
                <a:gd name="connsiteX15" fmla="*/ 5357191 w 6470374"/>
                <a:gd name="connsiteY15" fmla="*/ 259294 h 4483425"/>
                <a:gd name="connsiteX16" fmla="*/ 5734878 w 6470374"/>
                <a:gd name="connsiteY16" fmla="*/ 388649 h 4483425"/>
                <a:gd name="connsiteX17" fmla="*/ 5984818 w 6470374"/>
                <a:gd name="connsiteY17" fmla="*/ 484240 h 4483425"/>
                <a:gd name="connsiteX18" fmla="*/ 6341165 w 6470374"/>
                <a:gd name="connsiteY18" fmla="*/ 636981 h 4483425"/>
                <a:gd name="connsiteX19" fmla="*/ 6470374 w 6470374"/>
                <a:gd name="connsiteY19" fmla="*/ 706555 h 4483425"/>
                <a:gd name="connsiteX0" fmla="*/ 0 w 6470374"/>
                <a:gd name="connsiteY0" fmla="*/ 4483425 h 4483425"/>
                <a:gd name="connsiteX1" fmla="*/ 1375107 w 6470374"/>
                <a:gd name="connsiteY1" fmla="*/ 1568044 h 4483425"/>
                <a:gd name="connsiteX2" fmla="*/ 1727073 w 6470374"/>
                <a:gd name="connsiteY2" fmla="*/ 1084242 h 4483425"/>
                <a:gd name="connsiteX3" fmla="*/ 1952455 w 6470374"/>
                <a:gd name="connsiteY3" fmla="*/ 1100612 h 4483425"/>
                <a:gd name="connsiteX4" fmla="*/ 2182223 w 6470374"/>
                <a:gd name="connsiteY4" fmla="*/ 919369 h 4483425"/>
                <a:gd name="connsiteX5" fmla="*/ 2524392 w 6470374"/>
                <a:gd name="connsiteY5" fmla="*/ 606725 h 4483425"/>
                <a:gd name="connsiteX6" fmla="*/ 2720691 w 6470374"/>
                <a:gd name="connsiteY6" fmla="*/ 454569 h 4483425"/>
                <a:gd name="connsiteX7" fmla="*/ 3001471 w 6470374"/>
                <a:gd name="connsiteY7" fmla="*/ 275812 h 4483425"/>
                <a:gd name="connsiteX8" fmla="*/ 3313092 w 6470374"/>
                <a:gd name="connsiteY8" fmla="*/ 132862 h 4483425"/>
                <a:gd name="connsiteX9" fmla="*/ 3572240 w 6470374"/>
                <a:gd name="connsiteY9" fmla="*/ 57150 h 4483425"/>
                <a:gd name="connsiteX10" fmla="*/ 3869098 w 6470374"/>
                <a:gd name="connsiteY10" fmla="*/ 292 h 4483425"/>
                <a:gd name="connsiteX11" fmla="*/ 4113923 w 6470374"/>
                <a:gd name="connsiteY11" fmla="*/ 0 h 4483425"/>
                <a:gd name="connsiteX12" fmla="*/ 4420281 w 6470374"/>
                <a:gd name="connsiteY12" fmla="*/ 19732 h 4483425"/>
                <a:gd name="connsiteX13" fmla="*/ 4730442 w 6470374"/>
                <a:gd name="connsiteY13" fmla="*/ 76298 h 4483425"/>
                <a:gd name="connsiteX14" fmla="*/ 5047909 w 6470374"/>
                <a:gd name="connsiteY14" fmla="*/ 159464 h 4483425"/>
                <a:gd name="connsiteX15" fmla="*/ 5357191 w 6470374"/>
                <a:gd name="connsiteY15" fmla="*/ 259294 h 4483425"/>
                <a:gd name="connsiteX16" fmla="*/ 5734878 w 6470374"/>
                <a:gd name="connsiteY16" fmla="*/ 388649 h 4483425"/>
                <a:gd name="connsiteX17" fmla="*/ 5984818 w 6470374"/>
                <a:gd name="connsiteY17" fmla="*/ 484240 h 4483425"/>
                <a:gd name="connsiteX18" fmla="*/ 6280653 w 6470374"/>
                <a:gd name="connsiteY18" fmla="*/ 620172 h 4483425"/>
                <a:gd name="connsiteX19" fmla="*/ 6470374 w 6470374"/>
                <a:gd name="connsiteY19" fmla="*/ 706555 h 4483425"/>
                <a:gd name="connsiteX0" fmla="*/ 0 w 6487182"/>
                <a:gd name="connsiteY0" fmla="*/ 4483425 h 4483425"/>
                <a:gd name="connsiteX1" fmla="*/ 1375107 w 6487182"/>
                <a:gd name="connsiteY1" fmla="*/ 1568044 h 4483425"/>
                <a:gd name="connsiteX2" fmla="*/ 1727073 w 6487182"/>
                <a:gd name="connsiteY2" fmla="*/ 1084242 h 4483425"/>
                <a:gd name="connsiteX3" fmla="*/ 1952455 w 6487182"/>
                <a:gd name="connsiteY3" fmla="*/ 1100612 h 4483425"/>
                <a:gd name="connsiteX4" fmla="*/ 2182223 w 6487182"/>
                <a:gd name="connsiteY4" fmla="*/ 919369 h 4483425"/>
                <a:gd name="connsiteX5" fmla="*/ 2524392 w 6487182"/>
                <a:gd name="connsiteY5" fmla="*/ 606725 h 4483425"/>
                <a:gd name="connsiteX6" fmla="*/ 2720691 w 6487182"/>
                <a:gd name="connsiteY6" fmla="*/ 454569 h 4483425"/>
                <a:gd name="connsiteX7" fmla="*/ 3001471 w 6487182"/>
                <a:gd name="connsiteY7" fmla="*/ 275812 h 4483425"/>
                <a:gd name="connsiteX8" fmla="*/ 3313092 w 6487182"/>
                <a:gd name="connsiteY8" fmla="*/ 132862 h 4483425"/>
                <a:gd name="connsiteX9" fmla="*/ 3572240 w 6487182"/>
                <a:gd name="connsiteY9" fmla="*/ 57150 h 4483425"/>
                <a:gd name="connsiteX10" fmla="*/ 3869098 w 6487182"/>
                <a:gd name="connsiteY10" fmla="*/ 292 h 4483425"/>
                <a:gd name="connsiteX11" fmla="*/ 4113923 w 6487182"/>
                <a:gd name="connsiteY11" fmla="*/ 0 h 4483425"/>
                <a:gd name="connsiteX12" fmla="*/ 4420281 w 6487182"/>
                <a:gd name="connsiteY12" fmla="*/ 19732 h 4483425"/>
                <a:gd name="connsiteX13" fmla="*/ 4730442 w 6487182"/>
                <a:gd name="connsiteY13" fmla="*/ 76298 h 4483425"/>
                <a:gd name="connsiteX14" fmla="*/ 5047909 w 6487182"/>
                <a:gd name="connsiteY14" fmla="*/ 159464 h 4483425"/>
                <a:gd name="connsiteX15" fmla="*/ 5357191 w 6487182"/>
                <a:gd name="connsiteY15" fmla="*/ 259294 h 4483425"/>
                <a:gd name="connsiteX16" fmla="*/ 5734878 w 6487182"/>
                <a:gd name="connsiteY16" fmla="*/ 388649 h 4483425"/>
                <a:gd name="connsiteX17" fmla="*/ 5984818 w 6487182"/>
                <a:gd name="connsiteY17" fmla="*/ 484240 h 4483425"/>
                <a:gd name="connsiteX18" fmla="*/ 6280653 w 6487182"/>
                <a:gd name="connsiteY18" fmla="*/ 620172 h 4483425"/>
                <a:gd name="connsiteX19" fmla="*/ 6487182 w 6487182"/>
                <a:gd name="connsiteY19" fmla="*/ 713279 h 4483425"/>
                <a:gd name="connsiteX0" fmla="*/ 0 w 6487182"/>
                <a:gd name="connsiteY0" fmla="*/ 4483425 h 4483425"/>
                <a:gd name="connsiteX1" fmla="*/ 1375107 w 6487182"/>
                <a:gd name="connsiteY1" fmla="*/ 1568044 h 4483425"/>
                <a:gd name="connsiteX2" fmla="*/ 1727073 w 6487182"/>
                <a:gd name="connsiteY2" fmla="*/ 1084242 h 4483425"/>
                <a:gd name="connsiteX3" fmla="*/ 2182223 w 6487182"/>
                <a:gd name="connsiteY3" fmla="*/ 919369 h 4483425"/>
                <a:gd name="connsiteX4" fmla="*/ 2524392 w 6487182"/>
                <a:gd name="connsiteY4" fmla="*/ 606725 h 4483425"/>
                <a:gd name="connsiteX5" fmla="*/ 2720691 w 6487182"/>
                <a:gd name="connsiteY5" fmla="*/ 454569 h 4483425"/>
                <a:gd name="connsiteX6" fmla="*/ 3001471 w 6487182"/>
                <a:gd name="connsiteY6" fmla="*/ 275812 h 4483425"/>
                <a:gd name="connsiteX7" fmla="*/ 3313092 w 6487182"/>
                <a:gd name="connsiteY7" fmla="*/ 132862 h 4483425"/>
                <a:gd name="connsiteX8" fmla="*/ 3572240 w 6487182"/>
                <a:gd name="connsiteY8" fmla="*/ 57150 h 4483425"/>
                <a:gd name="connsiteX9" fmla="*/ 3869098 w 6487182"/>
                <a:gd name="connsiteY9" fmla="*/ 292 h 4483425"/>
                <a:gd name="connsiteX10" fmla="*/ 4113923 w 6487182"/>
                <a:gd name="connsiteY10" fmla="*/ 0 h 4483425"/>
                <a:gd name="connsiteX11" fmla="*/ 4420281 w 6487182"/>
                <a:gd name="connsiteY11" fmla="*/ 19732 h 4483425"/>
                <a:gd name="connsiteX12" fmla="*/ 4730442 w 6487182"/>
                <a:gd name="connsiteY12" fmla="*/ 76298 h 4483425"/>
                <a:gd name="connsiteX13" fmla="*/ 5047909 w 6487182"/>
                <a:gd name="connsiteY13" fmla="*/ 159464 h 4483425"/>
                <a:gd name="connsiteX14" fmla="*/ 5357191 w 6487182"/>
                <a:gd name="connsiteY14" fmla="*/ 259294 h 4483425"/>
                <a:gd name="connsiteX15" fmla="*/ 5734878 w 6487182"/>
                <a:gd name="connsiteY15" fmla="*/ 388649 h 4483425"/>
                <a:gd name="connsiteX16" fmla="*/ 5984818 w 6487182"/>
                <a:gd name="connsiteY16" fmla="*/ 484240 h 4483425"/>
                <a:gd name="connsiteX17" fmla="*/ 6280653 w 6487182"/>
                <a:gd name="connsiteY17" fmla="*/ 620172 h 4483425"/>
                <a:gd name="connsiteX18" fmla="*/ 6487182 w 6487182"/>
                <a:gd name="connsiteY18" fmla="*/ 713279 h 4483425"/>
                <a:gd name="connsiteX0" fmla="*/ 0 w 6487182"/>
                <a:gd name="connsiteY0" fmla="*/ 4483425 h 4483425"/>
                <a:gd name="connsiteX1" fmla="*/ 1375107 w 6487182"/>
                <a:gd name="connsiteY1" fmla="*/ 1568044 h 4483425"/>
                <a:gd name="connsiteX2" fmla="*/ 2182223 w 6487182"/>
                <a:gd name="connsiteY2" fmla="*/ 919369 h 4483425"/>
                <a:gd name="connsiteX3" fmla="*/ 2524392 w 6487182"/>
                <a:gd name="connsiteY3" fmla="*/ 606725 h 4483425"/>
                <a:gd name="connsiteX4" fmla="*/ 2720691 w 6487182"/>
                <a:gd name="connsiteY4" fmla="*/ 454569 h 4483425"/>
                <a:gd name="connsiteX5" fmla="*/ 3001471 w 6487182"/>
                <a:gd name="connsiteY5" fmla="*/ 275812 h 4483425"/>
                <a:gd name="connsiteX6" fmla="*/ 3313092 w 6487182"/>
                <a:gd name="connsiteY6" fmla="*/ 132862 h 4483425"/>
                <a:gd name="connsiteX7" fmla="*/ 3572240 w 6487182"/>
                <a:gd name="connsiteY7" fmla="*/ 57150 h 4483425"/>
                <a:gd name="connsiteX8" fmla="*/ 3869098 w 6487182"/>
                <a:gd name="connsiteY8" fmla="*/ 292 h 4483425"/>
                <a:gd name="connsiteX9" fmla="*/ 4113923 w 6487182"/>
                <a:gd name="connsiteY9" fmla="*/ 0 h 4483425"/>
                <a:gd name="connsiteX10" fmla="*/ 4420281 w 6487182"/>
                <a:gd name="connsiteY10" fmla="*/ 19732 h 4483425"/>
                <a:gd name="connsiteX11" fmla="*/ 4730442 w 6487182"/>
                <a:gd name="connsiteY11" fmla="*/ 76298 h 4483425"/>
                <a:gd name="connsiteX12" fmla="*/ 5047909 w 6487182"/>
                <a:gd name="connsiteY12" fmla="*/ 159464 h 4483425"/>
                <a:gd name="connsiteX13" fmla="*/ 5357191 w 6487182"/>
                <a:gd name="connsiteY13" fmla="*/ 259294 h 4483425"/>
                <a:gd name="connsiteX14" fmla="*/ 5734878 w 6487182"/>
                <a:gd name="connsiteY14" fmla="*/ 388649 h 4483425"/>
                <a:gd name="connsiteX15" fmla="*/ 5984818 w 6487182"/>
                <a:gd name="connsiteY15" fmla="*/ 484240 h 4483425"/>
                <a:gd name="connsiteX16" fmla="*/ 6280653 w 6487182"/>
                <a:gd name="connsiteY16" fmla="*/ 620172 h 4483425"/>
                <a:gd name="connsiteX17" fmla="*/ 6487182 w 6487182"/>
                <a:gd name="connsiteY17" fmla="*/ 713279 h 4483425"/>
                <a:gd name="connsiteX0" fmla="*/ 0 w 6487182"/>
                <a:gd name="connsiteY0" fmla="*/ 4483425 h 4483425"/>
                <a:gd name="connsiteX1" fmla="*/ 1375107 w 6487182"/>
                <a:gd name="connsiteY1" fmla="*/ 1568044 h 4483425"/>
                <a:gd name="connsiteX2" fmla="*/ 2045351 w 6487182"/>
                <a:gd name="connsiteY2" fmla="*/ 837244 h 4483425"/>
                <a:gd name="connsiteX3" fmla="*/ 2524392 w 6487182"/>
                <a:gd name="connsiteY3" fmla="*/ 606725 h 4483425"/>
                <a:gd name="connsiteX4" fmla="*/ 2720691 w 6487182"/>
                <a:gd name="connsiteY4" fmla="*/ 454569 h 4483425"/>
                <a:gd name="connsiteX5" fmla="*/ 3001471 w 6487182"/>
                <a:gd name="connsiteY5" fmla="*/ 275812 h 4483425"/>
                <a:gd name="connsiteX6" fmla="*/ 3313092 w 6487182"/>
                <a:gd name="connsiteY6" fmla="*/ 132862 h 4483425"/>
                <a:gd name="connsiteX7" fmla="*/ 3572240 w 6487182"/>
                <a:gd name="connsiteY7" fmla="*/ 57150 h 4483425"/>
                <a:gd name="connsiteX8" fmla="*/ 3869098 w 6487182"/>
                <a:gd name="connsiteY8" fmla="*/ 292 h 4483425"/>
                <a:gd name="connsiteX9" fmla="*/ 4113923 w 6487182"/>
                <a:gd name="connsiteY9" fmla="*/ 0 h 4483425"/>
                <a:gd name="connsiteX10" fmla="*/ 4420281 w 6487182"/>
                <a:gd name="connsiteY10" fmla="*/ 19732 h 4483425"/>
                <a:gd name="connsiteX11" fmla="*/ 4730442 w 6487182"/>
                <a:gd name="connsiteY11" fmla="*/ 76298 h 4483425"/>
                <a:gd name="connsiteX12" fmla="*/ 5047909 w 6487182"/>
                <a:gd name="connsiteY12" fmla="*/ 159464 h 4483425"/>
                <a:gd name="connsiteX13" fmla="*/ 5357191 w 6487182"/>
                <a:gd name="connsiteY13" fmla="*/ 259294 h 4483425"/>
                <a:gd name="connsiteX14" fmla="*/ 5734878 w 6487182"/>
                <a:gd name="connsiteY14" fmla="*/ 388649 h 4483425"/>
                <a:gd name="connsiteX15" fmla="*/ 5984818 w 6487182"/>
                <a:gd name="connsiteY15" fmla="*/ 484240 h 4483425"/>
                <a:gd name="connsiteX16" fmla="*/ 6280653 w 6487182"/>
                <a:gd name="connsiteY16" fmla="*/ 620172 h 4483425"/>
                <a:gd name="connsiteX17" fmla="*/ 6487182 w 6487182"/>
                <a:gd name="connsiteY17" fmla="*/ 713279 h 4483425"/>
                <a:gd name="connsiteX0" fmla="*/ 0 w 6487182"/>
                <a:gd name="connsiteY0" fmla="*/ 4483425 h 4483425"/>
                <a:gd name="connsiteX1" fmla="*/ 1375107 w 6487182"/>
                <a:gd name="connsiteY1" fmla="*/ 1568044 h 4483425"/>
                <a:gd name="connsiteX2" fmla="*/ 2045351 w 6487182"/>
                <a:gd name="connsiteY2" fmla="*/ 837244 h 4483425"/>
                <a:gd name="connsiteX3" fmla="*/ 2720691 w 6487182"/>
                <a:gd name="connsiteY3" fmla="*/ 454569 h 4483425"/>
                <a:gd name="connsiteX4" fmla="*/ 3001471 w 6487182"/>
                <a:gd name="connsiteY4" fmla="*/ 275812 h 4483425"/>
                <a:gd name="connsiteX5" fmla="*/ 3313092 w 6487182"/>
                <a:gd name="connsiteY5" fmla="*/ 132862 h 4483425"/>
                <a:gd name="connsiteX6" fmla="*/ 3572240 w 6487182"/>
                <a:gd name="connsiteY6" fmla="*/ 57150 h 4483425"/>
                <a:gd name="connsiteX7" fmla="*/ 3869098 w 6487182"/>
                <a:gd name="connsiteY7" fmla="*/ 292 h 4483425"/>
                <a:gd name="connsiteX8" fmla="*/ 4113923 w 6487182"/>
                <a:gd name="connsiteY8" fmla="*/ 0 h 4483425"/>
                <a:gd name="connsiteX9" fmla="*/ 4420281 w 6487182"/>
                <a:gd name="connsiteY9" fmla="*/ 19732 h 4483425"/>
                <a:gd name="connsiteX10" fmla="*/ 4730442 w 6487182"/>
                <a:gd name="connsiteY10" fmla="*/ 76298 h 4483425"/>
                <a:gd name="connsiteX11" fmla="*/ 5047909 w 6487182"/>
                <a:gd name="connsiteY11" fmla="*/ 159464 h 4483425"/>
                <a:gd name="connsiteX12" fmla="*/ 5357191 w 6487182"/>
                <a:gd name="connsiteY12" fmla="*/ 259294 h 4483425"/>
                <a:gd name="connsiteX13" fmla="*/ 5734878 w 6487182"/>
                <a:gd name="connsiteY13" fmla="*/ 388649 h 4483425"/>
                <a:gd name="connsiteX14" fmla="*/ 5984818 w 6487182"/>
                <a:gd name="connsiteY14" fmla="*/ 484240 h 4483425"/>
                <a:gd name="connsiteX15" fmla="*/ 6280653 w 6487182"/>
                <a:gd name="connsiteY15" fmla="*/ 620172 h 4483425"/>
                <a:gd name="connsiteX16" fmla="*/ 6487182 w 6487182"/>
                <a:gd name="connsiteY16" fmla="*/ 713279 h 4483425"/>
                <a:gd name="connsiteX0" fmla="*/ 0 w 6487182"/>
                <a:gd name="connsiteY0" fmla="*/ 4483425 h 4483425"/>
                <a:gd name="connsiteX1" fmla="*/ 1375107 w 6487182"/>
                <a:gd name="connsiteY1" fmla="*/ 1568044 h 4483425"/>
                <a:gd name="connsiteX2" fmla="*/ 2109224 w 6487182"/>
                <a:gd name="connsiteY2" fmla="*/ 891993 h 4483425"/>
                <a:gd name="connsiteX3" fmla="*/ 2720691 w 6487182"/>
                <a:gd name="connsiteY3" fmla="*/ 454569 h 4483425"/>
                <a:gd name="connsiteX4" fmla="*/ 3001471 w 6487182"/>
                <a:gd name="connsiteY4" fmla="*/ 275812 h 4483425"/>
                <a:gd name="connsiteX5" fmla="*/ 3313092 w 6487182"/>
                <a:gd name="connsiteY5" fmla="*/ 132862 h 4483425"/>
                <a:gd name="connsiteX6" fmla="*/ 3572240 w 6487182"/>
                <a:gd name="connsiteY6" fmla="*/ 57150 h 4483425"/>
                <a:gd name="connsiteX7" fmla="*/ 3869098 w 6487182"/>
                <a:gd name="connsiteY7" fmla="*/ 292 h 4483425"/>
                <a:gd name="connsiteX8" fmla="*/ 4113923 w 6487182"/>
                <a:gd name="connsiteY8" fmla="*/ 0 h 4483425"/>
                <a:gd name="connsiteX9" fmla="*/ 4420281 w 6487182"/>
                <a:gd name="connsiteY9" fmla="*/ 19732 h 4483425"/>
                <a:gd name="connsiteX10" fmla="*/ 4730442 w 6487182"/>
                <a:gd name="connsiteY10" fmla="*/ 76298 h 4483425"/>
                <a:gd name="connsiteX11" fmla="*/ 5047909 w 6487182"/>
                <a:gd name="connsiteY11" fmla="*/ 159464 h 4483425"/>
                <a:gd name="connsiteX12" fmla="*/ 5357191 w 6487182"/>
                <a:gd name="connsiteY12" fmla="*/ 259294 h 4483425"/>
                <a:gd name="connsiteX13" fmla="*/ 5734878 w 6487182"/>
                <a:gd name="connsiteY13" fmla="*/ 388649 h 4483425"/>
                <a:gd name="connsiteX14" fmla="*/ 5984818 w 6487182"/>
                <a:gd name="connsiteY14" fmla="*/ 484240 h 4483425"/>
                <a:gd name="connsiteX15" fmla="*/ 6280653 w 6487182"/>
                <a:gd name="connsiteY15" fmla="*/ 620172 h 4483425"/>
                <a:gd name="connsiteX16" fmla="*/ 6487182 w 6487182"/>
                <a:gd name="connsiteY16" fmla="*/ 713279 h 4483425"/>
                <a:gd name="connsiteX0" fmla="*/ 0 w 6487182"/>
                <a:gd name="connsiteY0" fmla="*/ 4483425 h 4483425"/>
                <a:gd name="connsiteX1" fmla="*/ 1375107 w 6487182"/>
                <a:gd name="connsiteY1" fmla="*/ 1568044 h 4483425"/>
                <a:gd name="connsiteX2" fmla="*/ 1999725 w 6487182"/>
                <a:gd name="connsiteY2" fmla="*/ 800745 h 4483425"/>
                <a:gd name="connsiteX3" fmla="*/ 2720691 w 6487182"/>
                <a:gd name="connsiteY3" fmla="*/ 454569 h 4483425"/>
                <a:gd name="connsiteX4" fmla="*/ 3001471 w 6487182"/>
                <a:gd name="connsiteY4" fmla="*/ 275812 h 4483425"/>
                <a:gd name="connsiteX5" fmla="*/ 3313092 w 6487182"/>
                <a:gd name="connsiteY5" fmla="*/ 132862 h 4483425"/>
                <a:gd name="connsiteX6" fmla="*/ 3572240 w 6487182"/>
                <a:gd name="connsiteY6" fmla="*/ 57150 h 4483425"/>
                <a:gd name="connsiteX7" fmla="*/ 3869098 w 6487182"/>
                <a:gd name="connsiteY7" fmla="*/ 292 h 4483425"/>
                <a:gd name="connsiteX8" fmla="*/ 4113923 w 6487182"/>
                <a:gd name="connsiteY8" fmla="*/ 0 h 4483425"/>
                <a:gd name="connsiteX9" fmla="*/ 4420281 w 6487182"/>
                <a:gd name="connsiteY9" fmla="*/ 19732 h 4483425"/>
                <a:gd name="connsiteX10" fmla="*/ 4730442 w 6487182"/>
                <a:gd name="connsiteY10" fmla="*/ 76298 h 4483425"/>
                <a:gd name="connsiteX11" fmla="*/ 5047909 w 6487182"/>
                <a:gd name="connsiteY11" fmla="*/ 159464 h 4483425"/>
                <a:gd name="connsiteX12" fmla="*/ 5357191 w 6487182"/>
                <a:gd name="connsiteY12" fmla="*/ 259294 h 4483425"/>
                <a:gd name="connsiteX13" fmla="*/ 5734878 w 6487182"/>
                <a:gd name="connsiteY13" fmla="*/ 388649 h 4483425"/>
                <a:gd name="connsiteX14" fmla="*/ 5984818 w 6487182"/>
                <a:gd name="connsiteY14" fmla="*/ 484240 h 4483425"/>
                <a:gd name="connsiteX15" fmla="*/ 6280653 w 6487182"/>
                <a:gd name="connsiteY15" fmla="*/ 620172 h 4483425"/>
                <a:gd name="connsiteX16" fmla="*/ 6487182 w 6487182"/>
                <a:gd name="connsiteY16" fmla="*/ 713279 h 4483425"/>
                <a:gd name="connsiteX0" fmla="*/ 0 w 6487182"/>
                <a:gd name="connsiteY0" fmla="*/ 4483425 h 4483425"/>
                <a:gd name="connsiteX1" fmla="*/ 1375107 w 6487182"/>
                <a:gd name="connsiteY1" fmla="*/ 1568044 h 4483425"/>
                <a:gd name="connsiteX2" fmla="*/ 1999725 w 6487182"/>
                <a:gd name="connsiteY2" fmla="*/ 800745 h 4483425"/>
                <a:gd name="connsiteX3" fmla="*/ 2656818 w 6487182"/>
                <a:gd name="connsiteY3" fmla="*/ 399820 h 4483425"/>
                <a:gd name="connsiteX4" fmla="*/ 3001471 w 6487182"/>
                <a:gd name="connsiteY4" fmla="*/ 275812 h 4483425"/>
                <a:gd name="connsiteX5" fmla="*/ 3313092 w 6487182"/>
                <a:gd name="connsiteY5" fmla="*/ 132862 h 4483425"/>
                <a:gd name="connsiteX6" fmla="*/ 3572240 w 6487182"/>
                <a:gd name="connsiteY6" fmla="*/ 57150 h 4483425"/>
                <a:gd name="connsiteX7" fmla="*/ 3869098 w 6487182"/>
                <a:gd name="connsiteY7" fmla="*/ 292 h 4483425"/>
                <a:gd name="connsiteX8" fmla="*/ 4113923 w 6487182"/>
                <a:gd name="connsiteY8" fmla="*/ 0 h 4483425"/>
                <a:gd name="connsiteX9" fmla="*/ 4420281 w 6487182"/>
                <a:gd name="connsiteY9" fmla="*/ 19732 h 4483425"/>
                <a:gd name="connsiteX10" fmla="*/ 4730442 w 6487182"/>
                <a:gd name="connsiteY10" fmla="*/ 76298 h 4483425"/>
                <a:gd name="connsiteX11" fmla="*/ 5047909 w 6487182"/>
                <a:gd name="connsiteY11" fmla="*/ 159464 h 4483425"/>
                <a:gd name="connsiteX12" fmla="*/ 5357191 w 6487182"/>
                <a:gd name="connsiteY12" fmla="*/ 259294 h 4483425"/>
                <a:gd name="connsiteX13" fmla="*/ 5734878 w 6487182"/>
                <a:gd name="connsiteY13" fmla="*/ 388649 h 4483425"/>
                <a:gd name="connsiteX14" fmla="*/ 5984818 w 6487182"/>
                <a:gd name="connsiteY14" fmla="*/ 484240 h 4483425"/>
                <a:gd name="connsiteX15" fmla="*/ 6280653 w 6487182"/>
                <a:gd name="connsiteY15" fmla="*/ 620172 h 4483425"/>
                <a:gd name="connsiteX16" fmla="*/ 6487182 w 6487182"/>
                <a:gd name="connsiteY16" fmla="*/ 713279 h 4483425"/>
                <a:gd name="connsiteX0" fmla="*/ 0 w 6487182"/>
                <a:gd name="connsiteY0" fmla="*/ 4483425 h 4483425"/>
                <a:gd name="connsiteX1" fmla="*/ 1375107 w 6487182"/>
                <a:gd name="connsiteY1" fmla="*/ 1568044 h 4483425"/>
                <a:gd name="connsiteX2" fmla="*/ 1999725 w 6487182"/>
                <a:gd name="connsiteY2" fmla="*/ 800745 h 4483425"/>
                <a:gd name="connsiteX3" fmla="*/ 2656818 w 6487182"/>
                <a:gd name="connsiteY3" fmla="*/ 399820 h 4483425"/>
                <a:gd name="connsiteX4" fmla="*/ 2964972 w 6487182"/>
                <a:gd name="connsiteY4" fmla="*/ 230188 h 4483425"/>
                <a:gd name="connsiteX5" fmla="*/ 3313092 w 6487182"/>
                <a:gd name="connsiteY5" fmla="*/ 132862 h 4483425"/>
                <a:gd name="connsiteX6" fmla="*/ 3572240 w 6487182"/>
                <a:gd name="connsiteY6" fmla="*/ 57150 h 4483425"/>
                <a:gd name="connsiteX7" fmla="*/ 3869098 w 6487182"/>
                <a:gd name="connsiteY7" fmla="*/ 292 h 4483425"/>
                <a:gd name="connsiteX8" fmla="*/ 4113923 w 6487182"/>
                <a:gd name="connsiteY8" fmla="*/ 0 h 4483425"/>
                <a:gd name="connsiteX9" fmla="*/ 4420281 w 6487182"/>
                <a:gd name="connsiteY9" fmla="*/ 19732 h 4483425"/>
                <a:gd name="connsiteX10" fmla="*/ 4730442 w 6487182"/>
                <a:gd name="connsiteY10" fmla="*/ 76298 h 4483425"/>
                <a:gd name="connsiteX11" fmla="*/ 5047909 w 6487182"/>
                <a:gd name="connsiteY11" fmla="*/ 159464 h 4483425"/>
                <a:gd name="connsiteX12" fmla="*/ 5357191 w 6487182"/>
                <a:gd name="connsiteY12" fmla="*/ 259294 h 4483425"/>
                <a:gd name="connsiteX13" fmla="*/ 5734878 w 6487182"/>
                <a:gd name="connsiteY13" fmla="*/ 388649 h 4483425"/>
                <a:gd name="connsiteX14" fmla="*/ 5984818 w 6487182"/>
                <a:gd name="connsiteY14" fmla="*/ 484240 h 4483425"/>
                <a:gd name="connsiteX15" fmla="*/ 6280653 w 6487182"/>
                <a:gd name="connsiteY15" fmla="*/ 620172 h 4483425"/>
                <a:gd name="connsiteX16" fmla="*/ 6487182 w 6487182"/>
                <a:gd name="connsiteY16" fmla="*/ 713279 h 4483425"/>
                <a:gd name="connsiteX0" fmla="*/ 0 w 6487182"/>
                <a:gd name="connsiteY0" fmla="*/ 4483425 h 4483425"/>
                <a:gd name="connsiteX1" fmla="*/ 1375107 w 6487182"/>
                <a:gd name="connsiteY1" fmla="*/ 1568044 h 4483425"/>
                <a:gd name="connsiteX2" fmla="*/ 1999725 w 6487182"/>
                <a:gd name="connsiteY2" fmla="*/ 800745 h 4483425"/>
                <a:gd name="connsiteX3" fmla="*/ 2656818 w 6487182"/>
                <a:gd name="connsiteY3" fmla="*/ 399820 h 4483425"/>
                <a:gd name="connsiteX4" fmla="*/ 2964972 w 6487182"/>
                <a:gd name="connsiteY4" fmla="*/ 230188 h 4483425"/>
                <a:gd name="connsiteX5" fmla="*/ 3303968 w 6487182"/>
                <a:gd name="connsiteY5" fmla="*/ 78112 h 4483425"/>
                <a:gd name="connsiteX6" fmla="*/ 3572240 w 6487182"/>
                <a:gd name="connsiteY6" fmla="*/ 57150 h 4483425"/>
                <a:gd name="connsiteX7" fmla="*/ 3869098 w 6487182"/>
                <a:gd name="connsiteY7" fmla="*/ 292 h 4483425"/>
                <a:gd name="connsiteX8" fmla="*/ 4113923 w 6487182"/>
                <a:gd name="connsiteY8" fmla="*/ 0 h 4483425"/>
                <a:gd name="connsiteX9" fmla="*/ 4420281 w 6487182"/>
                <a:gd name="connsiteY9" fmla="*/ 19732 h 4483425"/>
                <a:gd name="connsiteX10" fmla="*/ 4730442 w 6487182"/>
                <a:gd name="connsiteY10" fmla="*/ 76298 h 4483425"/>
                <a:gd name="connsiteX11" fmla="*/ 5047909 w 6487182"/>
                <a:gd name="connsiteY11" fmla="*/ 159464 h 4483425"/>
                <a:gd name="connsiteX12" fmla="*/ 5357191 w 6487182"/>
                <a:gd name="connsiteY12" fmla="*/ 259294 h 4483425"/>
                <a:gd name="connsiteX13" fmla="*/ 5734878 w 6487182"/>
                <a:gd name="connsiteY13" fmla="*/ 388649 h 4483425"/>
                <a:gd name="connsiteX14" fmla="*/ 5984818 w 6487182"/>
                <a:gd name="connsiteY14" fmla="*/ 484240 h 4483425"/>
                <a:gd name="connsiteX15" fmla="*/ 6280653 w 6487182"/>
                <a:gd name="connsiteY15" fmla="*/ 620172 h 4483425"/>
                <a:gd name="connsiteX16" fmla="*/ 6487182 w 6487182"/>
                <a:gd name="connsiteY16" fmla="*/ 713279 h 4483425"/>
                <a:gd name="connsiteX0" fmla="*/ 0 w 6487182"/>
                <a:gd name="connsiteY0" fmla="*/ 4485265 h 4485265"/>
                <a:gd name="connsiteX1" fmla="*/ 1375107 w 6487182"/>
                <a:gd name="connsiteY1" fmla="*/ 1569884 h 4485265"/>
                <a:gd name="connsiteX2" fmla="*/ 1999725 w 6487182"/>
                <a:gd name="connsiteY2" fmla="*/ 802585 h 4485265"/>
                <a:gd name="connsiteX3" fmla="*/ 2656818 w 6487182"/>
                <a:gd name="connsiteY3" fmla="*/ 401660 h 4485265"/>
                <a:gd name="connsiteX4" fmla="*/ 2964972 w 6487182"/>
                <a:gd name="connsiteY4" fmla="*/ 232028 h 4485265"/>
                <a:gd name="connsiteX5" fmla="*/ 3303968 w 6487182"/>
                <a:gd name="connsiteY5" fmla="*/ 79952 h 4485265"/>
                <a:gd name="connsiteX6" fmla="*/ 3572241 w 6487182"/>
                <a:gd name="connsiteY6" fmla="*/ 4241 h 4485265"/>
                <a:gd name="connsiteX7" fmla="*/ 3869098 w 6487182"/>
                <a:gd name="connsiteY7" fmla="*/ 2132 h 4485265"/>
                <a:gd name="connsiteX8" fmla="*/ 4113923 w 6487182"/>
                <a:gd name="connsiteY8" fmla="*/ 1840 h 4485265"/>
                <a:gd name="connsiteX9" fmla="*/ 4420281 w 6487182"/>
                <a:gd name="connsiteY9" fmla="*/ 21572 h 4485265"/>
                <a:gd name="connsiteX10" fmla="*/ 4730442 w 6487182"/>
                <a:gd name="connsiteY10" fmla="*/ 78138 h 4485265"/>
                <a:gd name="connsiteX11" fmla="*/ 5047909 w 6487182"/>
                <a:gd name="connsiteY11" fmla="*/ 161304 h 4485265"/>
                <a:gd name="connsiteX12" fmla="*/ 5357191 w 6487182"/>
                <a:gd name="connsiteY12" fmla="*/ 261134 h 4485265"/>
                <a:gd name="connsiteX13" fmla="*/ 5734878 w 6487182"/>
                <a:gd name="connsiteY13" fmla="*/ 390489 h 4485265"/>
                <a:gd name="connsiteX14" fmla="*/ 5984818 w 6487182"/>
                <a:gd name="connsiteY14" fmla="*/ 486080 h 4485265"/>
                <a:gd name="connsiteX15" fmla="*/ 6280653 w 6487182"/>
                <a:gd name="connsiteY15" fmla="*/ 622012 h 4485265"/>
                <a:gd name="connsiteX16" fmla="*/ 6487182 w 6487182"/>
                <a:gd name="connsiteY16" fmla="*/ 715119 h 4485265"/>
                <a:gd name="connsiteX0" fmla="*/ 0 w 6487182"/>
                <a:gd name="connsiteY0" fmla="*/ 4483425 h 4483425"/>
                <a:gd name="connsiteX1" fmla="*/ 1375107 w 6487182"/>
                <a:gd name="connsiteY1" fmla="*/ 1568044 h 4483425"/>
                <a:gd name="connsiteX2" fmla="*/ 1999725 w 6487182"/>
                <a:gd name="connsiteY2" fmla="*/ 800745 h 4483425"/>
                <a:gd name="connsiteX3" fmla="*/ 2656818 w 6487182"/>
                <a:gd name="connsiteY3" fmla="*/ 399820 h 4483425"/>
                <a:gd name="connsiteX4" fmla="*/ 2964972 w 6487182"/>
                <a:gd name="connsiteY4" fmla="*/ 230188 h 4483425"/>
                <a:gd name="connsiteX5" fmla="*/ 3303968 w 6487182"/>
                <a:gd name="connsiteY5" fmla="*/ 78112 h 4483425"/>
                <a:gd name="connsiteX6" fmla="*/ 3617865 w 6487182"/>
                <a:gd name="connsiteY6" fmla="*/ 11526 h 4483425"/>
                <a:gd name="connsiteX7" fmla="*/ 3869098 w 6487182"/>
                <a:gd name="connsiteY7" fmla="*/ 292 h 4483425"/>
                <a:gd name="connsiteX8" fmla="*/ 4113923 w 6487182"/>
                <a:gd name="connsiteY8" fmla="*/ 0 h 4483425"/>
                <a:gd name="connsiteX9" fmla="*/ 4420281 w 6487182"/>
                <a:gd name="connsiteY9" fmla="*/ 19732 h 4483425"/>
                <a:gd name="connsiteX10" fmla="*/ 4730442 w 6487182"/>
                <a:gd name="connsiteY10" fmla="*/ 76298 h 4483425"/>
                <a:gd name="connsiteX11" fmla="*/ 5047909 w 6487182"/>
                <a:gd name="connsiteY11" fmla="*/ 159464 h 4483425"/>
                <a:gd name="connsiteX12" fmla="*/ 5357191 w 6487182"/>
                <a:gd name="connsiteY12" fmla="*/ 259294 h 4483425"/>
                <a:gd name="connsiteX13" fmla="*/ 5734878 w 6487182"/>
                <a:gd name="connsiteY13" fmla="*/ 388649 h 4483425"/>
                <a:gd name="connsiteX14" fmla="*/ 5984818 w 6487182"/>
                <a:gd name="connsiteY14" fmla="*/ 484240 h 4483425"/>
                <a:gd name="connsiteX15" fmla="*/ 6280653 w 6487182"/>
                <a:gd name="connsiteY15" fmla="*/ 620172 h 4483425"/>
                <a:gd name="connsiteX16" fmla="*/ 6487182 w 6487182"/>
                <a:gd name="connsiteY16" fmla="*/ 713279 h 4483425"/>
                <a:gd name="connsiteX0" fmla="*/ 0 w 6487182"/>
                <a:gd name="connsiteY0" fmla="*/ 4483425 h 4483425"/>
                <a:gd name="connsiteX1" fmla="*/ 1375107 w 6487182"/>
                <a:gd name="connsiteY1" fmla="*/ 1568044 h 4483425"/>
                <a:gd name="connsiteX2" fmla="*/ 1999725 w 6487182"/>
                <a:gd name="connsiteY2" fmla="*/ 800745 h 4483425"/>
                <a:gd name="connsiteX3" fmla="*/ 2656818 w 6487182"/>
                <a:gd name="connsiteY3" fmla="*/ 399820 h 4483425"/>
                <a:gd name="connsiteX4" fmla="*/ 2964972 w 6487182"/>
                <a:gd name="connsiteY4" fmla="*/ 230188 h 4483425"/>
                <a:gd name="connsiteX5" fmla="*/ 3303968 w 6487182"/>
                <a:gd name="connsiteY5" fmla="*/ 78112 h 4483425"/>
                <a:gd name="connsiteX6" fmla="*/ 3869098 w 6487182"/>
                <a:gd name="connsiteY6" fmla="*/ 292 h 4483425"/>
                <a:gd name="connsiteX7" fmla="*/ 4113923 w 6487182"/>
                <a:gd name="connsiteY7" fmla="*/ 0 h 4483425"/>
                <a:gd name="connsiteX8" fmla="*/ 4420281 w 6487182"/>
                <a:gd name="connsiteY8" fmla="*/ 19732 h 4483425"/>
                <a:gd name="connsiteX9" fmla="*/ 4730442 w 6487182"/>
                <a:gd name="connsiteY9" fmla="*/ 76298 h 4483425"/>
                <a:gd name="connsiteX10" fmla="*/ 5047909 w 6487182"/>
                <a:gd name="connsiteY10" fmla="*/ 159464 h 4483425"/>
                <a:gd name="connsiteX11" fmla="*/ 5357191 w 6487182"/>
                <a:gd name="connsiteY11" fmla="*/ 259294 h 4483425"/>
                <a:gd name="connsiteX12" fmla="*/ 5734878 w 6487182"/>
                <a:gd name="connsiteY12" fmla="*/ 388649 h 4483425"/>
                <a:gd name="connsiteX13" fmla="*/ 5984818 w 6487182"/>
                <a:gd name="connsiteY13" fmla="*/ 484240 h 4483425"/>
                <a:gd name="connsiteX14" fmla="*/ 6280653 w 6487182"/>
                <a:gd name="connsiteY14" fmla="*/ 620172 h 4483425"/>
                <a:gd name="connsiteX15" fmla="*/ 6487182 w 6487182"/>
                <a:gd name="connsiteY15" fmla="*/ 713279 h 4483425"/>
                <a:gd name="connsiteX0" fmla="*/ 0 w 6487182"/>
                <a:gd name="connsiteY0" fmla="*/ 4483425 h 4483425"/>
                <a:gd name="connsiteX1" fmla="*/ 1375107 w 6487182"/>
                <a:gd name="connsiteY1" fmla="*/ 1568044 h 4483425"/>
                <a:gd name="connsiteX2" fmla="*/ 1999725 w 6487182"/>
                <a:gd name="connsiteY2" fmla="*/ 800745 h 4483425"/>
                <a:gd name="connsiteX3" fmla="*/ 2656818 w 6487182"/>
                <a:gd name="connsiteY3" fmla="*/ 399820 h 4483425"/>
                <a:gd name="connsiteX4" fmla="*/ 2964972 w 6487182"/>
                <a:gd name="connsiteY4" fmla="*/ 230188 h 4483425"/>
                <a:gd name="connsiteX5" fmla="*/ 3413466 w 6487182"/>
                <a:gd name="connsiteY5" fmla="*/ 32488 h 4483425"/>
                <a:gd name="connsiteX6" fmla="*/ 3869098 w 6487182"/>
                <a:gd name="connsiteY6" fmla="*/ 292 h 4483425"/>
                <a:gd name="connsiteX7" fmla="*/ 4113923 w 6487182"/>
                <a:gd name="connsiteY7" fmla="*/ 0 h 4483425"/>
                <a:gd name="connsiteX8" fmla="*/ 4420281 w 6487182"/>
                <a:gd name="connsiteY8" fmla="*/ 19732 h 4483425"/>
                <a:gd name="connsiteX9" fmla="*/ 4730442 w 6487182"/>
                <a:gd name="connsiteY9" fmla="*/ 76298 h 4483425"/>
                <a:gd name="connsiteX10" fmla="*/ 5047909 w 6487182"/>
                <a:gd name="connsiteY10" fmla="*/ 159464 h 4483425"/>
                <a:gd name="connsiteX11" fmla="*/ 5357191 w 6487182"/>
                <a:gd name="connsiteY11" fmla="*/ 259294 h 4483425"/>
                <a:gd name="connsiteX12" fmla="*/ 5734878 w 6487182"/>
                <a:gd name="connsiteY12" fmla="*/ 388649 h 4483425"/>
                <a:gd name="connsiteX13" fmla="*/ 5984818 w 6487182"/>
                <a:gd name="connsiteY13" fmla="*/ 484240 h 4483425"/>
                <a:gd name="connsiteX14" fmla="*/ 6280653 w 6487182"/>
                <a:gd name="connsiteY14" fmla="*/ 620172 h 4483425"/>
                <a:gd name="connsiteX15" fmla="*/ 6487182 w 6487182"/>
                <a:gd name="connsiteY15" fmla="*/ 713279 h 4483425"/>
                <a:gd name="connsiteX0" fmla="*/ 0 w 6487182"/>
                <a:gd name="connsiteY0" fmla="*/ 4483425 h 4483425"/>
                <a:gd name="connsiteX1" fmla="*/ 1375107 w 6487182"/>
                <a:gd name="connsiteY1" fmla="*/ 1568044 h 4483425"/>
                <a:gd name="connsiteX2" fmla="*/ 1999725 w 6487182"/>
                <a:gd name="connsiteY2" fmla="*/ 800745 h 4483425"/>
                <a:gd name="connsiteX3" fmla="*/ 2656818 w 6487182"/>
                <a:gd name="connsiteY3" fmla="*/ 399820 h 4483425"/>
                <a:gd name="connsiteX4" fmla="*/ 2964972 w 6487182"/>
                <a:gd name="connsiteY4" fmla="*/ 230188 h 4483425"/>
                <a:gd name="connsiteX5" fmla="*/ 3376966 w 6487182"/>
                <a:gd name="connsiteY5" fmla="*/ 59863 h 4483425"/>
                <a:gd name="connsiteX6" fmla="*/ 3869098 w 6487182"/>
                <a:gd name="connsiteY6" fmla="*/ 292 h 4483425"/>
                <a:gd name="connsiteX7" fmla="*/ 4113923 w 6487182"/>
                <a:gd name="connsiteY7" fmla="*/ 0 h 4483425"/>
                <a:gd name="connsiteX8" fmla="*/ 4420281 w 6487182"/>
                <a:gd name="connsiteY8" fmla="*/ 19732 h 4483425"/>
                <a:gd name="connsiteX9" fmla="*/ 4730442 w 6487182"/>
                <a:gd name="connsiteY9" fmla="*/ 76298 h 4483425"/>
                <a:gd name="connsiteX10" fmla="*/ 5047909 w 6487182"/>
                <a:gd name="connsiteY10" fmla="*/ 159464 h 4483425"/>
                <a:gd name="connsiteX11" fmla="*/ 5357191 w 6487182"/>
                <a:gd name="connsiteY11" fmla="*/ 259294 h 4483425"/>
                <a:gd name="connsiteX12" fmla="*/ 5734878 w 6487182"/>
                <a:gd name="connsiteY12" fmla="*/ 388649 h 4483425"/>
                <a:gd name="connsiteX13" fmla="*/ 5984818 w 6487182"/>
                <a:gd name="connsiteY13" fmla="*/ 484240 h 4483425"/>
                <a:gd name="connsiteX14" fmla="*/ 6280653 w 6487182"/>
                <a:gd name="connsiteY14" fmla="*/ 620172 h 4483425"/>
                <a:gd name="connsiteX15" fmla="*/ 6487182 w 6487182"/>
                <a:gd name="connsiteY15" fmla="*/ 713279 h 4483425"/>
                <a:gd name="connsiteX0" fmla="*/ 0 w 6280652"/>
                <a:gd name="connsiteY0" fmla="*/ 4483425 h 4483425"/>
                <a:gd name="connsiteX1" fmla="*/ 1375107 w 6280652"/>
                <a:gd name="connsiteY1" fmla="*/ 1568044 h 4483425"/>
                <a:gd name="connsiteX2" fmla="*/ 1999725 w 6280652"/>
                <a:gd name="connsiteY2" fmla="*/ 800745 h 4483425"/>
                <a:gd name="connsiteX3" fmla="*/ 2656818 w 6280652"/>
                <a:gd name="connsiteY3" fmla="*/ 399820 h 4483425"/>
                <a:gd name="connsiteX4" fmla="*/ 2964972 w 6280652"/>
                <a:gd name="connsiteY4" fmla="*/ 230188 h 4483425"/>
                <a:gd name="connsiteX5" fmla="*/ 3376966 w 6280652"/>
                <a:gd name="connsiteY5" fmla="*/ 59863 h 4483425"/>
                <a:gd name="connsiteX6" fmla="*/ 3869098 w 6280652"/>
                <a:gd name="connsiteY6" fmla="*/ 292 h 4483425"/>
                <a:gd name="connsiteX7" fmla="*/ 4113923 w 6280652"/>
                <a:gd name="connsiteY7" fmla="*/ 0 h 4483425"/>
                <a:gd name="connsiteX8" fmla="*/ 4420281 w 6280652"/>
                <a:gd name="connsiteY8" fmla="*/ 19732 h 4483425"/>
                <a:gd name="connsiteX9" fmla="*/ 4730442 w 6280652"/>
                <a:gd name="connsiteY9" fmla="*/ 76298 h 4483425"/>
                <a:gd name="connsiteX10" fmla="*/ 5047909 w 6280652"/>
                <a:gd name="connsiteY10" fmla="*/ 159464 h 4483425"/>
                <a:gd name="connsiteX11" fmla="*/ 5357191 w 6280652"/>
                <a:gd name="connsiteY11" fmla="*/ 259294 h 4483425"/>
                <a:gd name="connsiteX12" fmla="*/ 5734878 w 6280652"/>
                <a:gd name="connsiteY12" fmla="*/ 388649 h 4483425"/>
                <a:gd name="connsiteX13" fmla="*/ 5984818 w 6280652"/>
                <a:gd name="connsiteY13" fmla="*/ 484240 h 4483425"/>
                <a:gd name="connsiteX14" fmla="*/ 6280653 w 6280652"/>
                <a:gd name="connsiteY14" fmla="*/ 620172 h 4483425"/>
                <a:gd name="connsiteX0" fmla="*/ 0 w 5984818"/>
                <a:gd name="connsiteY0" fmla="*/ 4483425 h 4483425"/>
                <a:gd name="connsiteX1" fmla="*/ 1375107 w 5984818"/>
                <a:gd name="connsiteY1" fmla="*/ 1568044 h 4483425"/>
                <a:gd name="connsiteX2" fmla="*/ 1999725 w 5984818"/>
                <a:gd name="connsiteY2" fmla="*/ 800745 h 4483425"/>
                <a:gd name="connsiteX3" fmla="*/ 2656818 w 5984818"/>
                <a:gd name="connsiteY3" fmla="*/ 399820 h 4483425"/>
                <a:gd name="connsiteX4" fmla="*/ 2964972 w 5984818"/>
                <a:gd name="connsiteY4" fmla="*/ 230188 h 4483425"/>
                <a:gd name="connsiteX5" fmla="*/ 3376966 w 5984818"/>
                <a:gd name="connsiteY5" fmla="*/ 59863 h 4483425"/>
                <a:gd name="connsiteX6" fmla="*/ 3869098 w 5984818"/>
                <a:gd name="connsiteY6" fmla="*/ 292 h 4483425"/>
                <a:gd name="connsiteX7" fmla="*/ 4113923 w 5984818"/>
                <a:gd name="connsiteY7" fmla="*/ 0 h 4483425"/>
                <a:gd name="connsiteX8" fmla="*/ 4420281 w 5984818"/>
                <a:gd name="connsiteY8" fmla="*/ 19732 h 4483425"/>
                <a:gd name="connsiteX9" fmla="*/ 4730442 w 5984818"/>
                <a:gd name="connsiteY9" fmla="*/ 76298 h 4483425"/>
                <a:gd name="connsiteX10" fmla="*/ 5047909 w 5984818"/>
                <a:gd name="connsiteY10" fmla="*/ 159464 h 4483425"/>
                <a:gd name="connsiteX11" fmla="*/ 5357191 w 5984818"/>
                <a:gd name="connsiteY11" fmla="*/ 259294 h 4483425"/>
                <a:gd name="connsiteX12" fmla="*/ 5734878 w 5984818"/>
                <a:gd name="connsiteY12" fmla="*/ 388649 h 4483425"/>
                <a:gd name="connsiteX13" fmla="*/ 5984818 w 5984818"/>
                <a:gd name="connsiteY13" fmla="*/ 484240 h 4483425"/>
                <a:gd name="connsiteX0" fmla="*/ 0 w 5734878"/>
                <a:gd name="connsiteY0" fmla="*/ 4483425 h 4483425"/>
                <a:gd name="connsiteX1" fmla="*/ 1375107 w 5734878"/>
                <a:gd name="connsiteY1" fmla="*/ 1568044 h 4483425"/>
                <a:gd name="connsiteX2" fmla="*/ 1999725 w 5734878"/>
                <a:gd name="connsiteY2" fmla="*/ 800745 h 4483425"/>
                <a:gd name="connsiteX3" fmla="*/ 2656818 w 5734878"/>
                <a:gd name="connsiteY3" fmla="*/ 399820 h 4483425"/>
                <a:gd name="connsiteX4" fmla="*/ 2964972 w 5734878"/>
                <a:gd name="connsiteY4" fmla="*/ 230188 h 4483425"/>
                <a:gd name="connsiteX5" fmla="*/ 3376966 w 5734878"/>
                <a:gd name="connsiteY5" fmla="*/ 59863 h 4483425"/>
                <a:gd name="connsiteX6" fmla="*/ 3869098 w 5734878"/>
                <a:gd name="connsiteY6" fmla="*/ 292 h 4483425"/>
                <a:gd name="connsiteX7" fmla="*/ 4113923 w 5734878"/>
                <a:gd name="connsiteY7" fmla="*/ 0 h 4483425"/>
                <a:gd name="connsiteX8" fmla="*/ 4420281 w 5734878"/>
                <a:gd name="connsiteY8" fmla="*/ 19732 h 4483425"/>
                <a:gd name="connsiteX9" fmla="*/ 4730442 w 5734878"/>
                <a:gd name="connsiteY9" fmla="*/ 76298 h 4483425"/>
                <a:gd name="connsiteX10" fmla="*/ 5047909 w 5734878"/>
                <a:gd name="connsiteY10" fmla="*/ 159464 h 4483425"/>
                <a:gd name="connsiteX11" fmla="*/ 5357191 w 5734878"/>
                <a:gd name="connsiteY11" fmla="*/ 259294 h 4483425"/>
                <a:gd name="connsiteX12" fmla="*/ 5734878 w 5734878"/>
                <a:gd name="connsiteY12" fmla="*/ 388649 h 4483425"/>
                <a:gd name="connsiteX0" fmla="*/ 0 w 5357191"/>
                <a:gd name="connsiteY0" fmla="*/ 4483425 h 4483425"/>
                <a:gd name="connsiteX1" fmla="*/ 1375107 w 5357191"/>
                <a:gd name="connsiteY1" fmla="*/ 1568044 h 4483425"/>
                <a:gd name="connsiteX2" fmla="*/ 1999725 w 5357191"/>
                <a:gd name="connsiteY2" fmla="*/ 800745 h 4483425"/>
                <a:gd name="connsiteX3" fmla="*/ 2656818 w 5357191"/>
                <a:gd name="connsiteY3" fmla="*/ 399820 h 4483425"/>
                <a:gd name="connsiteX4" fmla="*/ 2964972 w 5357191"/>
                <a:gd name="connsiteY4" fmla="*/ 230188 h 4483425"/>
                <a:gd name="connsiteX5" fmla="*/ 3376966 w 5357191"/>
                <a:gd name="connsiteY5" fmla="*/ 59863 h 4483425"/>
                <a:gd name="connsiteX6" fmla="*/ 3869098 w 5357191"/>
                <a:gd name="connsiteY6" fmla="*/ 292 h 4483425"/>
                <a:gd name="connsiteX7" fmla="*/ 4113923 w 5357191"/>
                <a:gd name="connsiteY7" fmla="*/ 0 h 4483425"/>
                <a:gd name="connsiteX8" fmla="*/ 4420281 w 5357191"/>
                <a:gd name="connsiteY8" fmla="*/ 19732 h 4483425"/>
                <a:gd name="connsiteX9" fmla="*/ 4730442 w 5357191"/>
                <a:gd name="connsiteY9" fmla="*/ 76298 h 4483425"/>
                <a:gd name="connsiteX10" fmla="*/ 5047909 w 5357191"/>
                <a:gd name="connsiteY10" fmla="*/ 159464 h 4483425"/>
                <a:gd name="connsiteX11" fmla="*/ 5357191 w 5357191"/>
                <a:gd name="connsiteY11" fmla="*/ 259294 h 4483425"/>
                <a:gd name="connsiteX0" fmla="*/ 0 w 5047910"/>
                <a:gd name="connsiteY0" fmla="*/ 4483425 h 4483425"/>
                <a:gd name="connsiteX1" fmla="*/ 1375107 w 5047910"/>
                <a:gd name="connsiteY1" fmla="*/ 1568044 h 4483425"/>
                <a:gd name="connsiteX2" fmla="*/ 1999725 w 5047910"/>
                <a:gd name="connsiteY2" fmla="*/ 800745 h 4483425"/>
                <a:gd name="connsiteX3" fmla="*/ 2656818 w 5047910"/>
                <a:gd name="connsiteY3" fmla="*/ 399820 h 4483425"/>
                <a:gd name="connsiteX4" fmla="*/ 2964972 w 5047910"/>
                <a:gd name="connsiteY4" fmla="*/ 230188 h 4483425"/>
                <a:gd name="connsiteX5" fmla="*/ 3376966 w 5047910"/>
                <a:gd name="connsiteY5" fmla="*/ 59863 h 4483425"/>
                <a:gd name="connsiteX6" fmla="*/ 3869098 w 5047910"/>
                <a:gd name="connsiteY6" fmla="*/ 292 h 4483425"/>
                <a:gd name="connsiteX7" fmla="*/ 4113923 w 5047910"/>
                <a:gd name="connsiteY7" fmla="*/ 0 h 4483425"/>
                <a:gd name="connsiteX8" fmla="*/ 4420281 w 5047910"/>
                <a:gd name="connsiteY8" fmla="*/ 19732 h 4483425"/>
                <a:gd name="connsiteX9" fmla="*/ 4730442 w 5047910"/>
                <a:gd name="connsiteY9" fmla="*/ 76298 h 4483425"/>
                <a:gd name="connsiteX10" fmla="*/ 5047909 w 5047910"/>
                <a:gd name="connsiteY10" fmla="*/ 159464 h 4483425"/>
                <a:gd name="connsiteX0" fmla="*/ 0 w 5047908"/>
                <a:gd name="connsiteY0" fmla="*/ 4483425 h 4483425"/>
                <a:gd name="connsiteX1" fmla="*/ 1375107 w 5047908"/>
                <a:gd name="connsiteY1" fmla="*/ 1568044 h 4483425"/>
                <a:gd name="connsiteX2" fmla="*/ 1999725 w 5047908"/>
                <a:gd name="connsiteY2" fmla="*/ 800745 h 4483425"/>
                <a:gd name="connsiteX3" fmla="*/ 2656818 w 5047908"/>
                <a:gd name="connsiteY3" fmla="*/ 399820 h 4483425"/>
                <a:gd name="connsiteX4" fmla="*/ 2964972 w 5047908"/>
                <a:gd name="connsiteY4" fmla="*/ 230188 h 4483425"/>
                <a:gd name="connsiteX5" fmla="*/ 3376966 w 5047908"/>
                <a:gd name="connsiteY5" fmla="*/ 59863 h 4483425"/>
                <a:gd name="connsiteX6" fmla="*/ 3655412 w 5047908"/>
                <a:gd name="connsiteY6" fmla="*/ 29908 h 4483425"/>
                <a:gd name="connsiteX7" fmla="*/ 3869098 w 5047908"/>
                <a:gd name="connsiteY7" fmla="*/ 292 h 4483425"/>
                <a:gd name="connsiteX8" fmla="*/ 4113923 w 5047908"/>
                <a:gd name="connsiteY8" fmla="*/ 0 h 4483425"/>
                <a:gd name="connsiteX9" fmla="*/ 4420281 w 5047908"/>
                <a:gd name="connsiteY9" fmla="*/ 19732 h 4483425"/>
                <a:gd name="connsiteX10" fmla="*/ 4730442 w 5047908"/>
                <a:gd name="connsiteY10" fmla="*/ 76298 h 4483425"/>
                <a:gd name="connsiteX11" fmla="*/ 5047909 w 5047908"/>
                <a:gd name="connsiteY11" fmla="*/ 159464 h 4483425"/>
                <a:gd name="connsiteX0" fmla="*/ 0 w 5047910"/>
                <a:gd name="connsiteY0" fmla="*/ 4483425 h 4483425"/>
                <a:gd name="connsiteX1" fmla="*/ 1375107 w 5047910"/>
                <a:gd name="connsiteY1" fmla="*/ 1568044 h 4483425"/>
                <a:gd name="connsiteX2" fmla="*/ 1999725 w 5047910"/>
                <a:gd name="connsiteY2" fmla="*/ 800745 h 4483425"/>
                <a:gd name="connsiteX3" fmla="*/ 2656818 w 5047910"/>
                <a:gd name="connsiteY3" fmla="*/ 399820 h 4483425"/>
                <a:gd name="connsiteX4" fmla="*/ 2964972 w 5047910"/>
                <a:gd name="connsiteY4" fmla="*/ 230188 h 4483425"/>
                <a:gd name="connsiteX5" fmla="*/ 3376966 w 5047910"/>
                <a:gd name="connsiteY5" fmla="*/ 59863 h 4483425"/>
                <a:gd name="connsiteX6" fmla="*/ 3573289 w 5047910"/>
                <a:gd name="connsiteY6" fmla="*/ 29908 h 4483425"/>
                <a:gd name="connsiteX7" fmla="*/ 3869098 w 5047910"/>
                <a:gd name="connsiteY7" fmla="*/ 292 h 4483425"/>
                <a:gd name="connsiteX8" fmla="*/ 4113923 w 5047910"/>
                <a:gd name="connsiteY8" fmla="*/ 0 h 4483425"/>
                <a:gd name="connsiteX9" fmla="*/ 4420281 w 5047910"/>
                <a:gd name="connsiteY9" fmla="*/ 19732 h 4483425"/>
                <a:gd name="connsiteX10" fmla="*/ 4730442 w 5047910"/>
                <a:gd name="connsiteY10" fmla="*/ 76298 h 4483425"/>
                <a:gd name="connsiteX11" fmla="*/ 5047909 w 5047910"/>
                <a:gd name="connsiteY11" fmla="*/ 159464 h 4483425"/>
                <a:gd name="connsiteX0" fmla="*/ 0 w 5047908"/>
                <a:gd name="connsiteY0" fmla="*/ 4483425 h 4483425"/>
                <a:gd name="connsiteX1" fmla="*/ 1375107 w 5047908"/>
                <a:gd name="connsiteY1" fmla="*/ 1568044 h 4483425"/>
                <a:gd name="connsiteX2" fmla="*/ 1999725 w 5047908"/>
                <a:gd name="connsiteY2" fmla="*/ 800745 h 4483425"/>
                <a:gd name="connsiteX3" fmla="*/ 2656818 w 5047908"/>
                <a:gd name="connsiteY3" fmla="*/ 399820 h 4483425"/>
                <a:gd name="connsiteX4" fmla="*/ 2964972 w 5047908"/>
                <a:gd name="connsiteY4" fmla="*/ 230188 h 4483425"/>
                <a:gd name="connsiteX5" fmla="*/ 3249219 w 5047908"/>
                <a:gd name="connsiteY5" fmla="*/ 87237 h 4483425"/>
                <a:gd name="connsiteX6" fmla="*/ 3573289 w 5047908"/>
                <a:gd name="connsiteY6" fmla="*/ 29908 h 4483425"/>
                <a:gd name="connsiteX7" fmla="*/ 3869098 w 5047908"/>
                <a:gd name="connsiteY7" fmla="*/ 292 h 4483425"/>
                <a:gd name="connsiteX8" fmla="*/ 4113923 w 5047908"/>
                <a:gd name="connsiteY8" fmla="*/ 0 h 4483425"/>
                <a:gd name="connsiteX9" fmla="*/ 4420281 w 5047908"/>
                <a:gd name="connsiteY9" fmla="*/ 19732 h 4483425"/>
                <a:gd name="connsiteX10" fmla="*/ 4730442 w 5047908"/>
                <a:gd name="connsiteY10" fmla="*/ 76298 h 4483425"/>
                <a:gd name="connsiteX11" fmla="*/ 5047909 w 5047908"/>
                <a:gd name="connsiteY11" fmla="*/ 159464 h 4483425"/>
                <a:gd name="connsiteX0" fmla="*/ 0 w 5047910"/>
                <a:gd name="connsiteY0" fmla="*/ 4483425 h 4483425"/>
                <a:gd name="connsiteX1" fmla="*/ 1375107 w 5047910"/>
                <a:gd name="connsiteY1" fmla="*/ 1568044 h 4483425"/>
                <a:gd name="connsiteX2" fmla="*/ 1999725 w 5047910"/>
                <a:gd name="connsiteY2" fmla="*/ 800745 h 4483425"/>
                <a:gd name="connsiteX3" fmla="*/ 2656818 w 5047910"/>
                <a:gd name="connsiteY3" fmla="*/ 399820 h 4483425"/>
                <a:gd name="connsiteX4" fmla="*/ 2919348 w 5047910"/>
                <a:gd name="connsiteY4" fmla="*/ 211938 h 4483425"/>
                <a:gd name="connsiteX5" fmla="*/ 3249219 w 5047910"/>
                <a:gd name="connsiteY5" fmla="*/ 87237 h 4483425"/>
                <a:gd name="connsiteX6" fmla="*/ 3573289 w 5047910"/>
                <a:gd name="connsiteY6" fmla="*/ 29908 h 4483425"/>
                <a:gd name="connsiteX7" fmla="*/ 3869098 w 5047910"/>
                <a:gd name="connsiteY7" fmla="*/ 292 h 4483425"/>
                <a:gd name="connsiteX8" fmla="*/ 4113923 w 5047910"/>
                <a:gd name="connsiteY8" fmla="*/ 0 h 4483425"/>
                <a:gd name="connsiteX9" fmla="*/ 4420281 w 5047910"/>
                <a:gd name="connsiteY9" fmla="*/ 19732 h 4483425"/>
                <a:gd name="connsiteX10" fmla="*/ 4730442 w 5047910"/>
                <a:gd name="connsiteY10" fmla="*/ 76298 h 4483425"/>
                <a:gd name="connsiteX11" fmla="*/ 5047909 w 5047910"/>
                <a:gd name="connsiteY11" fmla="*/ 159464 h 4483425"/>
                <a:gd name="connsiteX0" fmla="*/ 0 w 5047908"/>
                <a:gd name="connsiteY0" fmla="*/ 4483425 h 4483425"/>
                <a:gd name="connsiteX1" fmla="*/ 1375107 w 5047908"/>
                <a:gd name="connsiteY1" fmla="*/ 1568044 h 4483425"/>
                <a:gd name="connsiteX2" fmla="*/ 1999725 w 5047908"/>
                <a:gd name="connsiteY2" fmla="*/ 800745 h 4483425"/>
                <a:gd name="connsiteX3" fmla="*/ 2350557 w 5047908"/>
                <a:gd name="connsiteY3" fmla="*/ 559151 h 4483425"/>
                <a:gd name="connsiteX4" fmla="*/ 2656818 w 5047908"/>
                <a:gd name="connsiteY4" fmla="*/ 399820 h 4483425"/>
                <a:gd name="connsiteX5" fmla="*/ 2919348 w 5047908"/>
                <a:gd name="connsiteY5" fmla="*/ 211938 h 4483425"/>
                <a:gd name="connsiteX6" fmla="*/ 3249219 w 5047908"/>
                <a:gd name="connsiteY6" fmla="*/ 87237 h 4483425"/>
                <a:gd name="connsiteX7" fmla="*/ 3573289 w 5047908"/>
                <a:gd name="connsiteY7" fmla="*/ 29908 h 4483425"/>
                <a:gd name="connsiteX8" fmla="*/ 3869098 w 5047908"/>
                <a:gd name="connsiteY8" fmla="*/ 292 h 4483425"/>
                <a:gd name="connsiteX9" fmla="*/ 4113923 w 5047908"/>
                <a:gd name="connsiteY9" fmla="*/ 0 h 4483425"/>
                <a:gd name="connsiteX10" fmla="*/ 4420281 w 5047908"/>
                <a:gd name="connsiteY10" fmla="*/ 19732 h 4483425"/>
                <a:gd name="connsiteX11" fmla="*/ 4730442 w 5047908"/>
                <a:gd name="connsiteY11" fmla="*/ 76298 h 4483425"/>
                <a:gd name="connsiteX12" fmla="*/ 5047909 w 5047908"/>
                <a:gd name="connsiteY12" fmla="*/ 159464 h 4483425"/>
                <a:gd name="connsiteX0" fmla="*/ 0 w 5047910"/>
                <a:gd name="connsiteY0" fmla="*/ 4483425 h 4483425"/>
                <a:gd name="connsiteX1" fmla="*/ 1375107 w 5047910"/>
                <a:gd name="connsiteY1" fmla="*/ 1568044 h 4483425"/>
                <a:gd name="connsiteX2" fmla="*/ 1999725 w 5047910"/>
                <a:gd name="connsiteY2" fmla="*/ 800745 h 4483425"/>
                <a:gd name="connsiteX3" fmla="*/ 2350557 w 5047910"/>
                <a:gd name="connsiteY3" fmla="*/ 559151 h 4483425"/>
                <a:gd name="connsiteX4" fmla="*/ 2602069 w 5047910"/>
                <a:gd name="connsiteY4" fmla="*/ 372447 h 4483425"/>
                <a:gd name="connsiteX5" fmla="*/ 2919348 w 5047910"/>
                <a:gd name="connsiteY5" fmla="*/ 211938 h 4483425"/>
                <a:gd name="connsiteX6" fmla="*/ 3249219 w 5047910"/>
                <a:gd name="connsiteY6" fmla="*/ 87237 h 4483425"/>
                <a:gd name="connsiteX7" fmla="*/ 3573289 w 5047910"/>
                <a:gd name="connsiteY7" fmla="*/ 29908 h 4483425"/>
                <a:gd name="connsiteX8" fmla="*/ 3869098 w 5047910"/>
                <a:gd name="connsiteY8" fmla="*/ 292 h 4483425"/>
                <a:gd name="connsiteX9" fmla="*/ 4113923 w 5047910"/>
                <a:gd name="connsiteY9" fmla="*/ 0 h 4483425"/>
                <a:gd name="connsiteX10" fmla="*/ 4420281 w 5047910"/>
                <a:gd name="connsiteY10" fmla="*/ 19732 h 4483425"/>
                <a:gd name="connsiteX11" fmla="*/ 4730442 w 5047910"/>
                <a:gd name="connsiteY11" fmla="*/ 76298 h 4483425"/>
                <a:gd name="connsiteX12" fmla="*/ 5047909 w 5047910"/>
                <a:gd name="connsiteY12" fmla="*/ 159464 h 4483425"/>
                <a:gd name="connsiteX0" fmla="*/ 0 w 5047908"/>
                <a:gd name="connsiteY0" fmla="*/ 4483425 h 4483425"/>
                <a:gd name="connsiteX1" fmla="*/ 1375107 w 5047908"/>
                <a:gd name="connsiteY1" fmla="*/ 1568044 h 4483425"/>
                <a:gd name="connsiteX2" fmla="*/ 1999725 w 5047908"/>
                <a:gd name="connsiteY2" fmla="*/ 800745 h 4483425"/>
                <a:gd name="connsiteX3" fmla="*/ 2323183 w 5047908"/>
                <a:gd name="connsiteY3" fmla="*/ 531776 h 4483425"/>
                <a:gd name="connsiteX4" fmla="*/ 2602069 w 5047908"/>
                <a:gd name="connsiteY4" fmla="*/ 372447 h 4483425"/>
                <a:gd name="connsiteX5" fmla="*/ 2919348 w 5047908"/>
                <a:gd name="connsiteY5" fmla="*/ 211938 h 4483425"/>
                <a:gd name="connsiteX6" fmla="*/ 3249219 w 5047908"/>
                <a:gd name="connsiteY6" fmla="*/ 87237 h 4483425"/>
                <a:gd name="connsiteX7" fmla="*/ 3573289 w 5047908"/>
                <a:gd name="connsiteY7" fmla="*/ 29908 h 4483425"/>
                <a:gd name="connsiteX8" fmla="*/ 3869098 w 5047908"/>
                <a:gd name="connsiteY8" fmla="*/ 292 h 4483425"/>
                <a:gd name="connsiteX9" fmla="*/ 4113923 w 5047908"/>
                <a:gd name="connsiteY9" fmla="*/ 0 h 4483425"/>
                <a:gd name="connsiteX10" fmla="*/ 4420281 w 5047908"/>
                <a:gd name="connsiteY10" fmla="*/ 19732 h 4483425"/>
                <a:gd name="connsiteX11" fmla="*/ 4730442 w 5047908"/>
                <a:gd name="connsiteY11" fmla="*/ 76298 h 4483425"/>
                <a:gd name="connsiteX12" fmla="*/ 5047909 w 5047908"/>
                <a:gd name="connsiteY12" fmla="*/ 159464 h 4483425"/>
                <a:gd name="connsiteX0" fmla="*/ 0 w 5047910"/>
                <a:gd name="connsiteY0" fmla="*/ 4483425 h 4483425"/>
                <a:gd name="connsiteX1" fmla="*/ 1375107 w 5047910"/>
                <a:gd name="connsiteY1" fmla="*/ 1568044 h 4483425"/>
                <a:gd name="connsiteX2" fmla="*/ 1711816 w 5047910"/>
                <a:gd name="connsiteY2" fmla="*/ 1024518 h 4483425"/>
                <a:gd name="connsiteX3" fmla="*/ 1999725 w 5047910"/>
                <a:gd name="connsiteY3" fmla="*/ 800745 h 4483425"/>
                <a:gd name="connsiteX4" fmla="*/ 2323183 w 5047910"/>
                <a:gd name="connsiteY4" fmla="*/ 531776 h 4483425"/>
                <a:gd name="connsiteX5" fmla="*/ 2602069 w 5047910"/>
                <a:gd name="connsiteY5" fmla="*/ 372447 h 4483425"/>
                <a:gd name="connsiteX6" fmla="*/ 2919348 w 5047910"/>
                <a:gd name="connsiteY6" fmla="*/ 211938 h 4483425"/>
                <a:gd name="connsiteX7" fmla="*/ 3249219 w 5047910"/>
                <a:gd name="connsiteY7" fmla="*/ 87237 h 4483425"/>
                <a:gd name="connsiteX8" fmla="*/ 3573289 w 5047910"/>
                <a:gd name="connsiteY8" fmla="*/ 29908 h 4483425"/>
                <a:gd name="connsiteX9" fmla="*/ 3869098 w 5047910"/>
                <a:gd name="connsiteY9" fmla="*/ 292 h 4483425"/>
                <a:gd name="connsiteX10" fmla="*/ 4113923 w 5047910"/>
                <a:gd name="connsiteY10" fmla="*/ 0 h 4483425"/>
                <a:gd name="connsiteX11" fmla="*/ 4420281 w 5047910"/>
                <a:gd name="connsiteY11" fmla="*/ 19732 h 4483425"/>
                <a:gd name="connsiteX12" fmla="*/ 4730442 w 5047910"/>
                <a:gd name="connsiteY12" fmla="*/ 76298 h 4483425"/>
                <a:gd name="connsiteX13" fmla="*/ 5047909 w 5047910"/>
                <a:gd name="connsiteY13" fmla="*/ 159464 h 4483425"/>
                <a:gd name="connsiteX0" fmla="*/ 0 w 5047908"/>
                <a:gd name="connsiteY0" fmla="*/ 4483425 h 4483425"/>
                <a:gd name="connsiteX1" fmla="*/ 1375107 w 5047908"/>
                <a:gd name="connsiteY1" fmla="*/ 1568044 h 4483425"/>
                <a:gd name="connsiteX2" fmla="*/ 1793940 w 5047908"/>
                <a:gd name="connsiteY2" fmla="*/ 997143 h 4483425"/>
                <a:gd name="connsiteX3" fmla="*/ 1999725 w 5047908"/>
                <a:gd name="connsiteY3" fmla="*/ 800745 h 4483425"/>
                <a:gd name="connsiteX4" fmla="*/ 2323183 w 5047908"/>
                <a:gd name="connsiteY4" fmla="*/ 531776 h 4483425"/>
                <a:gd name="connsiteX5" fmla="*/ 2602069 w 5047908"/>
                <a:gd name="connsiteY5" fmla="*/ 372447 h 4483425"/>
                <a:gd name="connsiteX6" fmla="*/ 2919348 w 5047908"/>
                <a:gd name="connsiteY6" fmla="*/ 211938 h 4483425"/>
                <a:gd name="connsiteX7" fmla="*/ 3249219 w 5047908"/>
                <a:gd name="connsiteY7" fmla="*/ 87237 h 4483425"/>
                <a:gd name="connsiteX8" fmla="*/ 3573289 w 5047908"/>
                <a:gd name="connsiteY8" fmla="*/ 29908 h 4483425"/>
                <a:gd name="connsiteX9" fmla="*/ 3869098 w 5047908"/>
                <a:gd name="connsiteY9" fmla="*/ 292 h 4483425"/>
                <a:gd name="connsiteX10" fmla="*/ 4113923 w 5047908"/>
                <a:gd name="connsiteY10" fmla="*/ 0 h 4483425"/>
                <a:gd name="connsiteX11" fmla="*/ 4420281 w 5047908"/>
                <a:gd name="connsiteY11" fmla="*/ 19732 h 4483425"/>
                <a:gd name="connsiteX12" fmla="*/ 4730442 w 5047908"/>
                <a:gd name="connsiteY12" fmla="*/ 76298 h 4483425"/>
                <a:gd name="connsiteX13" fmla="*/ 5047909 w 5047908"/>
                <a:gd name="connsiteY13" fmla="*/ 159464 h 4483425"/>
                <a:gd name="connsiteX0" fmla="*/ 0 w 5047910"/>
                <a:gd name="connsiteY0" fmla="*/ 4483425 h 4483425"/>
                <a:gd name="connsiteX1" fmla="*/ 1375107 w 5047910"/>
                <a:gd name="connsiteY1" fmla="*/ 1568044 h 4483425"/>
                <a:gd name="connsiteX2" fmla="*/ 1748315 w 5047910"/>
                <a:gd name="connsiteY2" fmla="*/ 978892 h 4483425"/>
                <a:gd name="connsiteX3" fmla="*/ 1999725 w 5047910"/>
                <a:gd name="connsiteY3" fmla="*/ 800745 h 4483425"/>
                <a:gd name="connsiteX4" fmla="*/ 2323183 w 5047910"/>
                <a:gd name="connsiteY4" fmla="*/ 531776 h 4483425"/>
                <a:gd name="connsiteX5" fmla="*/ 2602069 w 5047910"/>
                <a:gd name="connsiteY5" fmla="*/ 372447 h 4483425"/>
                <a:gd name="connsiteX6" fmla="*/ 2919348 w 5047910"/>
                <a:gd name="connsiteY6" fmla="*/ 211938 h 4483425"/>
                <a:gd name="connsiteX7" fmla="*/ 3249219 w 5047910"/>
                <a:gd name="connsiteY7" fmla="*/ 87237 h 4483425"/>
                <a:gd name="connsiteX8" fmla="*/ 3573289 w 5047910"/>
                <a:gd name="connsiteY8" fmla="*/ 29908 h 4483425"/>
                <a:gd name="connsiteX9" fmla="*/ 3869098 w 5047910"/>
                <a:gd name="connsiteY9" fmla="*/ 292 h 4483425"/>
                <a:gd name="connsiteX10" fmla="*/ 4113923 w 5047910"/>
                <a:gd name="connsiteY10" fmla="*/ 0 h 4483425"/>
                <a:gd name="connsiteX11" fmla="*/ 4420281 w 5047910"/>
                <a:gd name="connsiteY11" fmla="*/ 19732 h 4483425"/>
                <a:gd name="connsiteX12" fmla="*/ 4730442 w 5047910"/>
                <a:gd name="connsiteY12" fmla="*/ 76298 h 4483425"/>
                <a:gd name="connsiteX13" fmla="*/ 5047909 w 5047910"/>
                <a:gd name="connsiteY13" fmla="*/ 159464 h 4483425"/>
                <a:gd name="connsiteX0" fmla="*/ 0 w 5047908"/>
                <a:gd name="connsiteY0" fmla="*/ 4483425 h 4483425"/>
                <a:gd name="connsiteX1" fmla="*/ 1375107 w 5047908"/>
                <a:gd name="connsiteY1" fmla="*/ 1568044 h 4483425"/>
                <a:gd name="connsiteX2" fmla="*/ 1748315 w 5047908"/>
                <a:gd name="connsiteY2" fmla="*/ 978892 h 4483425"/>
                <a:gd name="connsiteX3" fmla="*/ 1990599 w 5047908"/>
                <a:gd name="connsiteY3" fmla="*/ 764246 h 4483425"/>
                <a:gd name="connsiteX4" fmla="*/ 2323183 w 5047908"/>
                <a:gd name="connsiteY4" fmla="*/ 531776 h 4483425"/>
                <a:gd name="connsiteX5" fmla="*/ 2602069 w 5047908"/>
                <a:gd name="connsiteY5" fmla="*/ 372447 h 4483425"/>
                <a:gd name="connsiteX6" fmla="*/ 2919348 w 5047908"/>
                <a:gd name="connsiteY6" fmla="*/ 211938 h 4483425"/>
                <a:gd name="connsiteX7" fmla="*/ 3249219 w 5047908"/>
                <a:gd name="connsiteY7" fmla="*/ 87237 h 4483425"/>
                <a:gd name="connsiteX8" fmla="*/ 3573289 w 5047908"/>
                <a:gd name="connsiteY8" fmla="*/ 29908 h 4483425"/>
                <a:gd name="connsiteX9" fmla="*/ 3869098 w 5047908"/>
                <a:gd name="connsiteY9" fmla="*/ 292 h 4483425"/>
                <a:gd name="connsiteX10" fmla="*/ 4113923 w 5047908"/>
                <a:gd name="connsiteY10" fmla="*/ 0 h 4483425"/>
                <a:gd name="connsiteX11" fmla="*/ 4420281 w 5047908"/>
                <a:gd name="connsiteY11" fmla="*/ 19732 h 4483425"/>
                <a:gd name="connsiteX12" fmla="*/ 4730442 w 5047908"/>
                <a:gd name="connsiteY12" fmla="*/ 76298 h 4483425"/>
                <a:gd name="connsiteX13" fmla="*/ 5047909 w 5047908"/>
                <a:gd name="connsiteY13" fmla="*/ 159464 h 4483425"/>
                <a:gd name="connsiteX0" fmla="*/ 0 w 5047910"/>
                <a:gd name="connsiteY0" fmla="*/ 4483425 h 4483425"/>
                <a:gd name="connsiteX1" fmla="*/ 1375107 w 5047910"/>
                <a:gd name="connsiteY1" fmla="*/ 1568044 h 4483425"/>
                <a:gd name="connsiteX2" fmla="*/ 1748315 w 5047910"/>
                <a:gd name="connsiteY2" fmla="*/ 978892 h 4483425"/>
                <a:gd name="connsiteX3" fmla="*/ 1990598 w 5047910"/>
                <a:gd name="connsiteY3" fmla="*/ 764246 h 4483425"/>
                <a:gd name="connsiteX4" fmla="*/ 2323183 w 5047910"/>
                <a:gd name="connsiteY4" fmla="*/ 531776 h 4483425"/>
                <a:gd name="connsiteX5" fmla="*/ 2602069 w 5047910"/>
                <a:gd name="connsiteY5" fmla="*/ 372447 h 4483425"/>
                <a:gd name="connsiteX6" fmla="*/ 2919348 w 5047910"/>
                <a:gd name="connsiteY6" fmla="*/ 211938 h 4483425"/>
                <a:gd name="connsiteX7" fmla="*/ 3249219 w 5047910"/>
                <a:gd name="connsiteY7" fmla="*/ 87237 h 4483425"/>
                <a:gd name="connsiteX8" fmla="*/ 3573289 w 5047910"/>
                <a:gd name="connsiteY8" fmla="*/ 29908 h 4483425"/>
                <a:gd name="connsiteX9" fmla="*/ 3869098 w 5047910"/>
                <a:gd name="connsiteY9" fmla="*/ 292 h 4483425"/>
                <a:gd name="connsiteX10" fmla="*/ 4113923 w 5047910"/>
                <a:gd name="connsiteY10" fmla="*/ 0 h 4483425"/>
                <a:gd name="connsiteX11" fmla="*/ 4420281 w 5047910"/>
                <a:gd name="connsiteY11" fmla="*/ 19732 h 4483425"/>
                <a:gd name="connsiteX12" fmla="*/ 4730442 w 5047910"/>
                <a:gd name="connsiteY12" fmla="*/ 76298 h 4483425"/>
                <a:gd name="connsiteX13" fmla="*/ 5047909 w 5047910"/>
                <a:gd name="connsiteY13" fmla="*/ 159464 h 4483425"/>
                <a:gd name="connsiteX0" fmla="*/ 0 w 5047908"/>
                <a:gd name="connsiteY0" fmla="*/ 4483425 h 4483425"/>
                <a:gd name="connsiteX1" fmla="*/ 1375107 w 5047908"/>
                <a:gd name="connsiteY1" fmla="*/ 1568044 h 4483425"/>
                <a:gd name="connsiteX2" fmla="*/ 1748315 w 5047908"/>
                <a:gd name="connsiteY2" fmla="*/ 978892 h 4483425"/>
                <a:gd name="connsiteX3" fmla="*/ 2003312 w 5047908"/>
                <a:gd name="connsiteY3" fmla="*/ 993070 h 4483425"/>
                <a:gd name="connsiteX4" fmla="*/ 2323183 w 5047908"/>
                <a:gd name="connsiteY4" fmla="*/ 531776 h 4483425"/>
                <a:gd name="connsiteX5" fmla="*/ 2602069 w 5047908"/>
                <a:gd name="connsiteY5" fmla="*/ 372447 h 4483425"/>
                <a:gd name="connsiteX6" fmla="*/ 2919348 w 5047908"/>
                <a:gd name="connsiteY6" fmla="*/ 211938 h 4483425"/>
                <a:gd name="connsiteX7" fmla="*/ 3249219 w 5047908"/>
                <a:gd name="connsiteY7" fmla="*/ 87237 h 4483425"/>
                <a:gd name="connsiteX8" fmla="*/ 3573289 w 5047908"/>
                <a:gd name="connsiteY8" fmla="*/ 29908 h 4483425"/>
                <a:gd name="connsiteX9" fmla="*/ 3869098 w 5047908"/>
                <a:gd name="connsiteY9" fmla="*/ 292 h 4483425"/>
                <a:gd name="connsiteX10" fmla="*/ 4113923 w 5047908"/>
                <a:gd name="connsiteY10" fmla="*/ 0 h 4483425"/>
                <a:gd name="connsiteX11" fmla="*/ 4420281 w 5047908"/>
                <a:gd name="connsiteY11" fmla="*/ 19732 h 4483425"/>
                <a:gd name="connsiteX12" fmla="*/ 4730442 w 5047908"/>
                <a:gd name="connsiteY12" fmla="*/ 76298 h 4483425"/>
                <a:gd name="connsiteX13" fmla="*/ 5047909 w 5047908"/>
                <a:gd name="connsiteY13" fmla="*/ 159464 h 4483425"/>
                <a:gd name="connsiteX0" fmla="*/ 0 w 5047910"/>
                <a:gd name="connsiteY0" fmla="*/ 4483425 h 4483425"/>
                <a:gd name="connsiteX1" fmla="*/ 1375107 w 5047910"/>
                <a:gd name="connsiteY1" fmla="*/ 1568044 h 4483425"/>
                <a:gd name="connsiteX2" fmla="*/ 1748315 w 5047910"/>
                <a:gd name="connsiteY2" fmla="*/ 978892 h 4483425"/>
                <a:gd name="connsiteX3" fmla="*/ 2003312 w 5047910"/>
                <a:gd name="connsiteY3" fmla="*/ 993070 h 4483425"/>
                <a:gd name="connsiteX4" fmla="*/ 2335895 w 5047910"/>
                <a:gd name="connsiteY4" fmla="*/ 557199 h 4483425"/>
                <a:gd name="connsiteX5" fmla="*/ 2602069 w 5047910"/>
                <a:gd name="connsiteY5" fmla="*/ 372447 h 4483425"/>
                <a:gd name="connsiteX6" fmla="*/ 2919348 w 5047910"/>
                <a:gd name="connsiteY6" fmla="*/ 211938 h 4483425"/>
                <a:gd name="connsiteX7" fmla="*/ 3249219 w 5047910"/>
                <a:gd name="connsiteY7" fmla="*/ 87237 h 4483425"/>
                <a:gd name="connsiteX8" fmla="*/ 3573289 w 5047910"/>
                <a:gd name="connsiteY8" fmla="*/ 29908 h 4483425"/>
                <a:gd name="connsiteX9" fmla="*/ 3869098 w 5047910"/>
                <a:gd name="connsiteY9" fmla="*/ 292 h 4483425"/>
                <a:gd name="connsiteX10" fmla="*/ 4113923 w 5047910"/>
                <a:gd name="connsiteY10" fmla="*/ 0 h 4483425"/>
                <a:gd name="connsiteX11" fmla="*/ 4420281 w 5047910"/>
                <a:gd name="connsiteY11" fmla="*/ 19732 h 4483425"/>
                <a:gd name="connsiteX12" fmla="*/ 4730442 w 5047910"/>
                <a:gd name="connsiteY12" fmla="*/ 76298 h 4483425"/>
                <a:gd name="connsiteX13" fmla="*/ 5047909 w 5047910"/>
                <a:gd name="connsiteY13" fmla="*/ 159464 h 4483425"/>
                <a:gd name="connsiteX0" fmla="*/ 0 w 5047908"/>
                <a:gd name="connsiteY0" fmla="*/ 4483425 h 4483425"/>
                <a:gd name="connsiteX1" fmla="*/ 1375107 w 5047908"/>
                <a:gd name="connsiteY1" fmla="*/ 1568044 h 4483425"/>
                <a:gd name="connsiteX2" fmla="*/ 1748315 w 5047908"/>
                <a:gd name="connsiteY2" fmla="*/ 978892 h 4483425"/>
                <a:gd name="connsiteX3" fmla="*/ 2003312 w 5047908"/>
                <a:gd name="connsiteY3" fmla="*/ 993070 h 4483425"/>
                <a:gd name="connsiteX4" fmla="*/ 2361321 w 5047908"/>
                <a:gd name="connsiteY4" fmla="*/ 595336 h 4483425"/>
                <a:gd name="connsiteX5" fmla="*/ 2602069 w 5047908"/>
                <a:gd name="connsiteY5" fmla="*/ 372447 h 4483425"/>
                <a:gd name="connsiteX6" fmla="*/ 2919348 w 5047908"/>
                <a:gd name="connsiteY6" fmla="*/ 211938 h 4483425"/>
                <a:gd name="connsiteX7" fmla="*/ 3249219 w 5047908"/>
                <a:gd name="connsiteY7" fmla="*/ 87237 h 4483425"/>
                <a:gd name="connsiteX8" fmla="*/ 3573289 w 5047908"/>
                <a:gd name="connsiteY8" fmla="*/ 29908 h 4483425"/>
                <a:gd name="connsiteX9" fmla="*/ 3869098 w 5047908"/>
                <a:gd name="connsiteY9" fmla="*/ 292 h 4483425"/>
                <a:gd name="connsiteX10" fmla="*/ 4113923 w 5047908"/>
                <a:gd name="connsiteY10" fmla="*/ 0 h 4483425"/>
                <a:gd name="connsiteX11" fmla="*/ 4420281 w 5047908"/>
                <a:gd name="connsiteY11" fmla="*/ 19732 h 4483425"/>
                <a:gd name="connsiteX12" fmla="*/ 4730442 w 5047908"/>
                <a:gd name="connsiteY12" fmla="*/ 76298 h 4483425"/>
                <a:gd name="connsiteX13" fmla="*/ 5047909 w 5047908"/>
                <a:gd name="connsiteY13" fmla="*/ 159464 h 448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908" h="4483425">
                  <a:moveTo>
                    <a:pt x="0" y="4483425"/>
                  </a:moveTo>
                  <a:cubicBezTo>
                    <a:pt x="530087" y="3356990"/>
                    <a:pt x="1083721" y="2152133"/>
                    <a:pt x="1375107" y="1568044"/>
                  </a:cubicBezTo>
                  <a:cubicBezTo>
                    <a:pt x="1666493" y="983955"/>
                    <a:pt x="1643614" y="1074721"/>
                    <a:pt x="1748315" y="978892"/>
                  </a:cubicBezTo>
                  <a:cubicBezTo>
                    <a:pt x="1853016" y="883063"/>
                    <a:pt x="1901144" y="1056996"/>
                    <a:pt x="2003312" y="993070"/>
                  </a:cubicBezTo>
                  <a:cubicBezTo>
                    <a:pt x="2105480" y="929144"/>
                    <a:pt x="2261528" y="698773"/>
                    <a:pt x="2361321" y="595336"/>
                  </a:cubicBezTo>
                  <a:cubicBezTo>
                    <a:pt x="2461114" y="491899"/>
                    <a:pt x="2509065" y="436347"/>
                    <a:pt x="2602069" y="372447"/>
                  </a:cubicBezTo>
                  <a:cubicBezTo>
                    <a:pt x="2695074" y="308547"/>
                    <a:pt x="2811490" y="259473"/>
                    <a:pt x="2919348" y="211938"/>
                  </a:cubicBezTo>
                  <a:cubicBezTo>
                    <a:pt x="3027206" y="164403"/>
                    <a:pt x="3134146" y="120617"/>
                    <a:pt x="3249219" y="87237"/>
                  </a:cubicBezTo>
                  <a:cubicBezTo>
                    <a:pt x="3364292" y="53857"/>
                    <a:pt x="3491267" y="39836"/>
                    <a:pt x="3573289" y="29908"/>
                  </a:cubicBezTo>
                  <a:cubicBezTo>
                    <a:pt x="3655311" y="19980"/>
                    <a:pt x="3792680" y="5277"/>
                    <a:pt x="3869098" y="292"/>
                  </a:cubicBezTo>
                  <a:lnTo>
                    <a:pt x="4113923" y="0"/>
                  </a:lnTo>
                  <a:cubicBezTo>
                    <a:pt x="4180684" y="5682"/>
                    <a:pt x="4317528" y="7016"/>
                    <a:pt x="4420281" y="19732"/>
                  </a:cubicBezTo>
                  <a:cubicBezTo>
                    <a:pt x="4523034" y="32448"/>
                    <a:pt x="4625837" y="53009"/>
                    <a:pt x="4730442" y="76298"/>
                  </a:cubicBezTo>
                  <a:cubicBezTo>
                    <a:pt x="4835047" y="99587"/>
                    <a:pt x="4943451" y="128965"/>
                    <a:pt x="5047909" y="159464"/>
                  </a:cubicBezTo>
                </a:path>
              </a:pathLst>
            </a:custGeom>
            <a:noFill/>
            <a:ln w="28575" cap="flat" cmpd="sng" algn="ctr">
              <a:solidFill>
                <a:srgbClr val="E6540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7E48823-55A1-CBBB-9250-780C766D5E7F}"/>
                </a:ext>
              </a:extLst>
            </p:cNvPr>
            <p:cNvCxnSpPr>
              <a:stCxn id="48" idx="0"/>
            </p:cNvCxnSpPr>
            <p:nvPr/>
          </p:nvCxnSpPr>
          <p:spPr>
            <a:xfrm flipV="1">
              <a:off x="1987822" y="1897496"/>
              <a:ext cx="3" cy="4483426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F9BDE38-5766-0C01-7C78-48C161773670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1987822" y="6362818"/>
              <a:ext cx="6081140" cy="18104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63F9C05-BA7B-B240-DE8F-023D01A614A3}"/>
                  </a:ext>
                </a:extLst>
              </p:cNvPr>
              <p:cNvSpPr txBox="1"/>
              <p:nvPr/>
            </p:nvSpPr>
            <p:spPr>
              <a:xfrm>
                <a:off x="172196" y="-55533"/>
                <a:ext cx="833883" cy="360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, stress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63F9C05-BA7B-B240-DE8F-023D01A61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96" y="-55533"/>
                <a:ext cx="833883" cy="360804"/>
              </a:xfrm>
              <a:prstGeom prst="rect">
                <a:avLst/>
              </a:prstGeom>
              <a:blipFill>
                <a:blip r:embed="rId2"/>
                <a:stretch>
                  <a:fillRect l="-8759" r="-18248" b="-37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8919C2C-DBD8-2C45-A4C7-B805B108BA11}"/>
                  </a:ext>
                </a:extLst>
              </p:cNvPr>
              <p:cNvSpPr txBox="1"/>
              <p:nvPr/>
            </p:nvSpPr>
            <p:spPr>
              <a:xfrm>
                <a:off x="4026229" y="2828057"/>
                <a:ext cx="792012" cy="360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, strain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8919C2C-DBD8-2C45-A4C7-B805B108B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229" y="2828057"/>
                <a:ext cx="792012" cy="360804"/>
              </a:xfrm>
              <a:prstGeom prst="rect">
                <a:avLst/>
              </a:prstGeom>
              <a:blipFill>
                <a:blip r:embed="rId3"/>
                <a:stretch>
                  <a:fillRect l="-9231" r="-18462" b="-37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177B0-1363-E019-AC1D-87CD0FAEE237}"/>
              </a:ext>
            </a:extLst>
          </p:cNvPr>
          <p:cNvCxnSpPr>
            <a:cxnSpLocks/>
          </p:cNvCxnSpPr>
          <p:nvPr/>
        </p:nvCxnSpPr>
        <p:spPr>
          <a:xfrm>
            <a:off x="295604" y="1801504"/>
            <a:ext cx="611970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FD77E7-4443-4935-7BD2-FB5463C9C5F8}"/>
              </a:ext>
            </a:extLst>
          </p:cNvPr>
          <p:cNvCxnSpPr/>
          <p:nvPr/>
        </p:nvCxnSpPr>
        <p:spPr>
          <a:xfrm>
            <a:off x="907574" y="1801504"/>
            <a:ext cx="0" cy="1242055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A1AB0C-F009-A512-99D0-F261CB7776B4}"/>
                  </a:ext>
                </a:extLst>
              </p:cNvPr>
              <p:cNvSpPr txBox="1"/>
              <p:nvPr/>
            </p:nvSpPr>
            <p:spPr>
              <a:xfrm>
                <a:off x="10397" y="1663003"/>
                <a:ext cx="285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A1AB0C-F009-A512-99D0-F261CB777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7" y="1663003"/>
                <a:ext cx="285206" cy="276999"/>
              </a:xfrm>
              <a:prstGeom prst="rect">
                <a:avLst/>
              </a:prstGeom>
              <a:blipFill>
                <a:blip r:embed="rId4"/>
                <a:stretch>
                  <a:fillRect l="-13043" r="-217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4CED63-AD95-936A-6D3B-EC8B8FE52F47}"/>
                  </a:ext>
                </a:extLst>
              </p:cNvPr>
              <p:cNvSpPr txBox="1"/>
              <p:nvPr/>
            </p:nvSpPr>
            <p:spPr>
              <a:xfrm>
                <a:off x="775532" y="3050477"/>
                <a:ext cx="2680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4CED63-AD95-936A-6D3B-EC8B8FE52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32" y="3050477"/>
                <a:ext cx="268087" cy="276999"/>
              </a:xfrm>
              <a:prstGeom prst="rect">
                <a:avLst/>
              </a:prstGeom>
              <a:blipFill>
                <a:blip r:embed="rId5"/>
                <a:stretch>
                  <a:fillRect l="-13636" r="-2273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F8C3E4-0962-3D0B-4AA2-10C1CF7A97B5}"/>
                  </a:ext>
                </a:extLst>
              </p:cNvPr>
              <p:cNvSpPr txBox="1"/>
              <p:nvPr/>
            </p:nvSpPr>
            <p:spPr>
              <a:xfrm>
                <a:off x="559447" y="2639190"/>
                <a:ext cx="216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F8C3E4-0962-3D0B-4AA2-10C1CF7A9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47" y="2639190"/>
                <a:ext cx="216085" cy="276999"/>
              </a:xfrm>
              <a:prstGeom prst="rect">
                <a:avLst/>
              </a:prstGeom>
              <a:blipFill>
                <a:blip r:embed="rId6"/>
                <a:stretch>
                  <a:fillRect l="-28571" r="-2285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58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31250DB4-EFD5-8BFF-958C-2A211EE0300E}"/>
              </a:ext>
            </a:extLst>
          </p:cNvPr>
          <p:cNvGrpSpPr/>
          <p:nvPr/>
        </p:nvGrpSpPr>
        <p:grpSpPr>
          <a:xfrm>
            <a:off x="78154" y="0"/>
            <a:ext cx="5195554" cy="3164815"/>
            <a:chOff x="3674838" y="1370455"/>
            <a:chExt cx="5195554" cy="31648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6628B4A-50F6-E128-910B-BFD0184589E8}"/>
                    </a:ext>
                  </a:extLst>
                </p:cNvPr>
                <p:cNvSpPr txBox="1"/>
                <p:nvPr/>
              </p:nvSpPr>
              <p:spPr>
                <a:xfrm>
                  <a:off x="4601050" y="3528188"/>
                  <a:ext cx="1289263" cy="5769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0" lang="en-US" sz="20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0" lang="en-US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0" lang="en-US" sz="2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𝑙𝑖𝑛𝑒𝑎𝑟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0" lang="en-US" sz="2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0" lang="el-GR" sz="2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𝑙𝑖𝑛</m:t>
                                </m:r>
                                <m:r>
                                  <a:rPr kumimoji="0" lang="en-US" sz="2000" b="0" i="0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ⅇ</m:t>
                                </m:r>
                                <m:r>
                                  <a:rPr kumimoji="0" lang="en-US" sz="2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𝑎𝑟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6628B4A-50F6-E128-910B-BFD0184589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1050" y="3528188"/>
                  <a:ext cx="1289263" cy="5769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3EA9AE0-F268-55FD-4555-06CB18FA78FC}"/>
                </a:ext>
              </a:extLst>
            </p:cNvPr>
            <p:cNvSpPr txBox="1"/>
            <p:nvPr/>
          </p:nvSpPr>
          <p:spPr>
            <a:xfrm>
              <a:off x="5641964" y="1370455"/>
              <a:ext cx="1130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Ultimate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F6831A2-5CDB-267B-8750-67E0354CA6E2}"/>
                </a:ext>
              </a:extLst>
            </p:cNvPr>
            <p:cNvSpPr txBox="1"/>
            <p:nvPr/>
          </p:nvSpPr>
          <p:spPr>
            <a:xfrm>
              <a:off x="6425227" y="1794137"/>
              <a:ext cx="971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Fracture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A9674BB-0C54-A284-B6DF-73A685FB0A1A}"/>
                </a:ext>
              </a:extLst>
            </p:cNvPr>
            <p:cNvCxnSpPr>
              <a:cxnSpLocks/>
            </p:cNvCxnSpPr>
            <p:nvPr/>
          </p:nvCxnSpPr>
          <p:spPr>
            <a:xfrm>
              <a:off x="4425969" y="3144776"/>
              <a:ext cx="0" cy="605071"/>
            </a:xfrm>
            <a:prstGeom prst="line">
              <a:avLst/>
            </a:prstGeom>
            <a:noFill/>
            <a:ln w="28575" cap="rnd" cmpd="sng" algn="ctr">
              <a:solidFill>
                <a:srgbClr val="3181BC"/>
              </a:solidFill>
              <a:prstDash val="solid"/>
              <a:miter lim="800000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9FBAB1D-6068-FFCE-3A52-81F75B1F7F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1816" y="3759786"/>
              <a:ext cx="284153" cy="0"/>
            </a:xfrm>
            <a:prstGeom prst="line">
              <a:avLst/>
            </a:prstGeom>
            <a:noFill/>
            <a:ln w="28575" cap="rnd" cmpd="sng" algn="ctr">
              <a:solidFill>
                <a:srgbClr val="3181BC"/>
              </a:solidFill>
              <a:prstDash val="solid"/>
              <a:miter lim="800000"/>
            </a:ln>
            <a:effectLst/>
          </p:spPr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4A78C25-878C-EEAC-AA69-2E20AEA33A0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98246" y="1728566"/>
              <a:ext cx="3738586" cy="2756337"/>
              <a:chOff x="1987822" y="1897496"/>
              <a:chExt cx="6081140" cy="4483426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274A1B9-8E8E-31E2-7C4A-C54A12148703}"/>
                  </a:ext>
                </a:extLst>
              </p:cNvPr>
              <p:cNvSpPr/>
              <p:nvPr/>
            </p:nvSpPr>
            <p:spPr>
              <a:xfrm>
                <a:off x="1987822" y="1897498"/>
                <a:ext cx="5047910" cy="4483424"/>
              </a:xfrm>
              <a:custGeom>
                <a:avLst/>
                <a:gdLst>
                  <a:gd name="connsiteX0" fmla="*/ 0 w 6470374"/>
                  <a:gd name="connsiteY0" fmla="*/ 4442792 h 4442792"/>
                  <a:gd name="connsiteX1" fmla="*/ 646044 w 6470374"/>
                  <a:gd name="connsiteY1" fmla="*/ 3260035 h 4442792"/>
                  <a:gd name="connsiteX2" fmla="*/ 755374 w 6470374"/>
                  <a:gd name="connsiteY2" fmla="*/ 3081131 h 4442792"/>
                  <a:gd name="connsiteX3" fmla="*/ 924339 w 6470374"/>
                  <a:gd name="connsiteY3" fmla="*/ 2912166 h 4442792"/>
                  <a:gd name="connsiteX4" fmla="*/ 1003852 w 6470374"/>
                  <a:gd name="connsiteY4" fmla="*/ 2733261 h 4442792"/>
                  <a:gd name="connsiteX5" fmla="*/ 1143000 w 6470374"/>
                  <a:gd name="connsiteY5" fmla="*/ 2295940 h 4442792"/>
                  <a:gd name="connsiteX6" fmla="*/ 1411357 w 6470374"/>
                  <a:gd name="connsiteY6" fmla="*/ 1838740 h 4442792"/>
                  <a:gd name="connsiteX7" fmla="*/ 1431235 w 6470374"/>
                  <a:gd name="connsiteY7" fmla="*/ 1709531 h 4442792"/>
                  <a:gd name="connsiteX8" fmla="*/ 1490870 w 6470374"/>
                  <a:gd name="connsiteY8" fmla="*/ 1490870 h 4442792"/>
                  <a:gd name="connsiteX9" fmla="*/ 1500809 w 6470374"/>
                  <a:gd name="connsiteY9" fmla="*/ 1222513 h 4442792"/>
                  <a:gd name="connsiteX10" fmla="*/ 1530626 w 6470374"/>
                  <a:gd name="connsiteY10" fmla="*/ 1133061 h 4442792"/>
                  <a:gd name="connsiteX11" fmla="*/ 1550504 w 6470374"/>
                  <a:gd name="connsiteY11" fmla="*/ 1103244 h 4442792"/>
                  <a:gd name="connsiteX12" fmla="*/ 1590261 w 6470374"/>
                  <a:gd name="connsiteY12" fmla="*/ 1063487 h 4442792"/>
                  <a:gd name="connsiteX13" fmla="*/ 1630017 w 6470374"/>
                  <a:gd name="connsiteY13" fmla="*/ 1053548 h 4442792"/>
                  <a:gd name="connsiteX14" fmla="*/ 1659835 w 6470374"/>
                  <a:gd name="connsiteY14" fmla="*/ 1043609 h 4442792"/>
                  <a:gd name="connsiteX15" fmla="*/ 1828800 w 6470374"/>
                  <a:gd name="connsiteY15" fmla="*/ 1053548 h 4442792"/>
                  <a:gd name="connsiteX16" fmla="*/ 1878496 w 6470374"/>
                  <a:gd name="connsiteY16" fmla="*/ 1073427 h 4442792"/>
                  <a:gd name="connsiteX17" fmla="*/ 2027583 w 6470374"/>
                  <a:gd name="connsiteY17" fmla="*/ 1053548 h 4442792"/>
                  <a:gd name="connsiteX18" fmla="*/ 2087217 w 6470374"/>
                  <a:gd name="connsiteY18" fmla="*/ 1023731 h 4442792"/>
                  <a:gd name="connsiteX19" fmla="*/ 2126974 w 6470374"/>
                  <a:gd name="connsiteY19" fmla="*/ 993913 h 4442792"/>
                  <a:gd name="connsiteX20" fmla="*/ 2246244 w 6470374"/>
                  <a:gd name="connsiteY20" fmla="*/ 904461 h 4442792"/>
                  <a:gd name="connsiteX21" fmla="*/ 2315817 w 6470374"/>
                  <a:gd name="connsiteY21" fmla="*/ 854766 h 4442792"/>
                  <a:gd name="connsiteX22" fmla="*/ 2435087 w 6470374"/>
                  <a:gd name="connsiteY22" fmla="*/ 725557 h 4442792"/>
                  <a:gd name="connsiteX23" fmla="*/ 2534478 w 6470374"/>
                  <a:gd name="connsiteY23" fmla="*/ 596348 h 4442792"/>
                  <a:gd name="connsiteX24" fmla="*/ 2673626 w 6470374"/>
                  <a:gd name="connsiteY24" fmla="*/ 427383 h 4442792"/>
                  <a:gd name="connsiteX25" fmla="*/ 2733261 w 6470374"/>
                  <a:gd name="connsiteY25" fmla="*/ 407505 h 4442792"/>
                  <a:gd name="connsiteX26" fmla="*/ 2802835 w 6470374"/>
                  <a:gd name="connsiteY26" fmla="*/ 357809 h 4442792"/>
                  <a:gd name="connsiteX27" fmla="*/ 2882348 w 6470374"/>
                  <a:gd name="connsiteY27" fmla="*/ 288235 h 4442792"/>
                  <a:gd name="connsiteX28" fmla="*/ 3011557 w 6470374"/>
                  <a:gd name="connsiteY28" fmla="*/ 238540 h 4442792"/>
                  <a:gd name="connsiteX29" fmla="*/ 3130826 w 6470374"/>
                  <a:gd name="connsiteY29" fmla="*/ 149087 h 4442792"/>
                  <a:gd name="connsiteX30" fmla="*/ 3190461 w 6470374"/>
                  <a:gd name="connsiteY30" fmla="*/ 139148 h 4442792"/>
                  <a:gd name="connsiteX31" fmla="*/ 3309731 w 6470374"/>
                  <a:gd name="connsiteY31" fmla="*/ 129209 h 4442792"/>
                  <a:gd name="connsiteX32" fmla="*/ 3458817 w 6470374"/>
                  <a:gd name="connsiteY32" fmla="*/ 99392 h 4442792"/>
                  <a:gd name="connsiteX33" fmla="*/ 3747052 w 6470374"/>
                  <a:gd name="connsiteY33" fmla="*/ 19879 h 4442792"/>
                  <a:gd name="connsiteX34" fmla="*/ 3906078 w 6470374"/>
                  <a:gd name="connsiteY34" fmla="*/ 0 h 4442792"/>
                  <a:gd name="connsiteX35" fmla="*/ 4631635 w 6470374"/>
                  <a:gd name="connsiteY35" fmla="*/ 19879 h 4442792"/>
                  <a:gd name="connsiteX36" fmla="*/ 4830417 w 6470374"/>
                  <a:gd name="connsiteY36" fmla="*/ 49696 h 4442792"/>
                  <a:gd name="connsiteX37" fmla="*/ 4999383 w 6470374"/>
                  <a:gd name="connsiteY37" fmla="*/ 89453 h 4442792"/>
                  <a:gd name="connsiteX38" fmla="*/ 5128591 w 6470374"/>
                  <a:gd name="connsiteY38" fmla="*/ 149087 h 4442792"/>
                  <a:gd name="connsiteX39" fmla="*/ 5267739 w 6470374"/>
                  <a:gd name="connsiteY39" fmla="*/ 178905 h 4442792"/>
                  <a:gd name="connsiteX40" fmla="*/ 5357191 w 6470374"/>
                  <a:gd name="connsiteY40" fmla="*/ 218661 h 4442792"/>
                  <a:gd name="connsiteX41" fmla="*/ 5575852 w 6470374"/>
                  <a:gd name="connsiteY41" fmla="*/ 268357 h 4442792"/>
                  <a:gd name="connsiteX42" fmla="*/ 5734878 w 6470374"/>
                  <a:gd name="connsiteY42" fmla="*/ 337931 h 4442792"/>
                  <a:gd name="connsiteX43" fmla="*/ 5953539 w 6470374"/>
                  <a:gd name="connsiteY43" fmla="*/ 397566 h 4442792"/>
                  <a:gd name="connsiteX44" fmla="*/ 6112565 w 6470374"/>
                  <a:gd name="connsiteY44" fmla="*/ 467140 h 4442792"/>
                  <a:gd name="connsiteX45" fmla="*/ 6162261 w 6470374"/>
                  <a:gd name="connsiteY45" fmla="*/ 487018 h 4442792"/>
                  <a:gd name="connsiteX46" fmla="*/ 6251713 w 6470374"/>
                  <a:gd name="connsiteY46" fmla="*/ 516835 h 4442792"/>
                  <a:gd name="connsiteX47" fmla="*/ 6311348 w 6470374"/>
                  <a:gd name="connsiteY47" fmla="*/ 566531 h 4442792"/>
                  <a:gd name="connsiteX48" fmla="*/ 6341165 w 6470374"/>
                  <a:gd name="connsiteY48" fmla="*/ 596348 h 4442792"/>
                  <a:gd name="connsiteX49" fmla="*/ 6430617 w 6470374"/>
                  <a:gd name="connsiteY49" fmla="*/ 655983 h 4442792"/>
                  <a:gd name="connsiteX50" fmla="*/ 6470374 w 6470374"/>
                  <a:gd name="connsiteY50" fmla="*/ 665922 h 4442792"/>
                  <a:gd name="connsiteX0" fmla="*/ 0 w 6470374"/>
                  <a:gd name="connsiteY0" fmla="*/ 4442792 h 4442792"/>
                  <a:gd name="connsiteX1" fmla="*/ 646044 w 6470374"/>
                  <a:gd name="connsiteY1" fmla="*/ 3260035 h 4442792"/>
                  <a:gd name="connsiteX2" fmla="*/ 755374 w 6470374"/>
                  <a:gd name="connsiteY2" fmla="*/ 3081131 h 4442792"/>
                  <a:gd name="connsiteX3" fmla="*/ 924339 w 6470374"/>
                  <a:gd name="connsiteY3" fmla="*/ 2912166 h 4442792"/>
                  <a:gd name="connsiteX4" fmla="*/ 1003852 w 6470374"/>
                  <a:gd name="connsiteY4" fmla="*/ 2733261 h 4442792"/>
                  <a:gd name="connsiteX5" fmla="*/ 1143000 w 6470374"/>
                  <a:gd name="connsiteY5" fmla="*/ 2295940 h 4442792"/>
                  <a:gd name="connsiteX6" fmla="*/ 1411357 w 6470374"/>
                  <a:gd name="connsiteY6" fmla="*/ 1838740 h 4442792"/>
                  <a:gd name="connsiteX7" fmla="*/ 1431235 w 6470374"/>
                  <a:gd name="connsiteY7" fmla="*/ 1709531 h 4442792"/>
                  <a:gd name="connsiteX8" fmla="*/ 1500809 w 6470374"/>
                  <a:gd name="connsiteY8" fmla="*/ 1222513 h 4442792"/>
                  <a:gd name="connsiteX9" fmla="*/ 1530626 w 6470374"/>
                  <a:gd name="connsiteY9" fmla="*/ 1133061 h 4442792"/>
                  <a:gd name="connsiteX10" fmla="*/ 1550504 w 6470374"/>
                  <a:gd name="connsiteY10" fmla="*/ 1103244 h 4442792"/>
                  <a:gd name="connsiteX11" fmla="*/ 1590261 w 6470374"/>
                  <a:gd name="connsiteY11" fmla="*/ 1063487 h 4442792"/>
                  <a:gd name="connsiteX12" fmla="*/ 1630017 w 6470374"/>
                  <a:gd name="connsiteY12" fmla="*/ 1053548 h 4442792"/>
                  <a:gd name="connsiteX13" fmla="*/ 1659835 w 6470374"/>
                  <a:gd name="connsiteY13" fmla="*/ 1043609 h 4442792"/>
                  <a:gd name="connsiteX14" fmla="*/ 1828800 w 6470374"/>
                  <a:gd name="connsiteY14" fmla="*/ 1053548 h 4442792"/>
                  <a:gd name="connsiteX15" fmla="*/ 1878496 w 6470374"/>
                  <a:gd name="connsiteY15" fmla="*/ 1073427 h 4442792"/>
                  <a:gd name="connsiteX16" fmla="*/ 2027583 w 6470374"/>
                  <a:gd name="connsiteY16" fmla="*/ 1053548 h 4442792"/>
                  <a:gd name="connsiteX17" fmla="*/ 2087217 w 6470374"/>
                  <a:gd name="connsiteY17" fmla="*/ 1023731 h 4442792"/>
                  <a:gd name="connsiteX18" fmla="*/ 2126974 w 6470374"/>
                  <a:gd name="connsiteY18" fmla="*/ 993913 h 4442792"/>
                  <a:gd name="connsiteX19" fmla="*/ 2246244 w 6470374"/>
                  <a:gd name="connsiteY19" fmla="*/ 904461 h 4442792"/>
                  <a:gd name="connsiteX20" fmla="*/ 2315817 w 6470374"/>
                  <a:gd name="connsiteY20" fmla="*/ 854766 h 4442792"/>
                  <a:gd name="connsiteX21" fmla="*/ 2435087 w 6470374"/>
                  <a:gd name="connsiteY21" fmla="*/ 725557 h 4442792"/>
                  <a:gd name="connsiteX22" fmla="*/ 2534478 w 6470374"/>
                  <a:gd name="connsiteY22" fmla="*/ 596348 h 4442792"/>
                  <a:gd name="connsiteX23" fmla="*/ 2673626 w 6470374"/>
                  <a:gd name="connsiteY23" fmla="*/ 427383 h 4442792"/>
                  <a:gd name="connsiteX24" fmla="*/ 2733261 w 6470374"/>
                  <a:gd name="connsiteY24" fmla="*/ 407505 h 4442792"/>
                  <a:gd name="connsiteX25" fmla="*/ 2802835 w 6470374"/>
                  <a:gd name="connsiteY25" fmla="*/ 357809 h 4442792"/>
                  <a:gd name="connsiteX26" fmla="*/ 2882348 w 6470374"/>
                  <a:gd name="connsiteY26" fmla="*/ 288235 h 4442792"/>
                  <a:gd name="connsiteX27" fmla="*/ 3011557 w 6470374"/>
                  <a:gd name="connsiteY27" fmla="*/ 238540 h 4442792"/>
                  <a:gd name="connsiteX28" fmla="*/ 3130826 w 6470374"/>
                  <a:gd name="connsiteY28" fmla="*/ 149087 h 4442792"/>
                  <a:gd name="connsiteX29" fmla="*/ 3190461 w 6470374"/>
                  <a:gd name="connsiteY29" fmla="*/ 139148 h 4442792"/>
                  <a:gd name="connsiteX30" fmla="*/ 3309731 w 6470374"/>
                  <a:gd name="connsiteY30" fmla="*/ 129209 h 4442792"/>
                  <a:gd name="connsiteX31" fmla="*/ 3458817 w 6470374"/>
                  <a:gd name="connsiteY31" fmla="*/ 99392 h 4442792"/>
                  <a:gd name="connsiteX32" fmla="*/ 3747052 w 6470374"/>
                  <a:gd name="connsiteY32" fmla="*/ 19879 h 4442792"/>
                  <a:gd name="connsiteX33" fmla="*/ 3906078 w 6470374"/>
                  <a:gd name="connsiteY33" fmla="*/ 0 h 4442792"/>
                  <a:gd name="connsiteX34" fmla="*/ 4631635 w 6470374"/>
                  <a:gd name="connsiteY34" fmla="*/ 19879 h 4442792"/>
                  <a:gd name="connsiteX35" fmla="*/ 4830417 w 6470374"/>
                  <a:gd name="connsiteY35" fmla="*/ 49696 h 4442792"/>
                  <a:gd name="connsiteX36" fmla="*/ 4999383 w 6470374"/>
                  <a:gd name="connsiteY36" fmla="*/ 89453 h 4442792"/>
                  <a:gd name="connsiteX37" fmla="*/ 5128591 w 6470374"/>
                  <a:gd name="connsiteY37" fmla="*/ 149087 h 4442792"/>
                  <a:gd name="connsiteX38" fmla="*/ 5267739 w 6470374"/>
                  <a:gd name="connsiteY38" fmla="*/ 178905 h 4442792"/>
                  <a:gd name="connsiteX39" fmla="*/ 5357191 w 6470374"/>
                  <a:gd name="connsiteY39" fmla="*/ 218661 h 4442792"/>
                  <a:gd name="connsiteX40" fmla="*/ 5575852 w 6470374"/>
                  <a:gd name="connsiteY40" fmla="*/ 268357 h 4442792"/>
                  <a:gd name="connsiteX41" fmla="*/ 5734878 w 6470374"/>
                  <a:gd name="connsiteY41" fmla="*/ 337931 h 4442792"/>
                  <a:gd name="connsiteX42" fmla="*/ 5953539 w 6470374"/>
                  <a:gd name="connsiteY42" fmla="*/ 397566 h 4442792"/>
                  <a:gd name="connsiteX43" fmla="*/ 6112565 w 6470374"/>
                  <a:gd name="connsiteY43" fmla="*/ 467140 h 4442792"/>
                  <a:gd name="connsiteX44" fmla="*/ 6162261 w 6470374"/>
                  <a:gd name="connsiteY44" fmla="*/ 487018 h 4442792"/>
                  <a:gd name="connsiteX45" fmla="*/ 6251713 w 6470374"/>
                  <a:gd name="connsiteY45" fmla="*/ 516835 h 4442792"/>
                  <a:gd name="connsiteX46" fmla="*/ 6311348 w 6470374"/>
                  <a:gd name="connsiteY46" fmla="*/ 566531 h 4442792"/>
                  <a:gd name="connsiteX47" fmla="*/ 6341165 w 6470374"/>
                  <a:gd name="connsiteY47" fmla="*/ 596348 h 4442792"/>
                  <a:gd name="connsiteX48" fmla="*/ 6430617 w 6470374"/>
                  <a:gd name="connsiteY48" fmla="*/ 655983 h 4442792"/>
                  <a:gd name="connsiteX49" fmla="*/ 6470374 w 6470374"/>
                  <a:gd name="connsiteY49" fmla="*/ 665922 h 4442792"/>
                  <a:gd name="connsiteX0" fmla="*/ 0 w 6470374"/>
                  <a:gd name="connsiteY0" fmla="*/ 4442792 h 4442792"/>
                  <a:gd name="connsiteX1" fmla="*/ 646044 w 6470374"/>
                  <a:gd name="connsiteY1" fmla="*/ 3260035 h 4442792"/>
                  <a:gd name="connsiteX2" fmla="*/ 755374 w 6470374"/>
                  <a:gd name="connsiteY2" fmla="*/ 3081131 h 4442792"/>
                  <a:gd name="connsiteX3" fmla="*/ 924339 w 6470374"/>
                  <a:gd name="connsiteY3" fmla="*/ 2912166 h 4442792"/>
                  <a:gd name="connsiteX4" fmla="*/ 1003852 w 6470374"/>
                  <a:gd name="connsiteY4" fmla="*/ 2733261 h 4442792"/>
                  <a:gd name="connsiteX5" fmla="*/ 1143000 w 6470374"/>
                  <a:gd name="connsiteY5" fmla="*/ 2295940 h 4442792"/>
                  <a:gd name="connsiteX6" fmla="*/ 1411357 w 6470374"/>
                  <a:gd name="connsiteY6" fmla="*/ 1838740 h 4442792"/>
                  <a:gd name="connsiteX7" fmla="*/ 1500809 w 6470374"/>
                  <a:gd name="connsiteY7" fmla="*/ 1222513 h 4442792"/>
                  <a:gd name="connsiteX8" fmla="*/ 1530626 w 6470374"/>
                  <a:gd name="connsiteY8" fmla="*/ 1133061 h 4442792"/>
                  <a:gd name="connsiteX9" fmla="*/ 1550504 w 6470374"/>
                  <a:gd name="connsiteY9" fmla="*/ 1103244 h 4442792"/>
                  <a:gd name="connsiteX10" fmla="*/ 1590261 w 6470374"/>
                  <a:gd name="connsiteY10" fmla="*/ 1063487 h 4442792"/>
                  <a:gd name="connsiteX11" fmla="*/ 1630017 w 6470374"/>
                  <a:gd name="connsiteY11" fmla="*/ 1053548 h 4442792"/>
                  <a:gd name="connsiteX12" fmla="*/ 1659835 w 6470374"/>
                  <a:gd name="connsiteY12" fmla="*/ 1043609 h 4442792"/>
                  <a:gd name="connsiteX13" fmla="*/ 1828800 w 6470374"/>
                  <a:gd name="connsiteY13" fmla="*/ 1053548 h 4442792"/>
                  <a:gd name="connsiteX14" fmla="*/ 1878496 w 6470374"/>
                  <a:gd name="connsiteY14" fmla="*/ 1073427 h 4442792"/>
                  <a:gd name="connsiteX15" fmla="*/ 2027583 w 6470374"/>
                  <a:gd name="connsiteY15" fmla="*/ 1053548 h 4442792"/>
                  <a:gd name="connsiteX16" fmla="*/ 2087217 w 6470374"/>
                  <a:gd name="connsiteY16" fmla="*/ 1023731 h 4442792"/>
                  <a:gd name="connsiteX17" fmla="*/ 2126974 w 6470374"/>
                  <a:gd name="connsiteY17" fmla="*/ 993913 h 4442792"/>
                  <a:gd name="connsiteX18" fmla="*/ 2246244 w 6470374"/>
                  <a:gd name="connsiteY18" fmla="*/ 904461 h 4442792"/>
                  <a:gd name="connsiteX19" fmla="*/ 2315817 w 6470374"/>
                  <a:gd name="connsiteY19" fmla="*/ 854766 h 4442792"/>
                  <a:gd name="connsiteX20" fmla="*/ 2435087 w 6470374"/>
                  <a:gd name="connsiteY20" fmla="*/ 725557 h 4442792"/>
                  <a:gd name="connsiteX21" fmla="*/ 2534478 w 6470374"/>
                  <a:gd name="connsiteY21" fmla="*/ 596348 h 4442792"/>
                  <a:gd name="connsiteX22" fmla="*/ 2673626 w 6470374"/>
                  <a:gd name="connsiteY22" fmla="*/ 427383 h 4442792"/>
                  <a:gd name="connsiteX23" fmla="*/ 2733261 w 6470374"/>
                  <a:gd name="connsiteY23" fmla="*/ 407505 h 4442792"/>
                  <a:gd name="connsiteX24" fmla="*/ 2802835 w 6470374"/>
                  <a:gd name="connsiteY24" fmla="*/ 357809 h 4442792"/>
                  <a:gd name="connsiteX25" fmla="*/ 2882348 w 6470374"/>
                  <a:gd name="connsiteY25" fmla="*/ 288235 h 4442792"/>
                  <a:gd name="connsiteX26" fmla="*/ 3011557 w 6470374"/>
                  <a:gd name="connsiteY26" fmla="*/ 238540 h 4442792"/>
                  <a:gd name="connsiteX27" fmla="*/ 3130826 w 6470374"/>
                  <a:gd name="connsiteY27" fmla="*/ 149087 h 4442792"/>
                  <a:gd name="connsiteX28" fmla="*/ 3190461 w 6470374"/>
                  <a:gd name="connsiteY28" fmla="*/ 139148 h 4442792"/>
                  <a:gd name="connsiteX29" fmla="*/ 3309731 w 6470374"/>
                  <a:gd name="connsiteY29" fmla="*/ 129209 h 4442792"/>
                  <a:gd name="connsiteX30" fmla="*/ 3458817 w 6470374"/>
                  <a:gd name="connsiteY30" fmla="*/ 99392 h 4442792"/>
                  <a:gd name="connsiteX31" fmla="*/ 3747052 w 6470374"/>
                  <a:gd name="connsiteY31" fmla="*/ 19879 h 4442792"/>
                  <a:gd name="connsiteX32" fmla="*/ 3906078 w 6470374"/>
                  <a:gd name="connsiteY32" fmla="*/ 0 h 4442792"/>
                  <a:gd name="connsiteX33" fmla="*/ 4631635 w 6470374"/>
                  <a:gd name="connsiteY33" fmla="*/ 19879 h 4442792"/>
                  <a:gd name="connsiteX34" fmla="*/ 4830417 w 6470374"/>
                  <a:gd name="connsiteY34" fmla="*/ 49696 h 4442792"/>
                  <a:gd name="connsiteX35" fmla="*/ 4999383 w 6470374"/>
                  <a:gd name="connsiteY35" fmla="*/ 89453 h 4442792"/>
                  <a:gd name="connsiteX36" fmla="*/ 5128591 w 6470374"/>
                  <a:gd name="connsiteY36" fmla="*/ 149087 h 4442792"/>
                  <a:gd name="connsiteX37" fmla="*/ 5267739 w 6470374"/>
                  <a:gd name="connsiteY37" fmla="*/ 178905 h 4442792"/>
                  <a:gd name="connsiteX38" fmla="*/ 5357191 w 6470374"/>
                  <a:gd name="connsiteY38" fmla="*/ 218661 h 4442792"/>
                  <a:gd name="connsiteX39" fmla="*/ 5575852 w 6470374"/>
                  <a:gd name="connsiteY39" fmla="*/ 268357 h 4442792"/>
                  <a:gd name="connsiteX40" fmla="*/ 5734878 w 6470374"/>
                  <a:gd name="connsiteY40" fmla="*/ 337931 h 4442792"/>
                  <a:gd name="connsiteX41" fmla="*/ 5953539 w 6470374"/>
                  <a:gd name="connsiteY41" fmla="*/ 397566 h 4442792"/>
                  <a:gd name="connsiteX42" fmla="*/ 6112565 w 6470374"/>
                  <a:gd name="connsiteY42" fmla="*/ 467140 h 4442792"/>
                  <a:gd name="connsiteX43" fmla="*/ 6162261 w 6470374"/>
                  <a:gd name="connsiteY43" fmla="*/ 487018 h 4442792"/>
                  <a:gd name="connsiteX44" fmla="*/ 6251713 w 6470374"/>
                  <a:gd name="connsiteY44" fmla="*/ 516835 h 4442792"/>
                  <a:gd name="connsiteX45" fmla="*/ 6311348 w 6470374"/>
                  <a:gd name="connsiteY45" fmla="*/ 566531 h 4442792"/>
                  <a:gd name="connsiteX46" fmla="*/ 6341165 w 6470374"/>
                  <a:gd name="connsiteY46" fmla="*/ 596348 h 4442792"/>
                  <a:gd name="connsiteX47" fmla="*/ 6430617 w 6470374"/>
                  <a:gd name="connsiteY47" fmla="*/ 655983 h 4442792"/>
                  <a:gd name="connsiteX48" fmla="*/ 6470374 w 6470374"/>
                  <a:gd name="connsiteY48" fmla="*/ 665922 h 4442792"/>
                  <a:gd name="connsiteX0" fmla="*/ 0 w 6470374"/>
                  <a:gd name="connsiteY0" fmla="*/ 4442792 h 4442792"/>
                  <a:gd name="connsiteX1" fmla="*/ 646044 w 6470374"/>
                  <a:gd name="connsiteY1" fmla="*/ 3260035 h 4442792"/>
                  <a:gd name="connsiteX2" fmla="*/ 755374 w 6470374"/>
                  <a:gd name="connsiteY2" fmla="*/ 3081131 h 4442792"/>
                  <a:gd name="connsiteX3" fmla="*/ 924339 w 6470374"/>
                  <a:gd name="connsiteY3" fmla="*/ 2912166 h 4442792"/>
                  <a:gd name="connsiteX4" fmla="*/ 1003852 w 6470374"/>
                  <a:gd name="connsiteY4" fmla="*/ 2733261 h 4442792"/>
                  <a:gd name="connsiteX5" fmla="*/ 1143000 w 6470374"/>
                  <a:gd name="connsiteY5" fmla="*/ 2295940 h 4442792"/>
                  <a:gd name="connsiteX6" fmla="*/ 1500809 w 6470374"/>
                  <a:gd name="connsiteY6" fmla="*/ 1222513 h 4442792"/>
                  <a:gd name="connsiteX7" fmla="*/ 1530626 w 6470374"/>
                  <a:gd name="connsiteY7" fmla="*/ 1133061 h 4442792"/>
                  <a:gd name="connsiteX8" fmla="*/ 1550504 w 6470374"/>
                  <a:gd name="connsiteY8" fmla="*/ 1103244 h 4442792"/>
                  <a:gd name="connsiteX9" fmla="*/ 1590261 w 6470374"/>
                  <a:gd name="connsiteY9" fmla="*/ 1063487 h 4442792"/>
                  <a:gd name="connsiteX10" fmla="*/ 1630017 w 6470374"/>
                  <a:gd name="connsiteY10" fmla="*/ 1053548 h 4442792"/>
                  <a:gd name="connsiteX11" fmla="*/ 1659835 w 6470374"/>
                  <a:gd name="connsiteY11" fmla="*/ 1043609 h 4442792"/>
                  <a:gd name="connsiteX12" fmla="*/ 1828800 w 6470374"/>
                  <a:gd name="connsiteY12" fmla="*/ 1053548 h 4442792"/>
                  <a:gd name="connsiteX13" fmla="*/ 1878496 w 6470374"/>
                  <a:gd name="connsiteY13" fmla="*/ 1073427 h 4442792"/>
                  <a:gd name="connsiteX14" fmla="*/ 2027583 w 6470374"/>
                  <a:gd name="connsiteY14" fmla="*/ 1053548 h 4442792"/>
                  <a:gd name="connsiteX15" fmla="*/ 2087217 w 6470374"/>
                  <a:gd name="connsiteY15" fmla="*/ 1023731 h 4442792"/>
                  <a:gd name="connsiteX16" fmla="*/ 2126974 w 6470374"/>
                  <a:gd name="connsiteY16" fmla="*/ 993913 h 4442792"/>
                  <a:gd name="connsiteX17" fmla="*/ 2246244 w 6470374"/>
                  <a:gd name="connsiteY17" fmla="*/ 904461 h 4442792"/>
                  <a:gd name="connsiteX18" fmla="*/ 2315817 w 6470374"/>
                  <a:gd name="connsiteY18" fmla="*/ 854766 h 4442792"/>
                  <a:gd name="connsiteX19" fmla="*/ 2435087 w 6470374"/>
                  <a:gd name="connsiteY19" fmla="*/ 725557 h 4442792"/>
                  <a:gd name="connsiteX20" fmla="*/ 2534478 w 6470374"/>
                  <a:gd name="connsiteY20" fmla="*/ 596348 h 4442792"/>
                  <a:gd name="connsiteX21" fmla="*/ 2673626 w 6470374"/>
                  <a:gd name="connsiteY21" fmla="*/ 427383 h 4442792"/>
                  <a:gd name="connsiteX22" fmla="*/ 2733261 w 6470374"/>
                  <a:gd name="connsiteY22" fmla="*/ 407505 h 4442792"/>
                  <a:gd name="connsiteX23" fmla="*/ 2802835 w 6470374"/>
                  <a:gd name="connsiteY23" fmla="*/ 357809 h 4442792"/>
                  <a:gd name="connsiteX24" fmla="*/ 2882348 w 6470374"/>
                  <a:gd name="connsiteY24" fmla="*/ 288235 h 4442792"/>
                  <a:gd name="connsiteX25" fmla="*/ 3011557 w 6470374"/>
                  <a:gd name="connsiteY25" fmla="*/ 238540 h 4442792"/>
                  <a:gd name="connsiteX26" fmla="*/ 3130826 w 6470374"/>
                  <a:gd name="connsiteY26" fmla="*/ 149087 h 4442792"/>
                  <a:gd name="connsiteX27" fmla="*/ 3190461 w 6470374"/>
                  <a:gd name="connsiteY27" fmla="*/ 139148 h 4442792"/>
                  <a:gd name="connsiteX28" fmla="*/ 3309731 w 6470374"/>
                  <a:gd name="connsiteY28" fmla="*/ 129209 h 4442792"/>
                  <a:gd name="connsiteX29" fmla="*/ 3458817 w 6470374"/>
                  <a:gd name="connsiteY29" fmla="*/ 99392 h 4442792"/>
                  <a:gd name="connsiteX30" fmla="*/ 3747052 w 6470374"/>
                  <a:gd name="connsiteY30" fmla="*/ 19879 h 4442792"/>
                  <a:gd name="connsiteX31" fmla="*/ 3906078 w 6470374"/>
                  <a:gd name="connsiteY31" fmla="*/ 0 h 4442792"/>
                  <a:gd name="connsiteX32" fmla="*/ 4631635 w 6470374"/>
                  <a:gd name="connsiteY32" fmla="*/ 19879 h 4442792"/>
                  <a:gd name="connsiteX33" fmla="*/ 4830417 w 6470374"/>
                  <a:gd name="connsiteY33" fmla="*/ 49696 h 4442792"/>
                  <a:gd name="connsiteX34" fmla="*/ 4999383 w 6470374"/>
                  <a:gd name="connsiteY34" fmla="*/ 89453 h 4442792"/>
                  <a:gd name="connsiteX35" fmla="*/ 5128591 w 6470374"/>
                  <a:gd name="connsiteY35" fmla="*/ 149087 h 4442792"/>
                  <a:gd name="connsiteX36" fmla="*/ 5267739 w 6470374"/>
                  <a:gd name="connsiteY36" fmla="*/ 178905 h 4442792"/>
                  <a:gd name="connsiteX37" fmla="*/ 5357191 w 6470374"/>
                  <a:gd name="connsiteY37" fmla="*/ 218661 h 4442792"/>
                  <a:gd name="connsiteX38" fmla="*/ 5575852 w 6470374"/>
                  <a:gd name="connsiteY38" fmla="*/ 268357 h 4442792"/>
                  <a:gd name="connsiteX39" fmla="*/ 5734878 w 6470374"/>
                  <a:gd name="connsiteY39" fmla="*/ 337931 h 4442792"/>
                  <a:gd name="connsiteX40" fmla="*/ 5953539 w 6470374"/>
                  <a:gd name="connsiteY40" fmla="*/ 397566 h 4442792"/>
                  <a:gd name="connsiteX41" fmla="*/ 6112565 w 6470374"/>
                  <a:gd name="connsiteY41" fmla="*/ 467140 h 4442792"/>
                  <a:gd name="connsiteX42" fmla="*/ 6162261 w 6470374"/>
                  <a:gd name="connsiteY42" fmla="*/ 487018 h 4442792"/>
                  <a:gd name="connsiteX43" fmla="*/ 6251713 w 6470374"/>
                  <a:gd name="connsiteY43" fmla="*/ 516835 h 4442792"/>
                  <a:gd name="connsiteX44" fmla="*/ 6311348 w 6470374"/>
                  <a:gd name="connsiteY44" fmla="*/ 566531 h 4442792"/>
                  <a:gd name="connsiteX45" fmla="*/ 6341165 w 6470374"/>
                  <a:gd name="connsiteY45" fmla="*/ 596348 h 4442792"/>
                  <a:gd name="connsiteX46" fmla="*/ 6430617 w 6470374"/>
                  <a:gd name="connsiteY46" fmla="*/ 655983 h 4442792"/>
                  <a:gd name="connsiteX47" fmla="*/ 6470374 w 6470374"/>
                  <a:gd name="connsiteY47" fmla="*/ 665922 h 4442792"/>
                  <a:gd name="connsiteX0" fmla="*/ 0 w 6470374"/>
                  <a:gd name="connsiteY0" fmla="*/ 4442792 h 4442792"/>
                  <a:gd name="connsiteX1" fmla="*/ 646044 w 6470374"/>
                  <a:gd name="connsiteY1" fmla="*/ 3260035 h 4442792"/>
                  <a:gd name="connsiteX2" fmla="*/ 755374 w 6470374"/>
                  <a:gd name="connsiteY2" fmla="*/ 3081131 h 4442792"/>
                  <a:gd name="connsiteX3" fmla="*/ 924339 w 6470374"/>
                  <a:gd name="connsiteY3" fmla="*/ 2912166 h 4442792"/>
                  <a:gd name="connsiteX4" fmla="*/ 1003852 w 6470374"/>
                  <a:gd name="connsiteY4" fmla="*/ 2733261 h 4442792"/>
                  <a:gd name="connsiteX5" fmla="*/ 1500809 w 6470374"/>
                  <a:gd name="connsiteY5" fmla="*/ 1222513 h 4442792"/>
                  <a:gd name="connsiteX6" fmla="*/ 1530626 w 6470374"/>
                  <a:gd name="connsiteY6" fmla="*/ 1133061 h 4442792"/>
                  <a:gd name="connsiteX7" fmla="*/ 1550504 w 6470374"/>
                  <a:gd name="connsiteY7" fmla="*/ 1103244 h 4442792"/>
                  <a:gd name="connsiteX8" fmla="*/ 1590261 w 6470374"/>
                  <a:gd name="connsiteY8" fmla="*/ 1063487 h 4442792"/>
                  <a:gd name="connsiteX9" fmla="*/ 1630017 w 6470374"/>
                  <a:gd name="connsiteY9" fmla="*/ 1053548 h 4442792"/>
                  <a:gd name="connsiteX10" fmla="*/ 1659835 w 6470374"/>
                  <a:gd name="connsiteY10" fmla="*/ 1043609 h 4442792"/>
                  <a:gd name="connsiteX11" fmla="*/ 1828800 w 6470374"/>
                  <a:gd name="connsiteY11" fmla="*/ 1053548 h 4442792"/>
                  <a:gd name="connsiteX12" fmla="*/ 1878496 w 6470374"/>
                  <a:gd name="connsiteY12" fmla="*/ 1073427 h 4442792"/>
                  <a:gd name="connsiteX13" fmla="*/ 2027583 w 6470374"/>
                  <a:gd name="connsiteY13" fmla="*/ 1053548 h 4442792"/>
                  <a:gd name="connsiteX14" fmla="*/ 2087217 w 6470374"/>
                  <a:gd name="connsiteY14" fmla="*/ 1023731 h 4442792"/>
                  <a:gd name="connsiteX15" fmla="*/ 2126974 w 6470374"/>
                  <a:gd name="connsiteY15" fmla="*/ 993913 h 4442792"/>
                  <a:gd name="connsiteX16" fmla="*/ 2246244 w 6470374"/>
                  <a:gd name="connsiteY16" fmla="*/ 904461 h 4442792"/>
                  <a:gd name="connsiteX17" fmla="*/ 2315817 w 6470374"/>
                  <a:gd name="connsiteY17" fmla="*/ 854766 h 4442792"/>
                  <a:gd name="connsiteX18" fmla="*/ 2435087 w 6470374"/>
                  <a:gd name="connsiteY18" fmla="*/ 725557 h 4442792"/>
                  <a:gd name="connsiteX19" fmla="*/ 2534478 w 6470374"/>
                  <a:gd name="connsiteY19" fmla="*/ 596348 h 4442792"/>
                  <a:gd name="connsiteX20" fmla="*/ 2673626 w 6470374"/>
                  <a:gd name="connsiteY20" fmla="*/ 427383 h 4442792"/>
                  <a:gd name="connsiteX21" fmla="*/ 2733261 w 6470374"/>
                  <a:gd name="connsiteY21" fmla="*/ 407505 h 4442792"/>
                  <a:gd name="connsiteX22" fmla="*/ 2802835 w 6470374"/>
                  <a:gd name="connsiteY22" fmla="*/ 357809 h 4442792"/>
                  <a:gd name="connsiteX23" fmla="*/ 2882348 w 6470374"/>
                  <a:gd name="connsiteY23" fmla="*/ 288235 h 4442792"/>
                  <a:gd name="connsiteX24" fmla="*/ 3011557 w 6470374"/>
                  <a:gd name="connsiteY24" fmla="*/ 238540 h 4442792"/>
                  <a:gd name="connsiteX25" fmla="*/ 3130826 w 6470374"/>
                  <a:gd name="connsiteY25" fmla="*/ 149087 h 4442792"/>
                  <a:gd name="connsiteX26" fmla="*/ 3190461 w 6470374"/>
                  <a:gd name="connsiteY26" fmla="*/ 139148 h 4442792"/>
                  <a:gd name="connsiteX27" fmla="*/ 3309731 w 6470374"/>
                  <a:gd name="connsiteY27" fmla="*/ 129209 h 4442792"/>
                  <a:gd name="connsiteX28" fmla="*/ 3458817 w 6470374"/>
                  <a:gd name="connsiteY28" fmla="*/ 99392 h 4442792"/>
                  <a:gd name="connsiteX29" fmla="*/ 3747052 w 6470374"/>
                  <a:gd name="connsiteY29" fmla="*/ 19879 h 4442792"/>
                  <a:gd name="connsiteX30" fmla="*/ 3906078 w 6470374"/>
                  <a:gd name="connsiteY30" fmla="*/ 0 h 4442792"/>
                  <a:gd name="connsiteX31" fmla="*/ 4631635 w 6470374"/>
                  <a:gd name="connsiteY31" fmla="*/ 19879 h 4442792"/>
                  <a:gd name="connsiteX32" fmla="*/ 4830417 w 6470374"/>
                  <a:gd name="connsiteY32" fmla="*/ 49696 h 4442792"/>
                  <a:gd name="connsiteX33" fmla="*/ 4999383 w 6470374"/>
                  <a:gd name="connsiteY33" fmla="*/ 89453 h 4442792"/>
                  <a:gd name="connsiteX34" fmla="*/ 5128591 w 6470374"/>
                  <a:gd name="connsiteY34" fmla="*/ 149087 h 4442792"/>
                  <a:gd name="connsiteX35" fmla="*/ 5267739 w 6470374"/>
                  <a:gd name="connsiteY35" fmla="*/ 178905 h 4442792"/>
                  <a:gd name="connsiteX36" fmla="*/ 5357191 w 6470374"/>
                  <a:gd name="connsiteY36" fmla="*/ 218661 h 4442792"/>
                  <a:gd name="connsiteX37" fmla="*/ 5575852 w 6470374"/>
                  <a:gd name="connsiteY37" fmla="*/ 268357 h 4442792"/>
                  <a:gd name="connsiteX38" fmla="*/ 5734878 w 6470374"/>
                  <a:gd name="connsiteY38" fmla="*/ 337931 h 4442792"/>
                  <a:gd name="connsiteX39" fmla="*/ 5953539 w 6470374"/>
                  <a:gd name="connsiteY39" fmla="*/ 397566 h 4442792"/>
                  <a:gd name="connsiteX40" fmla="*/ 6112565 w 6470374"/>
                  <a:gd name="connsiteY40" fmla="*/ 467140 h 4442792"/>
                  <a:gd name="connsiteX41" fmla="*/ 6162261 w 6470374"/>
                  <a:gd name="connsiteY41" fmla="*/ 487018 h 4442792"/>
                  <a:gd name="connsiteX42" fmla="*/ 6251713 w 6470374"/>
                  <a:gd name="connsiteY42" fmla="*/ 516835 h 4442792"/>
                  <a:gd name="connsiteX43" fmla="*/ 6311348 w 6470374"/>
                  <a:gd name="connsiteY43" fmla="*/ 566531 h 4442792"/>
                  <a:gd name="connsiteX44" fmla="*/ 6341165 w 6470374"/>
                  <a:gd name="connsiteY44" fmla="*/ 596348 h 4442792"/>
                  <a:gd name="connsiteX45" fmla="*/ 6430617 w 6470374"/>
                  <a:gd name="connsiteY45" fmla="*/ 655983 h 4442792"/>
                  <a:gd name="connsiteX46" fmla="*/ 6470374 w 6470374"/>
                  <a:gd name="connsiteY46" fmla="*/ 665922 h 4442792"/>
                  <a:gd name="connsiteX0" fmla="*/ 0 w 6470374"/>
                  <a:gd name="connsiteY0" fmla="*/ 4442792 h 4442792"/>
                  <a:gd name="connsiteX1" fmla="*/ 646044 w 6470374"/>
                  <a:gd name="connsiteY1" fmla="*/ 3260035 h 4442792"/>
                  <a:gd name="connsiteX2" fmla="*/ 755374 w 6470374"/>
                  <a:gd name="connsiteY2" fmla="*/ 3081131 h 4442792"/>
                  <a:gd name="connsiteX3" fmla="*/ 924339 w 6470374"/>
                  <a:gd name="connsiteY3" fmla="*/ 2912166 h 4442792"/>
                  <a:gd name="connsiteX4" fmla="*/ 1500809 w 6470374"/>
                  <a:gd name="connsiteY4" fmla="*/ 1222513 h 4442792"/>
                  <a:gd name="connsiteX5" fmla="*/ 1530626 w 6470374"/>
                  <a:gd name="connsiteY5" fmla="*/ 1133061 h 4442792"/>
                  <a:gd name="connsiteX6" fmla="*/ 1550504 w 6470374"/>
                  <a:gd name="connsiteY6" fmla="*/ 1103244 h 4442792"/>
                  <a:gd name="connsiteX7" fmla="*/ 1590261 w 6470374"/>
                  <a:gd name="connsiteY7" fmla="*/ 1063487 h 4442792"/>
                  <a:gd name="connsiteX8" fmla="*/ 1630017 w 6470374"/>
                  <a:gd name="connsiteY8" fmla="*/ 1053548 h 4442792"/>
                  <a:gd name="connsiteX9" fmla="*/ 1659835 w 6470374"/>
                  <a:gd name="connsiteY9" fmla="*/ 1043609 h 4442792"/>
                  <a:gd name="connsiteX10" fmla="*/ 1828800 w 6470374"/>
                  <a:gd name="connsiteY10" fmla="*/ 1053548 h 4442792"/>
                  <a:gd name="connsiteX11" fmla="*/ 1878496 w 6470374"/>
                  <a:gd name="connsiteY11" fmla="*/ 1073427 h 4442792"/>
                  <a:gd name="connsiteX12" fmla="*/ 2027583 w 6470374"/>
                  <a:gd name="connsiteY12" fmla="*/ 1053548 h 4442792"/>
                  <a:gd name="connsiteX13" fmla="*/ 2087217 w 6470374"/>
                  <a:gd name="connsiteY13" fmla="*/ 1023731 h 4442792"/>
                  <a:gd name="connsiteX14" fmla="*/ 2126974 w 6470374"/>
                  <a:gd name="connsiteY14" fmla="*/ 993913 h 4442792"/>
                  <a:gd name="connsiteX15" fmla="*/ 2246244 w 6470374"/>
                  <a:gd name="connsiteY15" fmla="*/ 904461 h 4442792"/>
                  <a:gd name="connsiteX16" fmla="*/ 2315817 w 6470374"/>
                  <a:gd name="connsiteY16" fmla="*/ 854766 h 4442792"/>
                  <a:gd name="connsiteX17" fmla="*/ 2435087 w 6470374"/>
                  <a:gd name="connsiteY17" fmla="*/ 725557 h 4442792"/>
                  <a:gd name="connsiteX18" fmla="*/ 2534478 w 6470374"/>
                  <a:gd name="connsiteY18" fmla="*/ 596348 h 4442792"/>
                  <a:gd name="connsiteX19" fmla="*/ 2673626 w 6470374"/>
                  <a:gd name="connsiteY19" fmla="*/ 427383 h 4442792"/>
                  <a:gd name="connsiteX20" fmla="*/ 2733261 w 6470374"/>
                  <a:gd name="connsiteY20" fmla="*/ 407505 h 4442792"/>
                  <a:gd name="connsiteX21" fmla="*/ 2802835 w 6470374"/>
                  <a:gd name="connsiteY21" fmla="*/ 357809 h 4442792"/>
                  <a:gd name="connsiteX22" fmla="*/ 2882348 w 6470374"/>
                  <a:gd name="connsiteY22" fmla="*/ 288235 h 4442792"/>
                  <a:gd name="connsiteX23" fmla="*/ 3011557 w 6470374"/>
                  <a:gd name="connsiteY23" fmla="*/ 238540 h 4442792"/>
                  <a:gd name="connsiteX24" fmla="*/ 3130826 w 6470374"/>
                  <a:gd name="connsiteY24" fmla="*/ 149087 h 4442792"/>
                  <a:gd name="connsiteX25" fmla="*/ 3190461 w 6470374"/>
                  <a:gd name="connsiteY25" fmla="*/ 139148 h 4442792"/>
                  <a:gd name="connsiteX26" fmla="*/ 3309731 w 6470374"/>
                  <a:gd name="connsiteY26" fmla="*/ 129209 h 4442792"/>
                  <a:gd name="connsiteX27" fmla="*/ 3458817 w 6470374"/>
                  <a:gd name="connsiteY27" fmla="*/ 99392 h 4442792"/>
                  <a:gd name="connsiteX28" fmla="*/ 3747052 w 6470374"/>
                  <a:gd name="connsiteY28" fmla="*/ 19879 h 4442792"/>
                  <a:gd name="connsiteX29" fmla="*/ 3906078 w 6470374"/>
                  <a:gd name="connsiteY29" fmla="*/ 0 h 4442792"/>
                  <a:gd name="connsiteX30" fmla="*/ 4631635 w 6470374"/>
                  <a:gd name="connsiteY30" fmla="*/ 19879 h 4442792"/>
                  <a:gd name="connsiteX31" fmla="*/ 4830417 w 6470374"/>
                  <a:gd name="connsiteY31" fmla="*/ 49696 h 4442792"/>
                  <a:gd name="connsiteX32" fmla="*/ 4999383 w 6470374"/>
                  <a:gd name="connsiteY32" fmla="*/ 89453 h 4442792"/>
                  <a:gd name="connsiteX33" fmla="*/ 5128591 w 6470374"/>
                  <a:gd name="connsiteY33" fmla="*/ 149087 h 4442792"/>
                  <a:gd name="connsiteX34" fmla="*/ 5267739 w 6470374"/>
                  <a:gd name="connsiteY34" fmla="*/ 178905 h 4442792"/>
                  <a:gd name="connsiteX35" fmla="*/ 5357191 w 6470374"/>
                  <a:gd name="connsiteY35" fmla="*/ 218661 h 4442792"/>
                  <a:gd name="connsiteX36" fmla="*/ 5575852 w 6470374"/>
                  <a:gd name="connsiteY36" fmla="*/ 268357 h 4442792"/>
                  <a:gd name="connsiteX37" fmla="*/ 5734878 w 6470374"/>
                  <a:gd name="connsiteY37" fmla="*/ 337931 h 4442792"/>
                  <a:gd name="connsiteX38" fmla="*/ 5953539 w 6470374"/>
                  <a:gd name="connsiteY38" fmla="*/ 397566 h 4442792"/>
                  <a:gd name="connsiteX39" fmla="*/ 6112565 w 6470374"/>
                  <a:gd name="connsiteY39" fmla="*/ 467140 h 4442792"/>
                  <a:gd name="connsiteX40" fmla="*/ 6162261 w 6470374"/>
                  <a:gd name="connsiteY40" fmla="*/ 487018 h 4442792"/>
                  <a:gd name="connsiteX41" fmla="*/ 6251713 w 6470374"/>
                  <a:gd name="connsiteY41" fmla="*/ 516835 h 4442792"/>
                  <a:gd name="connsiteX42" fmla="*/ 6311348 w 6470374"/>
                  <a:gd name="connsiteY42" fmla="*/ 566531 h 4442792"/>
                  <a:gd name="connsiteX43" fmla="*/ 6341165 w 6470374"/>
                  <a:gd name="connsiteY43" fmla="*/ 596348 h 4442792"/>
                  <a:gd name="connsiteX44" fmla="*/ 6430617 w 6470374"/>
                  <a:gd name="connsiteY44" fmla="*/ 655983 h 4442792"/>
                  <a:gd name="connsiteX45" fmla="*/ 6470374 w 6470374"/>
                  <a:gd name="connsiteY45" fmla="*/ 665922 h 4442792"/>
                  <a:gd name="connsiteX0" fmla="*/ 0 w 6470374"/>
                  <a:gd name="connsiteY0" fmla="*/ 4442792 h 4442792"/>
                  <a:gd name="connsiteX1" fmla="*/ 646044 w 6470374"/>
                  <a:gd name="connsiteY1" fmla="*/ 3260035 h 4442792"/>
                  <a:gd name="connsiteX2" fmla="*/ 755374 w 6470374"/>
                  <a:gd name="connsiteY2" fmla="*/ 3081131 h 4442792"/>
                  <a:gd name="connsiteX3" fmla="*/ 1500809 w 6470374"/>
                  <a:gd name="connsiteY3" fmla="*/ 1222513 h 4442792"/>
                  <a:gd name="connsiteX4" fmla="*/ 1530626 w 6470374"/>
                  <a:gd name="connsiteY4" fmla="*/ 1133061 h 4442792"/>
                  <a:gd name="connsiteX5" fmla="*/ 1550504 w 6470374"/>
                  <a:gd name="connsiteY5" fmla="*/ 1103244 h 4442792"/>
                  <a:gd name="connsiteX6" fmla="*/ 1590261 w 6470374"/>
                  <a:gd name="connsiteY6" fmla="*/ 1063487 h 4442792"/>
                  <a:gd name="connsiteX7" fmla="*/ 1630017 w 6470374"/>
                  <a:gd name="connsiteY7" fmla="*/ 1053548 h 4442792"/>
                  <a:gd name="connsiteX8" fmla="*/ 1659835 w 6470374"/>
                  <a:gd name="connsiteY8" fmla="*/ 1043609 h 4442792"/>
                  <a:gd name="connsiteX9" fmla="*/ 1828800 w 6470374"/>
                  <a:gd name="connsiteY9" fmla="*/ 1053548 h 4442792"/>
                  <a:gd name="connsiteX10" fmla="*/ 1878496 w 6470374"/>
                  <a:gd name="connsiteY10" fmla="*/ 1073427 h 4442792"/>
                  <a:gd name="connsiteX11" fmla="*/ 2027583 w 6470374"/>
                  <a:gd name="connsiteY11" fmla="*/ 1053548 h 4442792"/>
                  <a:gd name="connsiteX12" fmla="*/ 2087217 w 6470374"/>
                  <a:gd name="connsiteY12" fmla="*/ 1023731 h 4442792"/>
                  <a:gd name="connsiteX13" fmla="*/ 2126974 w 6470374"/>
                  <a:gd name="connsiteY13" fmla="*/ 993913 h 4442792"/>
                  <a:gd name="connsiteX14" fmla="*/ 2246244 w 6470374"/>
                  <a:gd name="connsiteY14" fmla="*/ 904461 h 4442792"/>
                  <a:gd name="connsiteX15" fmla="*/ 2315817 w 6470374"/>
                  <a:gd name="connsiteY15" fmla="*/ 854766 h 4442792"/>
                  <a:gd name="connsiteX16" fmla="*/ 2435087 w 6470374"/>
                  <a:gd name="connsiteY16" fmla="*/ 725557 h 4442792"/>
                  <a:gd name="connsiteX17" fmla="*/ 2534478 w 6470374"/>
                  <a:gd name="connsiteY17" fmla="*/ 596348 h 4442792"/>
                  <a:gd name="connsiteX18" fmla="*/ 2673626 w 6470374"/>
                  <a:gd name="connsiteY18" fmla="*/ 427383 h 4442792"/>
                  <a:gd name="connsiteX19" fmla="*/ 2733261 w 6470374"/>
                  <a:gd name="connsiteY19" fmla="*/ 407505 h 4442792"/>
                  <a:gd name="connsiteX20" fmla="*/ 2802835 w 6470374"/>
                  <a:gd name="connsiteY20" fmla="*/ 357809 h 4442792"/>
                  <a:gd name="connsiteX21" fmla="*/ 2882348 w 6470374"/>
                  <a:gd name="connsiteY21" fmla="*/ 288235 h 4442792"/>
                  <a:gd name="connsiteX22" fmla="*/ 3011557 w 6470374"/>
                  <a:gd name="connsiteY22" fmla="*/ 238540 h 4442792"/>
                  <a:gd name="connsiteX23" fmla="*/ 3130826 w 6470374"/>
                  <a:gd name="connsiteY23" fmla="*/ 149087 h 4442792"/>
                  <a:gd name="connsiteX24" fmla="*/ 3190461 w 6470374"/>
                  <a:gd name="connsiteY24" fmla="*/ 139148 h 4442792"/>
                  <a:gd name="connsiteX25" fmla="*/ 3309731 w 6470374"/>
                  <a:gd name="connsiteY25" fmla="*/ 129209 h 4442792"/>
                  <a:gd name="connsiteX26" fmla="*/ 3458817 w 6470374"/>
                  <a:gd name="connsiteY26" fmla="*/ 99392 h 4442792"/>
                  <a:gd name="connsiteX27" fmla="*/ 3747052 w 6470374"/>
                  <a:gd name="connsiteY27" fmla="*/ 19879 h 4442792"/>
                  <a:gd name="connsiteX28" fmla="*/ 3906078 w 6470374"/>
                  <a:gd name="connsiteY28" fmla="*/ 0 h 4442792"/>
                  <a:gd name="connsiteX29" fmla="*/ 4631635 w 6470374"/>
                  <a:gd name="connsiteY29" fmla="*/ 19879 h 4442792"/>
                  <a:gd name="connsiteX30" fmla="*/ 4830417 w 6470374"/>
                  <a:gd name="connsiteY30" fmla="*/ 49696 h 4442792"/>
                  <a:gd name="connsiteX31" fmla="*/ 4999383 w 6470374"/>
                  <a:gd name="connsiteY31" fmla="*/ 89453 h 4442792"/>
                  <a:gd name="connsiteX32" fmla="*/ 5128591 w 6470374"/>
                  <a:gd name="connsiteY32" fmla="*/ 149087 h 4442792"/>
                  <a:gd name="connsiteX33" fmla="*/ 5267739 w 6470374"/>
                  <a:gd name="connsiteY33" fmla="*/ 178905 h 4442792"/>
                  <a:gd name="connsiteX34" fmla="*/ 5357191 w 6470374"/>
                  <a:gd name="connsiteY34" fmla="*/ 218661 h 4442792"/>
                  <a:gd name="connsiteX35" fmla="*/ 5575852 w 6470374"/>
                  <a:gd name="connsiteY35" fmla="*/ 268357 h 4442792"/>
                  <a:gd name="connsiteX36" fmla="*/ 5734878 w 6470374"/>
                  <a:gd name="connsiteY36" fmla="*/ 337931 h 4442792"/>
                  <a:gd name="connsiteX37" fmla="*/ 5953539 w 6470374"/>
                  <a:gd name="connsiteY37" fmla="*/ 397566 h 4442792"/>
                  <a:gd name="connsiteX38" fmla="*/ 6112565 w 6470374"/>
                  <a:gd name="connsiteY38" fmla="*/ 467140 h 4442792"/>
                  <a:gd name="connsiteX39" fmla="*/ 6162261 w 6470374"/>
                  <a:gd name="connsiteY39" fmla="*/ 487018 h 4442792"/>
                  <a:gd name="connsiteX40" fmla="*/ 6251713 w 6470374"/>
                  <a:gd name="connsiteY40" fmla="*/ 516835 h 4442792"/>
                  <a:gd name="connsiteX41" fmla="*/ 6311348 w 6470374"/>
                  <a:gd name="connsiteY41" fmla="*/ 566531 h 4442792"/>
                  <a:gd name="connsiteX42" fmla="*/ 6341165 w 6470374"/>
                  <a:gd name="connsiteY42" fmla="*/ 596348 h 4442792"/>
                  <a:gd name="connsiteX43" fmla="*/ 6430617 w 6470374"/>
                  <a:gd name="connsiteY43" fmla="*/ 655983 h 4442792"/>
                  <a:gd name="connsiteX44" fmla="*/ 6470374 w 6470374"/>
                  <a:gd name="connsiteY44" fmla="*/ 665922 h 4442792"/>
                  <a:gd name="connsiteX0" fmla="*/ 0 w 6470374"/>
                  <a:gd name="connsiteY0" fmla="*/ 4442792 h 4442792"/>
                  <a:gd name="connsiteX1" fmla="*/ 646044 w 6470374"/>
                  <a:gd name="connsiteY1" fmla="*/ 3260035 h 4442792"/>
                  <a:gd name="connsiteX2" fmla="*/ 1500809 w 6470374"/>
                  <a:gd name="connsiteY2" fmla="*/ 1222513 h 4442792"/>
                  <a:gd name="connsiteX3" fmla="*/ 1530626 w 6470374"/>
                  <a:gd name="connsiteY3" fmla="*/ 1133061 h 4442792"/>
                  <a:gd name="connsiteX4" fmla="*/ 1550504 w 6470374"/>
                  <a:gd name="connsiteY4" fmla="*/ 1103244 h 4442792"/>
                  <a:gd name="connsiteX5" fmla="*/ 1590261 w 6470374"/>
                  <a:gd name="connsiteY5" fmla="*/ 1063487 h 4442792"/>
                  <a:gd name="connsiteX6" fmla="*/ 1630017 w 6470374"/>
                  <a:gd name="connsiteY6" fmla="*/ 1053548 h 4442792"/>
                  <a:gd name="connsiteX7" fmla="*/ 1659835 w 6470374"/>
                  <a:gd name="connsiteY7" fmla="*/ 1043609 h 4442792"/>
                  <a:gd name="connsiteX8" fmla="*/ 1828800 w 6470374"/>
                  <a:gd name="connsiteY8" fmla="*/ 1053548 h 4442792"/>
                  <a:gd name="connsiteX9" fmla="*/ 1878496 w 6470374"/>
                  <a:gd name="connsiteY9" fmla="*/ 1073427 h 4442792"/>
                  <a:gd name="connsiteX10" fmla="*/ 2027583 w 6470374"/>
                  <a:gd name="connsiteY10" fmla="*/ 1053548 h 4442792"/>
                  <a:gd name="connsiteX11" fmla="*/ 2087217 w 6470374"/>
                  <a:gd name="connsiteY11" fmla="*/ 1023731 h 4442792"/>
                  <a:gd name="connsiteX12" fmla="*/ 2126974 w 6470374"/>
                  <a:gd name="connsiteY12" fmla="*/ 993913 h 4442792"/>
                  <a:gd name="connsiteX13" fmla="*/ 2246244 w 6470374"/>
                  <a:gd name="connsiteY13" fmla="*/ 904461 h 4442792"/>
                  <a:gd name="connsiteX14" fmla="*/ 2315817 w 6470374"/>
                  <a:gd name="connsiteY14" fmla="*/ 854766 h 4442792"/>
                  <a:gd name="connsiteX15" fmla="*/ 2435087 w 6470374"/>
                  <a:gd name="connsiteY15" fmla="*/ 725557 h 4442792"/>
                  <a:gd name="connsiteX16" fmla="*/ 2534478 w 6470374"/>
                  <a:gd name="connsiteY16" fmla="*/ 596348 h 4442792"/>
                  <a:gd name="connsiteX17" fmla="*/ 2673626 w 6470374"/>
                  <a:gd name="connsiteY17" fmla="*/ 427383 h 4442792"/>
                  <a:gd name="connsiteX18" fmla="*/ 2733261 w 6470374"/>
                  <a:gd name="connsiteY18" fmla="*/ 407505 h 4442792"/>
                  <a:gd name="connsiteX19" fmla="*/ 2802835 w 6470374"/>
                  <a:gd name="connsiteY19" fmla="*/ 357809 h 4442792"/>
                  <a:gd name="connsiteX20" fmla="*/ 2882348 w 6470374"/>
                  <a:gd name="connsiteY20" fmla="*/ 288235 h 4442792"/>
                  <a:gd name="connsiteX21" fmla="*/ 3011557 w 6470374"/>
                  <a:gd name="connsiteY21" fmla="*/ 238540 h 4442792"/>
                  <a:gd name="connsiteX22" fmla="*/ 3130826 w 6470374"/>
                  <a:gd name="connsiteY22" fmla="*/ 149087 h 4442792"/>
                  <a:gd name="connsiteX23" fmla="*/ 3190461 w 6470374"/>
                  <a:gd name="connsiteY23" fmla="*/ 139148 h 4442792"/>
                  <a:gd name="connsiteX24" fmla="*/ 3309731 w 6470374"/>
                  <a:gd name="connsiteY24" fmla="*/ 129209 h 4442792"/>
                  <a:gd name="connsiteX25" fmla="*/ 3458817 w 6470374"/>
                  <a:gd name="connsiteY25" fmla="*/ 99392 h 4442792"/>
                  <a:gd name="connsiteX26" fmla="*/ 3747052 w 6470374"/>
                  <a:gd name="connsiteY26" fmla="*/ 19879 h 4442792"/>
                  <a:gd name="connsiteX27" fmla="*/ 3906078 w 6470374"/>
                  <a:gd name="connsiteY27" fmla="*/ 0 h 4442792"/>
                  <a:gd name="connsiteX28" fmla="*/ 4631635 w 6470374"/>
                  <a:gd name="connsiteY28" fmla="*/ 19879 h 4442792"/>
                  <a:gd name="connsiteX29" fmla="*/ 4830417 w 6470374"/>
                  <a:gd name="connsiteY29" fmla="*/ 49696 h 4442792"/>
                  <a:gd name="connsiteX30" fmla="*/ 4999383 w 6470374"/>
                  <a:gd name="connsiteY30" fmla="*/ 89453 h 4442792"/>
                  <a:gd name="connsiteX31" fmla="*/ 5128591 w 6470374"/>
                  <a:gd name="connsiteY31" fmla="*/ 149087 h 4442792"/>
                  <a:gd name="connsiteX32" fmla="*/ 5267739 w 6470374"/>
                  <a:gd name="connsiteY32" fmla="*/ 178905 h 4442792"/>
                  <a:gd name="connsiteX33" fmla="*/ 5357191 w 6470374"/>
                  <a:gd name="connsiteY33" fmla="*/ 218661 h 4442792"/>
                  <a:gd name="connsiteX34" fmla="*/ 5575852 w 6470374"/>
                  <a:gd name="connsiteY34" fmla="*/ 268357 h 4442792"/>
                  <a:gd name="connsiteX35" fmla="*/ 5734878 w 6470374"/>
                  <a:gd name="connsiteY35" fmla="*/ 337931 h 4442792"/>
                  <a:gd name="connsiteX36" fmla="*/ 5953539 w 6470374"/>
                  <a:gd name="connsiteY36" fmla="*/ 397566 h 4442792"/>
                  <a:gd name="connsiteX37" fmla="*/ 6112565 w 6470374"/>
                  <a:gd name="connsiteY37" fmla="*/ 467140 h 4442792"/>
                  <a:gd name="connsiteX38" fmla="*/ 6162261 w 6470374"/>
                  <a:gd name="connsiteY38" fmla="*/ 487018 h 4442792"/>
                  <a:gd name="connsiteX39" fmla="*/ 6251713 w 6470374"/>
                  <a:gd name="connsiteY39" fmla="*/ 516835 h 4442792"/>
                  <a:gd name="connsiteX40" fmla="*/ 6311348 w 6470374"/>
                  <a:gd name="connsiteY40" fmla="*/ 566531 h 4442792"/>
                  <a:gd name="connsiteX41" fmla="*/ 6341165 w 6470374"/>
                  <a:gd name="connsiteY41" fmla="*/ 596348 h 4442792"/>
                  <a:gd name="connsiteX42" fmla="*/ 6430617 w 6470374"/>
                  <a:gd name="connsiteY42" fmla="*/ 655983 h 4442792"/>
                  <a:gd name="connsiteX43" fmla="*/ 6470374 w 6470374"/>
                  <a:gd name="connsiteY43" fmla="*/ 665922 h 4442792"/>
                  <a:gd name="connsiteX0" fmla="*/ 0 w 6470374"/>
                  <a:gd name="connsiteY0" fmla="*/ 4442792 h 4442792"/>
                  <a:gd name="connsiteX1" fmla="*/ 1500809 w 6470374"/>
                  <a:gd name="connsiteY1" fmla="*/ 1222513 h 4442792"/>
                  <a:gd name="connsiteX2" fmla="*/ 1530626 w 6470374"/>
                  <a:gd name="connsiteY2" fmla="*/ 1133061 h 4442792"/>
                  <a:gd name="connsiteX3" fmla="*/ 1550504 w 6470374"/>
                  <a:gd name="connsiteY3" fmla="*/ 1103244 h 4442792"/>
                  <a:gd name="connsiteX4" fmla="*/ 1590261 w 6470374"/>
                  <a:gd name="connsiteY4" fmla="*/ 1063487 h 4442792"/>
                  <a:gd name="connsiteX5" fmla="*/ 1630017 w 6470374"/>
                  <a:gd name="connsiteY5" fmla="*/ 1053548 h 4442792"/>
                  <a:gd name="connsiteX6" fmla="*/ 1659835 w 6470374"/>
                  <a:gd name="connsiteY6" fmla="*/ 1043609 h 4442792"/>
                  <a:gd name="connsiteX7" fmla="*/ 1828800 w 6470374"/>
                  <a:gd name="connsiteY7" fmla="*/ 1053548 h 4442792"/>
                  <a:gd name="connsiteX8" fmla="*/ 1878496 w 6470374"/>
                  <a:gd name="connsiteY8" fmla="*/ 1073427 h 4442792"/>
                  <a:gd name="connsiteX9" fmla="*/ 2027583 w 6470374"/>
                  <a:gd name="connsiteY9" fmla="*/ 1053548 h 4442792"/>
                  <a:gd name="connsiteX10" fmla="*/ 2087217 w 6470374"/>
                  <a:gd name="connsiteY10" fmla="*/ 1023731 h 4442792"/>
                  <a:gd name="connsiteX11" fmla="*/ 2126974 w 6470374"/>
                  <a:gd name="connsiteY11" fmla="*/ 993913 h 4442792"/>
                  <a:gd name="connsiteX12" fmla="*/ 2246244 w 6470374"/>
                  <a:gd name="connsiteY12" fmla="*/ 904461 h 4442792"/>
                  <a:gd name="connsiteX13" fmla="*/ 2315817 w 6470374"/>
                  <a:gd name="connsiteY13" fmla="*/ 854766 h 4442792"/>
                  <a:gd name="connsiteX14" fmla="*/ 2435087 w 6470374"/>
                  <a:gd name="connsiteY14" fmla="*/ 725557 h 4442792"/>
                  <a:gd name="connsiteX15" fmla="*/ 2534478 w 6470374"/>
                  <a:gd name="connsiteY15" fmla="*/ 596348 h 4442792"/>
                  <a:gd name="connsiteX16" fmla="*/ 2673626 w 6470374"/>
                  <a:gd name="connsiteY16" fmla="*/ 427383 h 4442792"/>
                  <a:gd name="connsiteX17" fmla="*/ 2733261 w 6470374"/>
                  <a:gd name="connsiteY17" fmla="*/ 407505 h 4442792"/>
                  <a:gd name="connsiteX18" fmla="*/ 2802835 w 6470374"/>
                  <a:gd name="connsiteY18" fmla="*/ 357809 h 4442792"/>
                  <a:gd name="connsiteX19" fmla="*/ 2882348 w 6470374"/>
                  <a:gd name="connsiteY19" fmla="*/ 288235 h 4442792"/>
                  <a:gd name="connsiteX20" fmla="*/ 3011557 w 6470374"/>
                  <a:gd name="connsiteY20" fmla="*/ 238540 h 4442792"/>
                  <a:gd name="connsiteX21" fmla="*/ 3130826 w 6470374"/>
                  <a:gd name="connsiteY21" fmla="*/ 149087 h 4442792"/>
                  <a:gd name="connsiteX22" fmla="*/ 3190461 w 6470374"/>
                  <a:gd name="connsiteY22" fmla="*/ 139148 h 4442792"/>
                  <a:gd name="connsiteX23" fmla="*/ 3309731 w 6470374"/>
                  <a:gd name="connsiteY23" fmla="*/ 129209 h 4442792"/>
                  <a:gd name="connsiteX24" fmla="*/ 3458817 w 6470374"/>
                  <a:gd name="connsiteY24" fmla="*/ 99392 h 4442792"/>
                  <a:gd name="connsiteX25" fmla="*/ 3747052 w 6470374"/>
                  <a:gd name="connsiteY25" fmla="*/ 19879 h 4442792"/>
                  <a:gd name="connsiteX26" fmla="*/ 3906078 w 6470374"/>
                  <a:gd name="connsiteY26" fmla="*/ 0 h 4442792"/>
                  <a:gd name="connsiteX27" fmla="*/ 4631635 w 6470374"/>
                  <a:gd name="connsiteY27" fmla="*/ 19879 h 4442792"/>
                  <a:gd name="connsiteX28" fmla="*/ 4830417 w 6470374"/>
                  <a:gd name="connsiteY28" fmla="*/ 49696 h 4442792"/>
                  <a:gd name="connsiteX29" fmla="*/ 4999383 w 6470374"/>
                  <a:gd name="connsiteY29" fmla="*/ 89453 h 4442792"/>
                  <a:gd name="connsiteX30" fmla="*/ 5128591 w 6470374"/>
                  <a:gd name="connsiteY30" fmla="*/ 149087 h 4442792"/>
                  <a:gd name="connsiteX31" fmla="*/ 5267739 w 6470374"/>
                  <a:gd name="connsiteY31" fmla="*/ 178905 h 4442792"/>
                  <a:gd name="connsiteX32" fmla="*/ 5357191 w 6470374"/>
                  <a:gd name="connsiteY32" fmla="*/ 218661 h 4442792"/>
                  <a:gd name="connsiteX33" fmla="*/ 5575852 w 6470374"/>
                  <a:gd name="connsiteY33" fmla="*/ 268357 h 4442792"/>
                  <a:gd name="connsiteX34" fmla="*/ 5734878 w 6470374"/>
                  <a:gd name="connsiteY34" fmla="*/ 337931 h 4442792"/>
                  <a:gd name="connsiteX35" fmla="*/ 5953539 w 6470374"/>
                  <a:gd name="connsiteY35" fmla="*/ 397566 h 4442792"/>
                  <a:gd name="connsiteX36" fmla="*/ 6112565 w 6470374"/>
                  <a:gd name="connsiteY36" fmla="*/ 467140 h 4442792"/>
                  <a:gd name="connsiteX37" fmla="*/ 6162261 w 6470374"/>
                  <a:gd name="connsiteY37" fmla="*/ 487018 h 4442792"/>
                  <a:gd name="connsiteX38" fmla="*/ 6251713 w 6470374"/>
                  <a:gd name="connsiteY38" fmla="*/ 516835 h 4442792"/>
                  <a:gd name="connsiteX39" fmla="*/ 6311348 w 6470374"/>
                  <a:gd name="connsiteY39" fmla="*/ 566531 h 4442792"/>
                  <a:gd name="connsiteX40" fmla="*/ 6341165 w 6470374"/>
                  <a:gd name="connsiteY40" fmla="*/ 596348 h 4442792"/>
                  <a:gd name="connsiteX41" fmla="*/ 6430617 w 6470374"/>
                  <a:gd name="connsiteY41" fmla="*/ 655983 h 4442792"/>
                  <a:gd name="connsiteX42" fmla="*/ 6470374 w 6470374"/>
                  <a:gd name="connsiteY42" fmla="*/ 665922 h 4442792"/>
                  <a:gd name="connsiteX0" fmla="*/ 0 w 6470374"/>
                  <a:gd name="connsiteY0" fmla="*/ 4442792 h 4442792"/>
                  <a:gd name="connsiteX1" fmla="*/ 1500809 w 6470374"/>
                  <a:gd name="connsiteY1" fmla="*/ 1222513 h 4442792"/>
                  <a:gd name="connsiteX2" fmla="*/ 1530626 w 6470374"/>
                  <a:gd name="connsiteY2" fmla="*/ 1133061 h 4442792"/>
                  <a:gd name="connsiteX3" fmla="*/ 1550504 w 6470374"/>
                  <a:gd name="connsiteY3" fmla="*/ 1103244 h 4442792"/>
                  <a:gd name="connsiteX4" fmla="*/ 1590261 w 6470374"/>
                  <a:gd name="connsiteY4" fmla="*/ 1063487 h 4442792"/>
                  <a:gd name="connsiteX5" fmla="*/ 1659835 w 6470374"/>
                  <a:gd name="connsiteY5" fmla="*/ 1043609 h 4442792"/>
                  <a:gd name="connsiteX6" fmla="*/ 1828800 w 6470374"/>
                  <a:gd name="connsiteY6" fmla="*/ 1053548 h 4442792"/>
                  <a:gd name="connsiteX7" fmla="*/ 1878496 w 6470374"/>
                  <a:gd name="connsiteY7" fmla="*/ 1073427 h 4442792"/>
                  <a:gd name="connsiteX8" fmla="*/ 2027583 w 6470374"/>
                  <a:gd name="connsiteY8" fmla="*/ 1053548 h 4442792"/>
                  <a:gd name="connsiteX9" fmla="*/ 2087217 w 6470374"/>
                  <a:gd name="connsiteY9" fmla="*/ 1023731 h 4442792"/>
                  <a:gd name="connsiteX10" fmla="*/ 2126974 w 6470374"/>
                  <a:gd name="connsiteY10" fmla="*/ 993913 h 4442792"/>
                  <a:gd name="connsiteX11" fmla="*/ 2246244 w 6470374"/>
                  <a:gd name="connsiteY11" fmla="*/ 904461 h 4442792"/>
                  <a:gd name="connsiteX12" fmla="*/ 2315817 w 6470374"/>
                  <a:gd name="connsiteY12" fmla="*/ 854766 h 4442792"/>
                  <a:gd name="connsiteX13" fmla="*/ 2435087 w 6470374"/>
                  <a:gd name="connsiteY13" fmla="*/ 725557 h 4442792"/>
                  <a:gd name="connsiteX14" fmla="*/ 2534478 w 6470374"/>
                  <a:gd name="connsiteY14" fmla="*/ 596348 h 4442792"/>
                  <a:gd name="connsiteX15" fmla="*/ 2673626 w 6470374"/>
                  <a:gd name="connsiteY15" fmla="*/ 427383 h 4442792"/>
                  <a:gd name="connsiteX16" fmla="*/ 2733261 w 6470374"/>
                  <a:gd name="connsiteY16" fmla="*/ 407505 h 4442792"/>
                  <a:gd name="connsiteX17" fmla="*/ 2802835 w 6470374"/>
                  <a:gd name="connsiteY17" fmla="*/ 357809 h 4442792"/>
                  <a:gd name="connsiteX18" fmla="*/ 2882348 w 6470374"/>
                  <a:gd name="connsiteY18" fmla="*/ 288235 h 4442792"/>
                  <a:gd name="connsiteX19" fmla="*/ 3011557 w 6470374"/>
                  <a:gd name="connsiteY19" fmla="*/ 238540 h 4442792"/>
                  <a:gd name="connsiteX20" fmla="*/ 3130826 w 6470374"/>
                  <a:gd name="connsiteY20" fmla="*/ 149087 h 4442792"/>
                  <a:gd name="connsiteX21" fmla="*/ 3190461 w 6470374"/>
                  <a:gd name="connsiteY21" fmla="*/ 139148 h 4442792"/>
                  <a:gd name="connsiteX22" fmla="*/ 3309731 w 6470374"/>
                  <a:gd name="connsiteY22" fmla="*/ 129209 h 4442792"/>
                  <a:gd name="connsiteX23" fmla="*/ 3458817 w 6470374"/>
                  <a:gd name="connsiteY23" fmla="*/ 99392 h 4442792"/>
                  <a:gd name="connsiteX24" fmla="*/ 3747052 w 6470374"/>
                  <a:gd name="connsiteY24" fmla="*/ 19879 h 4442792"/>
                  <a:gd name="connsiteX25" fmla="*/ 3906078 w 6470374"/>
                  <a:gd name="connsiteY25" fmla="*/ 0 h 4442792"/>
                  <a:gd name="connsiteX26" fmla="*/ 4631635 w 6470374"/>
                  <a:gd name="connsiteY26" fmla="*/ 19879 h 4442792"/>
                  <a:gd name="connsiteX27" fmla="*/ 4830417 w 6470374"/>
                  <a:gd name="connsiteY27" fmla="*/ 49696 h 4442792"/>
                  <a:gd name="connsiteX28" fmla="*/ 4999383 w 6470374"/>
                  <a:gd name="connsiteY28" fmla="*/ 89453 h 4442792"/>
                  <a:gd name="connsiteX29" fmla="*/ 5128591 w 6470374"/>
                  <a:gd name="connsiteY29" fmla="*/ 149087 h 4442792"/>
                  <a:gd name="connsiteX30" fmla="*/ 5267739 w 6470374"/>
                  <a:gd name="connsiteY30" fmla="*/ 178905 h 4442792"/>
                  <a:gd name="connsiteX31" fmla="*/ 5357191 w 6470374"/>
                  <a:gd name="connsiteY31" fmla="*/ 218661 h 4442792"/>
                  <a:gd name="connsiteX32" fmla="*/ 5575852 w 6470374"/>
                  <a:gd name="connsiteY32" fmla="*/ 268357 h 4442792"/>
                  <a:gd name="connsiteX33" fmla="*/ 5734878 w 6470374"/>
                  <a:gd name="connsiteY33" fmla="*/ 337931 h 4442792"/>
                  <a:gd name="connsiteX34" fmla="*/ 5953539 w 6470374"/>
                  <a:gd name="connsiteY34" fmla="*/ 397566 h 4442792"/>
                  <a:gd name="connsiteX35" fmla="*/ 6112565 w 6470374"/>
                  <a:gd name="connsiteY35" fmla="*/ 467140 h 4442792"/>
                  <a:gd name="connsiteX36" fmla="*/ 6162261 w 6470374"/>
                  <a:gd name="connsiteY36" fmla="*/ 487018 h 4442792"/>
                  <a:gd name="connsiteX37" fmla="*/ 6251713 w 6470374"/>
                  <a:gd name="connsiteY37" fmla="*/ 516835 h 4442792"/>
                  <a:gd name="connsiteX38" fmla="*/ 6311348 w 6470374"/>
                  <a:gd name="connsiteY38" fmla="*/ 566531 h 4442792"/>
                  <a:gd name="connsiteX39" fmla="*/ 6341165 w 6470374"/>
                  <a:gd name="connsiteY39" fmla="*/ 596348 h 4442792"/>
                  <a:gd name="connsiteX40" fmla="*/ 6430617 w 6470374"/>
                  <a:gd name="connsiteY40" fmla="*/ 655983 h 4442792"/>
                  <a:gd name="connsiteX41" fmla="*/ 6470374 w 6470374"/>
                  <a:gd name="connsiteY41" fmla="*/ 665922 h 4442792"/>
                  <a:gd name="connsiteX0" fmla="*/ 0 w 6470374"/>
                  <a:gd name="connsiteY0" fmla="*/ 4442792 h 4442792"/>
                  <a:gd name="connsiteX1" fmla="*/ 1500809 w 6470374"/>
                  <a:gd name="connsiteY1" fmla="*/ 1222513 h 4442792"/>
                  <a:gd name="connsiteX2" fmla="*/ 1530626 w 6470374"/>
                  <a:gd name="connsiteY2" fmla="*/ 1133061 h 4442792"/>
                  <a:gd name="connsiteX3" fmla="*/ 1590261 w 6470374"/>
                  <a:gd name="connsiteY3" fmla="*/ 1063487 h 4442792"/>
                  <a:gd name="connsiteX4" fmla="*/ 1659835 w 6470374"/>
                  <a:gd name="connsiteY4" fmla="*/ 1043609 h 4442792"/>
                  <a:gd name="connsiteX5" fmla="*/ 1828800 w 6470374"/>
                  <a:gd name="connsiteY5" fmla="*/ 1053548 h 4442792"/>
                  <a:gd name="connsiteX6" fmla="*/ 1878496 w 6470374"/>
                  <a:gd name="connsiteY6" fmla="*/ 1073427 h 4442792"/>
                  <a:gd name="connsiteX7" fmla="*/ 2027583 w 6470374"/>
                  <a:gd name="connsiteY7" fmla="*/ 1053548 h 4442792"/>
                  <a:gd name="connsiteX8" fmla="*/ 2087217 w 6470374"/>
                  <a:gd name="connsiteY8" fmla="*/ 1023731 h 4442792"/>
                  <a:gd name="connsiteX9" fmla="*/ 2126974 w 6470374"/>
                  <a:gd name="connsiteY9" fmla="*/ 993913 h 4442792"/>
                  <a:gd name="connsiteX10" fmla="*/ 2246244 w 6470374"/>
                  <a:gd name="connsiteY10" fmla="*/ 904461 h 4442792"/>
                  <a:gd name="connsiteX11" fmla="*/ 2315817 w 6470374"/>
                  <a:gd name="connsiteY11" fmla="*/ 854766 h 4442792"/>
                  <a:gd name="connsiteX12" fmla="*/ 2435087 w 6470374"/>
                  <a:gd name="connsiteY12" fmla="*/ 725557 h 4442792"/>
                  <a:gd name="connsiteX13" fmla="*/ 2534478 w 6470374"/>
                  <a:gd name="connsiteY13" fmla="*/ 596348 h 4442792"/>
                  <a:gd name="connsiteX14" fmla="*/ 2673626 w 6470374"/>
                  <a:gd name="connsiteY14" fmla="*/ 427383 h 4442792"/>
                  <a:gd name="connsiteX15" fmla="*/ 2733261 w 6470374"/>
                  <a:gd name="connsiteY15" fmla="*/ 407505 h 4442792"/>
                  <a:gd name="connsiteX16" fmla="*/ 2802835 w 6470374"/>
                  <a:gd name="connsiteY16" fmla="*/ 357809 h 4442792"/>
                  <a:gd name="connsiteX17" fmla="*/ 2882348 w 6470374"/>
                  <a:gd name="connsiteY17" fmla="*/ 288235 h 4442792"/>
                  <a:gd name="connsiteX18" fmla="*/ 3011557 w 6470374"/>
                  <a:gd name="connsiteY18" fmla="*/ 238540 h 4442792"/>
                  <a:gd name="connsiteX19" fmla="*/ 3130826 w 6470374"/>
                  <a:gd name="connsiteY19" fmla="*/ 149087 h 4442792"/>
                  <a:gd name="connsiteX20" fmla="*/ 3190461 w 6470374"/>
                  <a:gd name="connsiteY20" fmla="*/ 139148 h 4442792"/>
                  <a:gd name="connsiteX21" fmla="*/ 3309731 w 6470374"/>
                  <a:gd name="connsiteY21" fmla="*/ 129209 h 4442792"/>
                  <a:gd name="connsiteX22" fmla="*/ 3458817 w 6470374"/>
                  <a:gd name="connsiteY22" fmla="*/ 99392 h 4442792"/>
                  <a:gd name="connsiteX23" fmla="*/ 3747052 w 6470374"/>
                  <a:gd name="connsiteY23" fmla="*/ 19879 h 4442792"/>
                  <a:gd name="connsiteX24" fmla="*/ 3906078 w 6470374"/>
                  <a:gd name="connsiteY24" fmla="*/ 0 h 4442792"/>
                  <a:gd name="connsiteX25" fmla="*/ 4631635 w 6470374"/>
                  <a:gd name="connsiteY25" fmla="*/ 19879 h 4442792"/>
                  <a:gd name="connsiteX26" fmla="*/ 4830417 w 6470374"/>
                  <a:gd name="connsiteY26" fmla="*/ 49696 h 4442792"/>
                  <a:gd name="connsiteX27" fmla="*/ 4999383 w 6470374"/>
                  <a:gd name="connsiteY27" fmla="*/ 89453 h 4442792"/>
                  <a:gd name="connsiteX28" fmla="*/ 5128591 w 6470374"/>
                  <a:gd name="connsiteY28" fmla="*/ 149087 h 4442792"/>
                  <a:gd name="connsiteX29" fmla="*/ 5267739 w 6470374"/>
                  <a:gd name="connsiteY29" fmla="*/ 178905 h 4442792"/>
                  <a:gd name="connsiteX30" fmla="*/ 5357191 w 6470374"/>
                  <a:gd name="connsiteY30" fmla="*/ 218661 h 4442792"/>
                  <a:gd name="connsiteX31" fmla="*/ 5575852 w 6470374"/>
                  <a:gd name="connsiteY31" fmla="*/ 268357 h 4442792"/>
                  <a:gd name="connsiteX32" fmla="*/ 5734878 w 6470374"/>
                  <a:gd name="connsiteY32" fmla="*/ 337931 h 4442792"/>
                  <a:gd name="connsiteX33" fmla="*/ 5953539 w 6470374"/>
                  <a:gd name="connsiteY33" fmla="*/ 397566 h 4442792"/>
                  <a:gd name="connsiteX34" fmla="*/ 6112565 w 6470374"/>
                  <a:gd name="connsiteY34" fmla="*/ 467140 h 4442792"/>
                  <a:gd name="connsiteX35" fmla="*/ 6162261 w 6470374"/>
                  <a:gd name="connsiteY35" fmla="*/ 487018 h 4442792"/>
                  <a:gd name="connsiteX36" fmla="*/ 6251713 w 6470374"/>
                  <a:gd name="connsiteY36" fmla="*/ 516835 h 4442792"/>
                  <a:gd name="connsiteX37" fmla="*/ 6311348 w 6470374"/>
                  <a:gd name="connsiteY37" fmla="*/ 566531 h 4442792"/>
                  <a:gd name="connsiteX38" fmla="*/ 6341165 w 6470374"/>
                  <a:gd name="connsiteY38" fmla="*/ 596348 h 4442792"/>
                  <a:gd name="connsiteX39" fmla="*/ 6430617 w 6470374"/>
                  <a:gd name="connsiteY39" fmla="*/ 655983 h 4442792"/>
                  <a:gd name="connsiteX40" fmla="*/ 6470374 w 6470374"/>
                  <a:gd name="connsiteY40" fmla="*/ 665922 h 4442792"/>
                  <a:gd name="connsiteX0" fmla="*/ 0 w 6470374"/>
                  <a:gd name="connsiteY0" fmla="*/ 4442792 h 4442792"/>
                  <a:gd name="connsiteX1" fmla="*/ 1500809 w 6470374"/>
                  <a:gd name="connsiteY1" fmla="*/ 1222513 h 4442792"/>
                  <a:gd name="connsiteX2" fmla="*/ 1590261 w 6470374"/>
                  <a:gd name="connsiteY2" fmla="*/ 1063487 h 4442792"/>
                  <a:gd name="connsiteX3" fmla="*/ 1659835 w 6470374"/>
                  <a:gd name="connsiteY3" fmla="*/ 1043609 h 4442792"/>
                  <a:gd name="connsiteX4" fmla="*/ 1828800 w 6470374"/>
                  <a:gd name="connsiteY4" fmla="*/ 1053548 h 4442792"/>
                  <a:gd name="connsiteX5" fmla="*/ 1878496 w 6470374"/>
                  <a:gd name="connsiteY5" fmla="*/ 1073427 h 4442792"/>
                  <a:gd name="connsiteX6" fmla="*/ 2027583 w 6470374"/>
                  <a:gd name="connsiteY6" fmla="*/ 1053548 h 4442792"/>
                  <a:gd name="connsiteX7" fmla="*/ 2087217 w 6470374"/>
                  <a:gd name="connsiteY7" fmla="*/ 1023731 h 4442792"/>
                  <a:gd name="connsiteX8" fmla="*/ 2126974 w 6470374"/>
                  <a:gd name="connsiteY8" fmla="*/ 993913 h 4442792"/>
                  <a:gd name="connsiteX9" fmla="*/ 2246244 w 6470374"/>
                  <a:gd name="connsiteY9" fmla="*/ 904461 h 4442792"/>
                  <a:gd name="connsiteX10" fmla="*/ 2315817 w 6470374"/>
                  <a:gd name="connsiteY10" fmla="*/ 854766 h 4442792"/>
                  <a:gd name="connsiteX11" fmla="*/ 2435087 w 6470374"/>
                  <a:gd name="connsiteY11" fmla="*/ 725557 h 4442792"/>
                  <a:gd name="connsiteX12" fmla="*/ 2534478 w 6470374"/>
                  <a:gd name="connsiteY12" fmla="*/ 596348 h 4442792"/>
                  <a:gd name="connsiteX13" fmla="*/ 2673626 w 6470374"/>
                  <a:gd name="connsiteY13" fmla="*/ 427383 h 4442792"/>
                  <a:gd name="connsiteX14" fmla="*/ 2733261 w 6470374"/>
                  <a:gd name="connsiteY14" fmla="*/ 407505 h 4442792"/>
                  <a:gd name="connsiteX15" fmla="*/ 2802835 w 6470374"/>
                  <a:gd name="connsiteY15" fmla="*/ 357809 h 4442792"/>
                  <a:gd name="connsiteX16" fmla="*/ 2882348 w 6470374"/>
                  <a:gd name="connsiteY16" fmla="*/ 288235 h 4442792"/>
                  <a:gd name="connsiteX17" fmla="*/ 3011557 w 6470374"/>
                  <a:gd name="connsiteY17" fmla="*/ 238540 h 4442792"/>
                  <a:gd name="connsiteX18" fmla="*/ 3130826 w 6470374"/>
                  <a:gd name="connsiteY18" fmla="*/ 149087 h 4442792"/>
                  <a:gd name="connsiteX19" fmla="*/ 3190461 w 6470374"/>
                  <a:gd name="connsiteY19" fmla="*/ 139148 h 4442792"/>
                  <a:gd name="connsiteX20" fmla="*/ 3309731 w 6470374"/>
                  <a:gd name="connsiteY20" fmla="*/ 129209 h 4442792"/>
                  <a:gd name="connsiteX21" fmla="*/ 3458817 w 6470374"/>
                  <a:gd name="connsiteY21" fmla="*/ 99392 h 4442792"/>
                  <a:gd name="connsiteX22" fmla="*/ 3747052 w 6470374"/>
                  <a:gd name="connsiteY22" fmla="*/ 19879 h 4442792"/>
                  <a:gd name="connsiteX23" fmla="*/ 3906078 w 6470374"/>
                  <a:gd name="connsiteY23" fmla="*/ 0 h 4442792"/>
                  <a:gd name="connsiteX24" fmla="*/ 4631635 w 6470374"/>
                  <a:gd name="connsiteY24" fmla="*/ 19879 h 4442792"/>
                  <a:gd name="connsiteX25" fmla="*/ 4830417 w 6470374"/>
                  <a:gd name="connsiteY25" fmla="*/ 49696 h 4442792"/>
                  <a:gd name="connsiteX26" fmla="*/ 4999383 w 6470374"/>
                  <a:gd name="connsiteY26" fmla="*/ 89453 h 4442792"/>
                  <a:gd name="connsiteX27" fmla="*/ 5128591 w 6470374"/>
                  <a:gd name="connsiteY27" fmla="*/ 149087 h 4442792"/>
                  <a:gd name="connsiteX28" fmla="*/ 5267739 w 6470374"/>
                  <a:gd name="connsiteY28" fmla="*/ 178905 h 4442792"/>
                  <a:gd name="connsiteX29" fmla="*/ 5357191 w 6470374"/>
                  <a:gd name="connsiteY29" fmla="*/ 218661 h 4442792"/>
                  <a:gd name="connsiteX30" fmla="*/ 5575852 w 6470374"/>
                  <a:gd name="connsiteY30" fmla="*/ 268357 h 4442792"/>
                  <a:gd name="connsiteX31" fmla="*/ 5734878 w 6470374"/>
                  <a:gd name="connsiteY31" fmla="*/ 337931 h 4442792"/>
                  <a:gd name="connsiteX32" fmla="*/ 5953539 w 6470374"/>
                  <a:gd name="connsiteY32" fmla="*/ 397566 h 4442792"/>
                  <a:gd name="connsiteX33" fmla="*/ 6112565 w 6470374"/>
                  <a:gd name="connsiteY33" fmla="*/ 467140 h 4442792"/>
                  <a:gd name="connsiteX34" fmla="*/ 6162261 w 6470374"/>
                  <a:gd name="connsiteY34" fmla="*/ 487018 h 4442792"/>
                  <a:gd name="connsiteX35" fmla="*/ 6251713 w 6470374"/>
                  <a:gd name="connsiteY35" fmla="*/ 516835 h 4442792"/>
                  <a:gd name="connsiteX36" fmla="*/ 6311348 w 6470374"/>
                  <a:gd name="connsiteY36" fmla="*/ 566531 h 4442792"/>
                  <a:gd name="connsiteX37" fmla="*/ 6341165 w 6470374"/>
                  <a:gd name="connsiteY37" fmla="*/ 596348 h 4442792"/>
                  <a:gd name="connsiteX38" fmla="*/ 6430617 w 6470374"/>
                  <a:gd name="connsiteY38" fmla="*/ 655983 h 4442792"/>
                  <a:gd name="connsiteX39" fmla="*/ 6470374 w 6470374"/>
                  <a:gd name="connsiteY39" fmla="*/ 665922 h 4442792"/>
                  <a:gd name="connsiteX0" fmla="*/ 0 w 6470374"/>
                  <a:gd name="connsiteY0" fmla="*/ 4442792 h 4442792"/>
                  <a:gd name="connsiteX1" fmla="*/ 1590261 w 6470374"/>
                  <a:gd name="connsiteY1" fmla="*/ 1063487 h 4442792"/>
                  <a:gd name="connsiteX2" fmla="*/ 1659835 w 6470374"/>
                  <a:gd name="connsiteY2" fmla="*/ 1043609 h 4442792"/>
                  <a:gd name="connsiteX3" fmla="*/ 1828800 w 6470374"/>
                  <a:gd name="connsiteY3" fmla="*/ 1053548 h 4442792"/>
                  <a:gd name="connsiteX4" fmla="*/ 1878496 w 6470374"/>
                  <a:gd name="connsiteY4" fmla="*/ 1073427 h 4442792"/>
                  <a:gd name="connsiteX5" fmla="*/ 2027583 w 6470374"/>
                  <a:gd name="connsiteY5" fmla="*/ 1053548 h 4442792"/>
                  <a:gd name="connsiteX6" fmla="*/ 2087217 w 6470374"/>
                  <a:gd name="connsiteY6" fmla="*/ 1023731 h 4442792"/>
                  <a:gd name="connsiteX7" fmla="*/ 2126974 w 6470374"/>
                  <a:gd name="connsiteY7" fmla="*/ 993913 h 4442792"/>
                  <a:gd name="connsiteX8" fmla="*/ 2246244 w 6470374"/>
                  <a:gd name="connsiteY8" fmla="*/ 904461 h 4442792"/>
                  <a:gd name="connsiteX9" fmla="*/ 2315817 w 6470374"/>
                  <a:gd name="connsiteY9" fmla="*/ 854766 h 4442792"/>
                  <a:gd name="connsiteX10" fmla="*/ 2435087 w 6470374"/>
                  <a:gd name="connsiteY10" fmla="*/ 725557 h 4442792"/>
                  <a:gd name="connsiteX11" fmla="*/ 2534478 w 6470374"/>
                  <a:gd name="connsiteY11" fmla="*/ 596348 h 4442792"/>
                  <a:gd name="connsiteX12" fmla="*/ 2673626 w 6470374"/>
                  <a:gd name="connsiteY12" fmla="*/ 427383 h 4442792"/>
                  <a:gd name="connsiteX13" fmla="*/ 2733261 w 6470374"/>
                  <a:gd name="connsiteY13" fmla="*/ 407505 h 4442792"/>
                  <a:gd name="connsiteX14" fmla="*/ 2802835 w 6470374"/>
                  <a:gd name="connsiteY14" fmla="*/ 357809 h 4442792"/>
                  <a:gd name="connsiteX15" fmla="*/ 2882348 w 6470374"/>
                  <a:gd name="connsiteY15" fmla="*/ 288235 h 4442792"/>
                  <a:gd name="connsiteX16" fmla="*/ 3011557 w 6470374"/>
                  <a:gd name="connsiteY16" fmla="*/ 238540 h 4442792"/>
                  <a:gd name="connsiteX17" fmla="*/ 3130826 w 6470374"/>
                  <a:gd name="connsiteY17" fmla="*/ 149087 h 4442792"/>
                  <a:gd name="connsiteX18" fmla="*/ 3190461 w 6470374"/>
                  <a:gd name="connsiteY18" fmla="*/ 139148 h 4442792"/>
                  <a:gd name="connsiteX19" fmla="*/ 3309731 w 6470374"/>
                  <a:gd name="connsiteY19" fmla="*/ 129209 h 4442792"/>
                  <a:gd name="connsiteX20" fmla="*/ 3458817 w 6470374"/>
                  <a:gd name="connsiteY20" fmla="*/ 99392 h 4442792"/>
                  <a:gd name="connsiteX21" fmla="*/ 3747052 w 6470374"/>
                  <a:gd name="connsiteY21" fmla="*/ 19879 h 4442792"/>
                  <a:gd name="connsiteX22" fmla="*/ 3906078 w 6470374"/>
                  <a:gd name="connsiteY22" fmla="*/ 0 h 4442792"/>
                  <a:gd name="connsiteX23" fmla="*/ 4631635 w 6470374"/>
                  <a:gd name="connsiteY23" fmla="*/ 19879 h 4442792"/>
                  <a:gd name="connsiteX24" fmla="*/ 4830417 w 6470374"/>
                  <a:gd name="connsiteY24" fmla="*/ 49696 h 4442792"/>
                  <a:gd name="connsiteX25" fmla="*/ 4999383 w 6470374"/>
                  <a:gd name="connsiteY25" fmla="*/ 89453 h 4442792"/>
                  <a:gd name="connsiteX26" fmla="*/ 5128591 w 6470374"/>
                  <a:gd name="connsiteY26" fmla="*/ 149087 h 4442792"/>
                  <a:gd name="connsiteX27" fmla="*/ 5267739 w 6470374"/>
                  <a:gd name="connsiteY27" fmla="*/ 178905 h 4442792"/>
                  <a:gd name="connsiteX28" fmla="*/ 5357191 w 6470374"/>
                  <a:gd name="connsiteY28" fmla="*/ 218661 h 4442792"/>
                  <a:gd name="connsiteX29" fmla="*/ 5575852 w 6470374"/>
                  <a:gd name="connsiteY29" fmla="*/ 268357 h 4442792"/>
                  <a:gd name="connsiteX30" fmla="*/ 5734878 w 6470374"/>
                  <a:gd name="connsiteY30" fmla="*/ 337931 h 4442792"/>
                  <a:gd name="connsiteX31" fmla="*/ 5953539 w 6470374"/>
                  <a:gd name="connsiteY31" fmla="*/ 397566 h 4442792"/>
                  <a:gd name="connsiteX32" fmla="*/ 6112565 w 6470374"/>
                  <a:gd name="connsiteY32" fmla="*/ 467140 h 4442792"/>
                  <a:gd name="connsiteX33" fmla="*/ 6162261 w 6470374"/>
                  <a:gd name="connsiteY33" fmla="*/ 487018 h 4442792"/>
                  <a:gd name="connsiteX34" fmla="*/ 6251713 w 6470374"/>
                  <a:gd name="connsiteY34" fmla="*/ 516835 h 4442792"/>
                  <a:gd name="connsiteX35" fmla="*/ 6311348 w 6470374"/>
                  <a:gd name="connsiteY35" fmla="*/ 566531 h 4442792"/>
                  <a:gd name="connsiteX36" fmla="*/ 6341165 w 6470374"/>
                  <a:gd name="connsiteY36" fmla="*/ 596348 h 4442792"/>
                  <a:gd name="connsiteX37" fmla="*/ 6430617 w 6470374"/>
                  <a:gd name="connsiteY37" fmla="*/ 655983 h 4442792"/>
                  <a:gd name="connsiteX38" fmla="*/ 6470374 w 6470374"/>
                  <a:gd name="connsiteY38" fmla="*/ 665922 h 4442792"/>
                  <a:gd name="connsiteX0" fmla="*/ 0 w 6470374"/>
                  <a:gd name="connsiteY0" fmla="*/ 4442792 h 4442792"/>
                  <a:gd name="connsiteX1" fmla="*/ 1590261 w 6470374"/>
                  <a:gd name="connsiteY1" fmla="*/ 1063487 h 4442792"/>
                  <a:gd name="connsiteX2" fmla="*/ 1703538 w 6470374"/>
                  <a:gd name="connsiteY2" fmla="*/ 1033524 h 4442792"/>
                  <a:gd name="connsiteX3" fmla="*/ 1828800 w 6470374"/>
                  <a:gd name="connsiteY3" fmla="*/ 1053548 h 4442792"/>
                  <a:gd name="connsiteX4" fmla="*/ 1878496 w 6470374"/>
                  <a:gd name="connsiteY4" fmla="*/ 1073427 h 4442792"/>
                  <a:gd name="connsiteX5" fmla="*/ 2027583 w 6470374"/>
                  <a:gd name="connsiteY5" fmla="*/ 1053548 h 4442792"/>
                  <a:gd name="connsiteX6" fmla="*/ 2087217 w 6470374"/>
                  <a:gd name="connsiteY6" fmla="*/ 1023731 h 4442792"/>
                  <a:gd name="connsiteX7" fmla="*/ 2126974 w 6470374"/>
                  <a:gd name="connsiteY7" fmla="*/ 993913 h 4442792"/>
                  <a:gd name="connsiteX8" fmla="*/ 2246244 w 6470374"/>
                  <a:gd name="connsiteY8" fmla="*/ 904461 h 4442792"/>
                  <a:gd name="connsiteX9" fmla="*/ 2315817 w 6470374"/>
                  <a:gd name="connsiteY9" fmla="*/ 854766 h 4442792"/>
                  <a:gd name="connsiteX10" fmla="*/ 2435087 w 6470374"/>
                  <a:gd name="connsiteY10" fmla="*/ 725557 h 4442792"/>
                  <a:gd name="connsiteX11" fmla="*/ 2534478 w 6470374"/>
                  <a:gd name="connsiteY11" fmla="*/ 596348 h 4442792"/>
                  <a:gd name="connsiteX12" fmla="*/ 2673626 w 6470374"/>
                  <a:gd name="connsiteY12" fmla="*/ 427383 h 4442792"/>
                  <a:gd name="connsiteX13" fmla="*/ 2733261 w 6470374"/>
                  <a:gd name="connsiteY13" fmla="*/ 407505 h 4442792"/>
                  <a:gd name="connsiteX14" fmla="*/ 2802835 w 6470374"/>
                  <a:gd name="connsiteY14" fmla="*/ 357809 h 4442792"/>
                  <a:gd name="connsiteX15" fmla="*/ 2882348 w 6470374"/>
                  <a:gd name="connsiteY15" fmla="*/ 288235 h 4442792"/>
                  <a:gd name="connsiteX16" fmla="*/ 3011557 w 6470374"/>
                  <a:gd name="connsiteY16" fmla="*/ 238540 h 4442792"/>
                  <a:gd name="connsiteX17" fmla="*/ 3130826 w 6470374"/>
                  <a:gd name="connsiteY17" fmla="*/ 149087 h 4442792"/>
                  <a:gd name="connsiteX18" fmla="*/ 3190461 w 6470374"/>
                  <a:gd name="connsiteY18" fmla="*/ 139148 h 4442792"/>
                  <a:gd name="connsiteX19" fmla="*/ 3309731 w 6470374"/>
                  <a:gd name="connsiteY19" fmla="*/ 129209 h 4442792"/>
                  <a:gd name="connsiteX20" fmla="*/ 3458817 w 6470374"/>
                  <a:gd name="connsiteY20" fmla="*/ 99392 h 4442792"/>
                  <a:gd name="connsiteX21" fmla="*/ 3747052 w 6470374"/>
                  <a:gd name="connsiteY21" fmla="*/ 19879 h 4442792"/>
                  <a:gd name="connsiteX22" fmla="*/ 3906078 w 6470374"/>
                  <a:gd name="connsiteY22" fmla="*/ 0 h 4442792"/>
                  <a:gd name="connsiteX23" fmla="*/ 4631635 w 6470374"/>
                  <a:gd name="connsiteY23" fmla="*/ 19879 h 4442792"/>
                  <a:gd name="connsiteX24" fmla="*/ 4830417 w 6470374"/>
                  <a:gd name="connsiteY24" fmla="*/ 49696 h 4442792"/>
                  <a:gd name="connsiteX25" fmla="*/ 4999383 w 6470374"/>
                  <a:gd name="connsiteY25" fmla="*/ 89453 h 4442792"/>
                  <a:gd name="connsiteX26" fmla="*/ 5128591 w 6470374"/>
                  <a:gd name="connsiteY26" fmla="*/ 149087 h 4442792"/>
                  <a:gd name="connsiteX27" fmla="*/ 5267739 w 6470374"/>
                  <a:gd name="connsiteY27" fmla="*/ 178905 h 4442792"/>
                  <a:gd name="connsiteX28" fmla="*/ 5357191 w 6470374"/>
                  <a:gd name="connsiteY28" fmla="*/ 218661 h 4442792"/>
                  <a:gd name="connsiteX29" fmla="*/ 5575852 w 6470374"/>
                  <a:gd name="connsiteY29" fmla="*/ 268357 h 4442792"/>
                  <a:gd name="connsiteX30" fmla="*/ 5734878 w 6470374"/>
                  <a:gd name="connsiteY30" fmla="*/ 337931 h 4442792"/>
                  <a:gd name="connsiteX31" fmla="*/ 5953539 w 6470374"/>
                  <a:gd name="connsiteY31" fmla="*/ 397566 h 4442792"/>
                  <a:gd name="connsiteX32" fmla="*/ 6112565 w 6470374"/>
                  <a:gd name="connsiteY32" fmla="*/ 467140 h 4442792"/>
                  <a:gd name="connsiteX33" fmla="*/ 6162261 w 6470374"/>
                  <a:gd name="connsiteY33" fmla="*/ 487018 h 4442792"/>
                  <a:gd name="connsiteX34" fmla="*/ 6251713 w 6470374"/>
                  <a:gd name="connsiteY34" fmla="*/ 516835 h 4442792"/>
                  <a:gd name="connsiteX35" fmla="*/ 6311348 w 6470374"/>
                  <a:gd name="connsiteY35" fmla="*/ 566531 h 4442792"/>
                  <a:gd name="connsiteX36" fmla="*/ 6341165 w 6470374"/>
                  <a:gd name="connsiteY36" fmla="*/ 596348 h 4442792"/>
                  <a:gd name="connsiteX37" fmla="*/ 6430617 w 6470374"/>
                  <a:gd name="connsiteY37" fmla="*/ 655983 h 4442792"/>
                  <a:gd name="connsiteX38" fmla="*/ 6470374 w 6470374"/>
                  <a:gd name="connsiteY38" fmla="*/ 665922 h 4442792"/>
                  <a:gd name="connsiteX0" fmla="*/ 0 w 6470374"/>
                  <a:gd name="connsiteY0" fmla="*/ 4442792 h 4442792"/>
                  <a:gd name="connsiteX1" fmla="*/ 1391917 w 6470374"/>
                  <a:gd name="connsiteY1" fmla="*/ 1524049 h 4442792"/>
                  <a:gd name="connsiteX2" fmla="*/ 1703538 w 6470374"/>
                  <a:gd name="connsiteY2" fmla="*/ 1033524 h 4442792"/>
                  <a:gd name="connsiteX3" fmla="*/ 1828800 w 6470374"/>
                  <a:gd name="connsiteY3" fmla="*/ 1053548 h 4442792"/>
                  <a:gd name="connsiteX4" fmla="*/ 1878496 w 6470374"/>
                  <a:gd name="connsiteY4" fmla="*/ 1073427 h 4442792"/>
                  <a:gd name="connsiteX5" fmla="*/ 2027583 w 6470374"/>
                  <a:gd name="connsiteY5" fmla="*/ 1053548 h 4442792"/>
                  <a:gd name="connsiteX6" fmla="*/ 2087217 w 6470374"/>
                  <a:gd name="connsiteY6" fmla="*/ 1023731 h 4442792"/>
                  <a:gd name="connsiteX7" fmla="*/ 2126974 w 6470374"/>
                  <a:gd name="connsiteY7" fmla="*/ 993913 h 4442792"/>
                  <a:gd name="connsiteX8" fmla="*/ 2246244 w 6470374"/>
                  <a:gd name="connsiteY8" fmla="*/ 904461 h 4442792"/>
                  <a:gd name="connsiteX9" fmla="*/ 2315817 w 6470374"/>
                  <a:gd name="connsiteY9" fmla="*/ 854766 h 4442792"/>
                  <a:gd name="connsiteX10" fmla="*/ 2435087 w 6470374"/>
                  <a:gd name="connsiteY10" fmla="*/ 725557 h 4442792"/>
                  <a:gd name="connsiteX11" fmla="*/ 2534478 w 6470374"/>
                  <a:gd name="connsiteY11" fmla="*/ 596348 h 4442792"/>
                  <a:gd name="connsiteX12" fmla="*/ 2673626 w 6470374"/>
                  <a:gd name="connsiteY12" fmla="*/ 427383 h 4442792"/>
                  <a:gd name="connsiteX13" fmla="*/ 2733261 w 6470374"/>
                  <a:gd name="connsiteY13" fmla="*/ 407505 h 4442792"/>
                  <a:gd name="connsiteX14" fmla="*/ 2802835 w 6470374"/>
                  <a:gd name="connsiteY14" fmla="*/ 357809 h 4442792"/>
                  <a:gd name="connsiteX15" fmla="*/ 2882348 w 6470374"/>
                  <a:gd name="connsiteY15" fmla="*/ 288235 h 4442792"/>
                  <a:gd name="connsiteX16" fmla="*/ 3011557 w 6470374"/>
                  <a:gd name="connsiteY16" fmla="*/ 238540 h 4442792"/>
                  <a:gd name="connsiteX17" fmla="*/ 3130826 w 6470374"/>
                  <a:gd name="connsiteY17" fmla="*/ 149087 h 4442792"/>
                  <a:gd name="connsiteX18" fmla="*/ 3190461 w 6470374"/>
                  <a:gd name="connsiteY18" fmla="*/ 139148 h 4442792"/>
                  <a:gd name="connsiteX19" fmla="*/ 3309731 w 6470374"/>
                  <a:gd name="connsiteY19" fmla="*/ 129209 h 4442792"/>
                  <a:gd name="connsiteX20" fmla="*/ 3458817 w 6470374"/>
                  <a:gd name="connsiteY20" fmla="*/ 99392 h 4442792"/>
                  <a:gd name="connsiteX21" fmla="*/ 3747052 w 6470374"/>
                  <a:gd name="connsiteY21" fmla="*/ 19879 h 4442792"/>
                  <a:gd name="connsiteX22" fmla="*/ 3906078 w 6470374"/>
                  <a:gd name="connsiteY22" fmla="*/ 0 h 4442792"/>
                  <a:gd name="connsiteX23" fmla="*/ 4631635 w 6470374"/>
                  <a:gd name="connsiteY23" fmla="*/ 19879 h 4442792"/>
                  <a:gd name="connsiteX24" fmla="*/ 4830417 w 6470374"/>
                  <a:gd name="connsiteY24" fmla="*/ 49696 h 4442792"/>
                  <a:gd name="connsiteX25" fmla="*/ 4999383 w 6470374"/>
                  <a:gd name="connsiteY25" fmla="*/ 89453 h 4442792"/>
                  <a:gd name="connsiteX26" fmla="*/ 5128591 w 6470374"/>
                  <a:gd name="connsiteY26" fmla="*/ 149087 h 4442792"/>
                  <a:gd name="connsiteX27" fmla="*/ 5267739 w 6470374"/>
                  <a:gd name="connsiteY27" fmla="*/ 178905 h 4442792"/>
                  <a:gd name="connsiteX28" fmla="*/ 5357191 w 6470374"/>
                  <a:gd name="connsiteY28" fmla="*/ 218661 h 4442792"/>
                  <a:gd name="connsiteX29" fmla="*/ 5575852 w 6470374"/>
                  <a:gd name="connsiteY29" fmla="*/ 268357 h 4442792"/>
                  <a:gd name="connsiteX30" fmla="*/ 5734878 w 6470374"/>
                  <a:gd name="connsiteY30" fmla="*/ 337931 h 4442792"/>
                  <a:gd name="connsiteX31" fmla="*/ 5953539 w 6470374"/>
                  <a:gd name="connsiteY31" fmla="*/ 397566 h 4442792"/>
                  <a:gd name="connsiteX32" fmla="*/ 6112565 w 6470374"/>
                  <a:gd name="connsiteY32" fmla="*/ 467140 h 4442792"/>
                  <a:gd name="connsiteX33" fmla="*/ 6162261 w 6470374"/>
                  <a:gd name="connsiteY33" fmla="*/ 487018 h 4442792"/>
                  <a:gd name="connsiteX34" fmla="*/ 6251713 w 6470374"/>
                  <a:gd name="connsiteY34" fmla="*/ 516835 h 4442792"/>
                  <a:gd name="connsiteX35" fmla="*/ 6311348 w 6470374"/>
                  <a:gd name="connsiteY35" fmla="*/ 566531 h 4442792"/>
                  <a:gd name="connsiteX36" fmla="*/ 6341165 w 6470374"/>
                  <a:gd name="connsiteY36" fmla="*/ 596348 h 4442792"/>
                  <a:gd name="connsiteX37" fmla="*/ 6430617 w 6470374"/>
                  <a:gd name="connsiteY37" fmla="*/ 655983 h 4442792"/>
                  <a:gd name="connsiteX38" fmla="*/ 6470374 w 6470374"/>
                  <a:gd name="connsiteY38" fmla="*/ 665922 h 4442792"/>
                  <a:gd name="connsiteX0" fmla="*/ 0 w 6470374"/>
                  <a:gd name="connsiteY0" fmla="*/ 4442792 h 4442792"/>
                  <a:gd name="connsiteX1" fmla="*/ 1358299 w 6470374"/>
                  <a:gd name="connsiteY1" fmla="*/ 1517326 h 4442792"/>
                  <a:gd name="connsiteX2" fmla="*/ 1703538 w 6470374"/>
                  <a:gd name="connsiteY2" fmla="*/ 1033524 h 4442792"/>
                  <a:gd name="connsiteX3" fmla="*/ 1828800 w 6470374"/>
                  <a:gd name="connsiteY3" fmla="*/ 1053548 h 4442792"/>
                  <a:gd name="connsiteX4" fmla="*/ 1878496 w 6470374"/>
                  <a:gd name="connsiteY4" fmla="*/ 1073427 h 4442792"/>
                  <a:gd name="connsiteX5" fmla="*/ 2027583 w 6470374"/>
                  <a:gd name="connsiteY5" fmla="*/ 1053548 h 4442792"/>
                  <a:gd name="connsiteX6" fmla="*/ 2087217 w 6470374"/>
                  <a:gd name="connsiteY6" fmla="*/ 1023731 h 4442792"/>
                  <a:gd name="connsiteX7" fmla="*/ 2126974 w 6470374"/>
                  <a:gd name="connsiteY7" fmla="*/ 993913 h 4442792"/>
                  <a:gd name="connsiteX8" fmla="*/ 2246244 w 6470374"/>
                  <a:gd name="connsiteY8" fmla="*/ 904461 h 4442792"/>
                  <a:gd name="connsiteX9" fmla="*/ 2315817 w 6470374"/>
                  <a:gd name="connsiteY9" fmla="*/ 854766 h 4442792"/>
                  <a:gd name="connsiteX10" fmla="*/ 2435087 w 6470374"/>
                  <a:gd name="connsiteY10" fmla="*/ 725557 h 4442792"/>
                  <a:gd name="connsiteX11" fmla="*/ 2534478 w 6470374"/>
                  <a:gd name="connsiteY11" fmla="*/ 596348 h 4442792"/>
                  <a:gd name="connsiteX12" fmla="*/ 2673626 w 6470374"/>
                  <a:gd name="connsiteY12" fmla="*/ 427383 h 4442792"/>
                  <a:gd name="connsiteX13" fmla="*/ 2733261 w 6470374"/>
                  <a:gd name="connsiteY13" fmla="*/ 407505 h 4442792"/>
                  <a:gd name="connsiteX14" fmla="*/ 2802835 w 6470374"/>
                  <a:gd name="connsiteY14" fmla="*/ 357809 h 4442792"/>
                  <a:gd name="connsiteX15" fmla="*/ 2882348 w 6470374"/>
                  <a:gd name="connsiteY15" fmla="*/ 288235 h 4442792"/>
                  <a:gd name="connsiteX16" fmla="*/ 3011557 w 6470374"/>
                  <a:gd name="connsiteY16" fmla="*/ 238540 h 4442792"/>
                  <a:gd name="connsiteX17" fmla="*/ 3130826 w 6470374"/>
                  <a:gd name="connsiteY17" fmla="*/ 149087 h 4442792"/>
                  <a:gd name="connsiteX18" fmla="*/ 3190461 w 6470374"/>
                  <a:gd name="connsiteY18" fmla="*/ 139148 h 4442792"/>
                  <a:gd name="connsiteX19" fmla="*/ 3309731 w 6470374"/>
                  <a:gd name="connsiteY19" fmla="*/ 129209 h 4442792"/>
                  <a:gd name="connsiteX20" fmla="*/ 3458817 w 6470374"/>
                  <a:gd name="connsiteY20" fmla="*/ 99392 h 4442792"/>
                  <a:gd name="connsiteX21" fmla="*/ 3747052 w 6470374"/>
                  <a:gd name="connsiteY21" fmla="*/ 19879 h 4442792"/>
                  <a:gd name="connsiteX22" fmla="*/ 3906078 w 6470374"/>
                  <a:gd name="connsiteY22" fmla="*/ 0 h 4442792"/>
                  <a:gd name="connsiteX23" fmla="*/ 4631635 w 6470374"/>
                  <a:gd name="connsiteY23" fmla="*/ 19879 h 4442792"/>
                  <a:gd name="connsiteX24" fmla="*/ 4830417 w 6470374"/>
                  <a:gd name="connsiteY24" fmla="*/ 49696 h 4442792"/>
                  <a:gd name="connsiteX25" fmla="*/ 4999383 w 6470374"/>
                  <a:gd name="connsiteY25" fmla="*/ 89453 h 4442792"/>
                  <a:gd name="connsiteX26" fmla="*/ 5128591 w 6470374"/>
                  <a:gd name="connsiteY26" fmla="*/ 149087 h 4442792"/>
                  <a:gd name="connsiteX27" fmla="*/ 5267739 w 6470374"/>
                  <a:gd name="connsiteY27" fmla="*/ 178905 h 4442792"/>
                  <a:gd name="connsiteX28" fmla="*/ 5357191 w 6470374"/>
                  <a:gd name="connsiteY28" fmla="*/ 218661 h 4442792"/>
                  <a:gd name="connsiteX29" fmla="*/ 5575852 w 6470374"/>
                  <a:gd name="connsiteY29" fmla="*/ 268357 h 4442792"/>
                  <a:gd name="connsiteX30" fmla="*/ 5734878 w 6470374"/>
                  <a:gd name="connsiteY30" fmla="*/ 337931 h 4442792"/>
                  <a:gd name="connsiteX31" fmla="*/ 5953539 w 6470374"/>
                  <a:gd name="connsiteY31" fmla="*/ 397566 h 4442792"/>
                  <a:gd name="connsiteX32" fmla="*/ 6112565 w 6470374"/>
                  <a:gd name="connsiteY32" fmla="*/ 467140 h 4442792"/>
                  <a:gd name="connsiteX33" fmla="*/ 6162261 w 6470374"/>
                  <a:gd name="connsiteY33" fmla="*/ 487018 h 4442792"/>
                  <a:gd name="connsiteX34" fmla="*/ 6251713 w 6470374"/>
                  <a:gd name="connsiteY34" fmla="*/ 516835 h 4442792"/>
                  <a:gd name="connsiteX35" fmla="*/ 6311348 w 6470374"/>
                  <a:gd name="connsiteY35" fmla="*/ 566531 h 4442792"/>
                  <a:gd name="connsiteX36" fmla="*/ 6341165 w 6470374"/>
                  <a:gd name="connsiteY36" fmla="*/ 596348 h 4442792"/>
                  <a:gd name="connsiteX37" fmla="*/ 6430617 w 6470374"/>
                  <a:gd name="connsiteY37" fmla="*/ 655983 h 4442792"/>
                  <a:gd name="connsiteX38" fmla="*/ 6470374 w 6470374"/>
                  <a:gd name="connsiteY38" fmla="*/ 665922 h 4442792"/>
                  <a:gd name="connsiteX0" fmla="*/ 0 w 6470374"/>
                  <a:gd name="connsiteY0" fmla="*/ 4442792 h 4442792"/>
                  <a:gd name="connsiteX1" fmla="*/ 1358299 w 6470374"/>
                  <a:gd name="connsiteY1" fmla="*/ 1517326 h 4442792"/>
                  <a:gd name="connsiteX2" fmla="*/ 1673282 w 6470374"/>
                  <a:gd name="connsiteY2" fmla="*/ 1053694 h 4442792"/>
                  <a:gd name="connsiteX3" fmla="*/ 1828800 w 6470374"/>
                  <a:gd name="connsiteY3" fmla="*/ 1053548 h 4442792"/>
                  <a:gd name="connsiteX4" fmla="*/ 1878496 w 6470374"/>
                  <a:gd name="connsiteY4" fmla="*/ 1073427 h 4442792"/>
                  <a:gd name="connsiteX5" fmla="*/ 2027583 w 6470374"/>
                  <a:gd name="connsiteY5" fmla="*/ 1053548 h 4442792"/>
                  <a:gd name="connsiteX6" fmla="*/ 2087217 w 6470374"/>
                  <a:gd name="connsiteY6" fmla="*/ 1023731 h 4442792"/>
                  <a:gd name="connsiteX7" fmla="*/ 2126974 w 6470374"/>
                  <a:gd name="connsiteY7" fmla="*/ 993913 h 4442792"/>
                  <a:gd name="connsiteX8" fmla="*/ 2246244 w 6470374"/>
                  <a:gd name="connsiteY8" fmla="*/ 904461 h 4442792"/>
                  <a:gd name="connsiteX9" fmla="*/ 2315817 w 6470374"/>
                  <a:gd name="connsiteY9" fmla="*/ 854766 h 4442792"/>
                  <a:gd name="connsiteX10" fmla="*/ 2435087 w 6470374"/>
                  <a:gd name="connsiteY10" fmla="*/ 725557 h 4442792"/>
                  <a:gd name="connsiteX11" fmla="*/ 2534478 w 6470374"/>
                  <a:gd name="connsiteY11" fmla="*/ 596348 h 4442792"/>
                  <a:gd name="connsiteX12" fmla="*/ 2673626 w 6470374"/>
                  <a:gd name="connsiteY12" fmla="*/ 427383 h 4442792"/>
                  <a:gd name="connsiteX13" fmla="*/ 2733261 w 6470374"/>
                  <a:gd name="connsiteY13" fmla="*/ 407505 h 4442792"/>
                  <a:gd name="connsiteX14" fmla="*/ 2802835 w 6470374"/>
                  <a:gd name="connsiteY14" fmla="*/ 357809 h 4442792"/>
                  <a:gd name="connsiteX15" fmla="*/ 2882348 w 6470374"/>
                  <a:gd name="connsiteY15" fmla="*/ 288235 h 4442792"/>
                  <a:gd name="connsiteX16" fmla="*/ 3011557 w 6470374"/>
                  <a:gd name="connsiteY16" fmla="*/ 238540 h 4442792"/>
                  <a:gd name="connsiteX17" fmla="*/ 3130826 w 6470374"/>
                  <a:gd name="connsiteY17" fmla="*/ 149087 h 4442792"/>
                  <a:gd name="connsiteX18" fmla="*/ 3190461 w 6470374"/>
                  <a:gd name="connsiteY18" fmla="*/ 139148 h 4442792"/>
                  <a:gd name="connsiteX19" fmla="*/ 3309731 w 6470374"/>
                  <a:gd name="connsiteY19" fmla="*/ 129209 h 4442792"/>
                  <a:gd name="connsiteX20" fmla="*/ 3458817 w 6470374"/>
                  <a:gd name="connsiteY20" fmla="*/ 99392 h 4442792"/>
                  <a:gd name="connsiteX21" fmla="*/ 3747052 w 6470374"/>
                  <a:gd name="connsiteY21" fmla="*/ 19879 h 4442792"/>
                  <a:gd name="connsiteX22" fmla="*/ 3906078 w 6470374"/>
                  <a:gd name="connsiteY22" fmla="*/ 0 h 4442792"/>
                  <a:gd name="connsiteX23" fmla="*/ 4631635 w 6470374"/>
                  <a:gd name="connsiteY23" fmla="*/ 19879 h 4442792"/>
                  <a:gd name="connsiteX24" fmla="*/ 4830417 w 6470374"/>
                  <a:gd name="connsiteY24" fmla="*/ 49696 h 4442792"/>
                  <a:gd name="connsiteX25" fmla="*/ 4999383 w 6470374"/>
                  <a:gd name="connsiteY25" fmla="*/ 89453 h 4442792"/>
                  <a:gd name="connsiteX26" fmla="*/ 5128591 w 6470374"/>
                  <a:gd name="connsiteY26" fmla="*/ 149087 h 4442792"/>
                  <a:gd name="connsiteX27" fmla="*/ 5267739 w 6470374"/>
                  <a:gd name="connsiteY27" fmla="*/ 178905 h 4442792"/>
                  <a:gd name="connsiteX28" fmla="*/ 5357191 w 6470374"/>
                  <a:gd name="connsiteY28" fmla="*/ 218661 h 4442792"/>
                  <a:gd name="connsiteX29" fmla="*/ 5575852 w 6470374"/>
                  <a:gd name="connsiteY29" fmla="*/ 268357 h 4442792"/>
                  <a:gd name="connsiteX30" fmla="*/ 5734878 w 6470374"/>
                  <a:gd name="connsiteY30" fmla="*/ 337931 h 4442792"/>
                  <a:gd name="connsiteX31" fmla="*/ 5953539 w 6470374"/>
                  <a:gd name="connsiteY31" fmla="*/ 397566 h 4442792"/>
                  <a:gd name="connsiteX32" fmla="*/ 6112565 w 6470374"/>
                  <a:gd name="connsiteY32" fmla="*/ 467140 h 4442792"/>
                  <a:gd name="connsiteX33" fmla="*/ 6162261 w 6470374"/>
                  <a:gd name="connsiteY33" fmla="*/ 487018 h 4442792"/>
                  <a:gd name="connsiteX34" fmla="*/ 6251713 w 6470374"/>
                  <a:gd name="connsiteY34" fmla="*/ 516835 h 4442792"/>
                  <a:gd name="connsiteX35" fmla="*/ 6311348 w 6470374"/>
                  <a:gd name="connsiteY35" fmla="*/ 566531 h 4442792"/>
                  <a:gd name="connsiteX36" fmla="*/ 6341165 w 6470374"/>
                  <a:gd name="connsiteY36" fmla="*/ 596348 h 4442792"/>
                  <a:gd name="connsiteX37" fmla="*/ 6430617 w 6470374"/>
                  <a:gd name="connsiteY37" fmla="*/ 655983 h 4442792"/>
                  <a:gd name="connsiteX38" fmla="*/ 6470374 w 6470374"/>
                  <a:gd name="connsiteY38" fmla="*/ 665922 h 4442792"/>
                  <a:gd name="connsiteX0" fmla="*/ 0 w 6470374"/>
                  <a:gd name="connsiteY0" fmla="*/ 4442792 h 4442792"/>
                  <a:gd name="connsiteX1" fmla="*/ 1358299 w 6470374"/>
                  <a:gd name="connsiteY1" fmla="*/ 1517326 h 4442792"/>
                  <a:gd name="connsiteX2" fmla="*/ 1680006 w 6470374"/>
                  <a:gd name="connsiteY2" fmla="*/ 1020077 h 4442792"/>
                  <a:gd name="connsiteX3" fmla="*/ 1828800 w 6470374"/>
                  <a:gd name="connsiteY3" fmla="*/ 1053548 h 4442792"/>
                  <a:gd name="connsiteX4" fmla="*/ 1878496 w 6470374"/>
                  <a:gd name="connsiteY4" fmla="*/ 1073427 h 4442792"/>
                  <a:gd name="connsiteX5" fmla="*/ 2027583 w 6470374"/>
                  <a:gd name="connsiteY5" fmla="*/ 1053548 h 4442792"/>
                  <a:gd name="connsiteX6" fmla="*/ 2087217 w 6470374"/>
                  <a:gd name="connsiteY6" fmla="*/ 1023731 h 4442792"/>
                  <a:gd name="connsiteX7" fmla="*/ 2126974 w 6470374"/>
                  <a:gd name="connsiteY7" fmla="*/ 993913 h 4442792"/>
                  <a:gd name="connsiteX8" fmla="*/ 2246244 w 6470374"/>
                  <a:gd name="connsiteY8" fmla="*/ 904461 h 4442792"/>
                  <a:gd name="connsiteX9" fmla="*/ 2315817 w 6470374"/>
                  <a:gd name="connsiteY9" fmla="*/ 854766 h 4442792"/>
                  <a:gd name="connsiteX10" fmla="*/ 2435087 w 6470374"/>
                  <a:gd name="connsiteY10" fmla="*/ 725557 h 4442792"/>
                  <a:gd name="connsiteX11" fmla="*/ 2534478 w 6470374"/>
                  <a:gd name="connsiteY11" fmla="*/ 596348 h 4442792"/>
                  <a:gd name="connsiteX12" fmla="*/ 2673626 w 6470374"/>
                  <a:gd name="connsiteY12" fmla="*/ 427383 h 4442792"/>
                  <a:gd name="connsiteX13" fmla="*/ 2733261 w 6470374"/>
                  <a:gd name="connsiteY13" fmla="*/ 407505 h 4442792"/>
                  <a:gd name="connsiteX14" fmla="*/ 2802835 w 6470374"/>
                  <a:gd name="connsiteY14" fmla="*/ 357809 h 4442792"/>
                  <a:gd name="connsiteX15" fmla="*/ 2882348 w 6470374"/>
                  <a:gd name="connsiteY15" fmla="*/ 288235 h 4442792"/>
                  <a:gd name="connsiteX16" fmla="*/ 3011557 w 6470374"/>
                  <a:gd name="connsiteY16" fmla="*/ 238540 h 4442792"/>
                  <a:gd name="connsiteX17" fmla="*/ 3130826 w 6470374"/>
                  <a:gd name="connsiteY17" fmla="*/ 149087 h 4442792"/>
                  <a:gd name="connsiteX18" fmla="*/ 3190461 w 6470374"/>
                  <a:gd name="connsiteY18" fmla="*/ 139148 h 4442792"/>
                  <a:gd name="connsiteX19" fmla="*/ 3309731 w 6470374"/>
                  <a:gd name="connsiteY19" fmla="*/ 129209 h 4442792"/>
                  <a:gd name="connsiteX20" fmla="*/ 3458817 w 6470374"/>
                  <a:gd name="connsiteY20" fmla="*/ 99392 h 4442792"/>
                  <a:gd name="connsiteX21" fmla="*/ 3747052 w 6470374"/>
                  <a:gd name="connsiteY21" fmla="*/ 19879 h 4442792"/>
                  <a:gd name="connsiteX22" fmla="*/ 3906078 w 6470374"/>
                  <a:gd name="connsiteY22" fmla="*/ 0 h 4442792"/>
                  <a:gd name="connsiteX23" fmla="*/ 4631635 w 6470374"/>
                  <a:gd name="connsiteY23" fmla="*/ 19879 h 4442792"/>
                  <a:gd name="connsiteX24" fmla="*/ 4830417 w 6470374"/>
                  <a:gd name="connsiteY24" fmla="*/ 49696 h 4442792"/>
                  <a:gd name="connsiteX25" fmla="*/ 4999383 w 6470374"/>
                  <a:gd name="connsiteY25" fmla="*/ 89453 h 4442792"/>
                  <a:gd name="connsiteX26" fmla="*/ 5128591 w 6470374"/>
                  <a:gd name="connsiteY26" fmla="*/ 149087 h 4442792"/>
                  <a:gd name="connsiteX27" fmla="*/ 5267739 w 6470374"/>
                  <a:gd name="connsiteY27" fmla="*/ 178905 h 4442792"/>
                  <a:gd name="connsiteX28" fmla="*/ 5357191 w 6470374"/>
                  <a:gd name="connsiteY28" fmla="*/ 218661 h 4442792"/>
                  <a:gd name="connsiteX29" fmla="*/ 5575852 w 6470374"/>
                  <a:gd name="connsiteY29" fmla="*/ 268357 h 4442792"/>
                  <a:gd name="connsiteX30" fmla="*/ 5734878 w 6470374"/>
                  <a:gd name="connsiteY30" fmla="*/ 337931 h 4442792"/>
                  <a:gd name="connsiteX31" fmla="*/ 5953539 w 6470374"/>
                  <a:gd name="connsiteY31" fmla="*/ 397566 h 4442792"/>
                  <a:gd name="connsiteX32" fmla="*/ 6112565 w 6470374"/>
                  <a:gd name="connsiteY32" fmla="*/ 467140 h 4442792"/>
                  <a:gd name="connsiteX33" fmla="*/ 6162261 w 6470374"/>
                  <a:gd name="connsiteY33" fmla="*/ 487018 h 4442792"/>
                  <a:gd name="connsiteX34" fmla="*/ 6251713 w 6470374"/>
                  <a:gd name="connsiteY34" fmla="*/ 516835 h 4442792"/>
                  <a:gd name="connsiteX35" fmla="*/ 6311348 w 6470374"/>
                  <a:gd name="connsiteY35" fmla="*/ 566531 h 4442792"/>
                  <a:gd name="connsiteX36" fmla="*/ 6341165 w 6470374"/>
                  <a:gd name="connsiteY36" fmla="*/ 596348 h 4442792"/>
                  <a:gd name="connsiteX37" fmla="*/ 6430617 w 6470374"/>
                  <a:gd name="connsiteY37" fmla="*/ 655983 h 4442792"/>
                  <a:gd name="connsiteX38" fmla="*/ 6470374 w 6470374"/>
                  <a:gd name="connsiteY38" fmla="*/ 665922 h 4442792"/>
                  <a:gd name="connsiteX0" fmla="*/ 0 w 6470374"/>
                  <a:gd name="connsiteY0" fmla="*/ 4442792 h 4442792"/>
                  <a:gd name="connsiteX1" fmla="*/ 1385193 w 6470374"/>
                  <a:gd name="connsiteY1" fmla="*/ 1530773 h 4442792"/>
                  <a:gd name="connsiteX2" fmla="*/ 1680006 w 6470374"/>
                  <a:gd name="connsiteY2" fmla="*/ 1020077 h 4442792"/>
                  <a:gd name="connsiteX3" fmla="*/ 1828800 w 6470374"/>
                  <a:gd name="connsiteY3" fmla="*/ 1053548 h 4442792"/>
                  <a:gd name="connsiteX4" fmla="*/ 1878496 w 6470374"/>
                  <a:gd name="connsiteY4" fmla="*/ 1073427 h 4442792"/>
                  <a:gd name="connsiteX5" fmla="*/ 2027583 w 6470374"/>
                  <a:gd name="connsiteY5" fmla="*/ 1053548 h 4442792"/>
                  <a:gd name="connsiteX6" fmla="*/ 2087217 w 6470374"/>
                  <a:gd name="connsiteY6" fmla="*/ 1023731 h 4442792"/>
                  <a:gd name="connsiteX7" fmla="*/ 2126974 w 6470374"/>
                  <a:gd name="connsiteY7" fmla="*/ 993913 h 4442792"/>
                  <a:gd name="connsiteX8" fmla="*/ 2246244 w 6470374"/>
                  <a:gd name="connsiteY8" fmla="*/ 904461 h 4442792"/>
                  <a:gd name="connsiteX9" fmla="*/ 2315817 w 6470374"/>
                  <a:gd name="connsiteY9" fmla="*/ 854766 h 4442792"/>
                  <a:gd name="connsiteX10" fmla="*/ 2435087 w 6470374"/>
                  <a:gd name="connsiteY10" fmla="*/ 725557 h 4442792"/>
                  <a:gd name="connsiteX11" fmla="*/ 2534478 w 6470374"/>
                  <a:gd name="connsiteY11" fmla="*/ 596348 h 4442792"/>
                  <a:gd name="connsiteX12" fmla="*/ 2673626 w 6470374"/>
                  <a:gd name="connsiteY12" fmla="*/ 427383 h 4442792"/>
                  <a:gd name="connsiteX13" fmla="*/ 2733261 w 6470374"/>
                  <a:gd name="connsiteY13" fmla="*/ 407505 h 4442792"/>
                  <a:gd name="connsiteX14" fmla="*/ 2802835 w 6470374"/>
                  <a:gd name="connsiteY14" fmla="*/ 357809 h 4442792"/>
                  <a:gd name="connsiteX15" fmla="*/ 2882348 w 6470374"/>
                  <a:gd name="connsiteY15" fmla="*/ 288235 h 4442792"/>
                  <a:gd name="connsiteX16" fmla="*/ 3011557 w 6470374"/>
                  <a:gd name="connsiteY16" fmla="*/ 238540 h 4442792"/>
                  <a:gd name="connsiteX17" fmla="*/ 3130826 w 6470374"/>
                  <a:gd name="connsiteY17" fmla="*/ 149087 h 4442792"/>
                  <a:gd name="connsiteX18" fmla="*/ 3190461 w 6470374"/>
                  <a:gd name="connsiteY18" fmla="*/ 139148 h 4442792"/>
                  <a:gd name="connsiteX19" fmla="*/ 3309731 w 6470374"/>
                  <a:gd name="connsiteY19" fmla="*/ 129209 h 4442792"/>
                  <a:gd name="connsiteX20" fmla="*/ 3458817 w 6470374"/>
                  <a:gd name="connsiteY20" fmla="*/ 99392 h 4442792"/>
                  <a:gd name="connsiteX21" fmla="*/ 3747052 w 6470374"/>
                  <a:gd name="connsiteY21" fmla="*/ 19879 h 4442792"/>
                  <a:gd name="connsiteX22" fmla="*/ 3906078 w 6470374"/>
                  <a:gd name="connsiteY22" fmla="*/ 0 h 4442792"/>
                  <a:gd name="connsiteX23" fmla="*/ 4631635 w 6470374"/>
                  <a:gd name="connsiteY23" fmla="*/ 19879 h 4442792"/>
                  <a:gd name="connsiteX24" fmla="*/ 4830417 w 6470374"/>
                  <a:gd name="connsiteY24" fmla="*/ 49696 h 4442792"/>
                  <a:gd name="connsiteX25" fmla="*/ 4999383 w 6470374"/>
                  <a:gd name="connsiteY25" fmla="*/ 89453 h 4442792"/>
                  <a:gd name="connsiteX26" fmla="*/ 5128591 w 6470374"/>
                  <a:gd name="connsiteY26" fmla="*/ 149087 h 4442792"/>
                  <a:gd name="connsiteX27" fmla="*/ 5267739 w 6470374"/>
                  <a:gd name="connsiteY27" fmla="*/ 178905 h 4442792"/>
                  <a:gd name="connsiteX28" fmla="*/ 5357191 w 6470374"/>
                  <a:gd name="connsiteY28" fmla="*/ 218661 h 4442792"/>
                  <a:gd name="connsiteX29" fmla="*/ 5575852 w 6470374"/>
                  <a:gd name="connsiteY29" fmla="*/ 268357 h 4442792"/>
                  <a:gd name="connsiteX30" fmla="*/ 5734878 w 6470374"/>
                  <a:gd name="connsiteY30" fmla="*/ 337931 h 4442792"/>
                  <a:gd name="connsiteX31" fmla="*/ 5953539 w 6470374"/>
                  <a:gd name="connsiteY31" fmla="*/ 397566 h 4442792"/>
                  <a:gd name="connsiteX32" fmla="*/ 6112565 w 6470374"/>
                  <a:gd name="connsiteY32" fmla="*/ 467140 h 4442792"/>
                  <a:gd name="connsiteX33" fmla="*/ 6162261 w 6470374"/>
                  <a:gd name="connsiteY33" fmla="*/ 487018 h 4442792"/>
                  <a:gd name="connsiteX34" fmla="*/ 6251713 w 6470374"/>
                  <a:gd name="connsiteY34" fmla="*/ 516835 h 4442792"/>
                  <a:gd name="connsiteX35" fmla="*/ 6311348 w 6470374"/>
                  <a:gd name="connsiteY35" fmla="*/ 566531 h 4442792"/>
                  <a:gd name="connsiteX36" fmla="*/ 6341165 w 6470374"/>
                  <a:gd name="connsiteY36" fmla="*/ 596348 h 4442792"/>
                  <a:gd name="connsiteX37" fmla="*/ 6430617 w 6470374"/>
                  <a:gd name="connsiteY37" fmla="*/ 655983 h 4442792"/>
                  <a:gd name="connsiteX38" fmla="*/ 6470374 w 6470374"/>
                  <a:gd name="connsiteY38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80006 w 6470374"/>
                  <a:gd name="connsiteY2" fmla="*/ 1020077 h 4442792"/>
                  <a:gd name="connsiteX3" fmla="*/ 1828800 w 6470374"/>
                  <a:gd name="connsiteY3" fmla="*/ 1053548 h 4442792"/>
                  <a:gd name="connsiteX4" fmla="*/ 1878496 w 6470374"/>
                  <a:gd name="connsiteY4" fmla="*/ 1073427 h 4442792"/>
                  <a:gd name="connsiteX5" fmla="*/ 2027583 w 6470374"/>
                  <a:gd name="connsiteY5" fmla="*/ 1053548 h 4442792"/>
                  <a:gd name="connsiteX6" fmla="*/ 2087217 w 6470374"/>
                  <a:gd name="connsiteY6" fmla="*/ 1023731 h 4442792"/>
                  <a:gd name="connsiteX7" fmla="*/ 2126974 w 6470374"/>
                  <a:gd name="connsiteY7" fmla="*/ 993913 h 4442792"/>
                  <a:gd name="connsiteX8" fmla="*/ 2246244 w 6470374"/>
                  <a:gd name="connsiteY8" fmla="*/ 904461 h 4442792"/>
                  <a:gd name="connsiteX9" fmla="*/ 2315817 w 6470374"/>
                  <a:gd name="connsiteY9" fmla="*/ 854766 h 4442792"/>
                  <a:gd name="connsiteX10" fmla="*/ 2435087 w 6470374"/>
                  <a:gd name="connsiteY10" fmla="*/ 725557 h 4442792"/>
                  <a:gd name="connsiteX11" fmla="*/ 2534478 w 6470374"/>
                  <a:gd name="connsiteY11" fmla="*/ 596348 h 4442792"/>
                  <a:gd name="connsiteX12" fmla="*/ 2673626 w 6470374"/>
                  <a:gd name="connsiteY12" fmla="*/ 427383 h 4442792"/>
                  <a:gd name="connsiteX13" fmla="*/ 2733261 w 6470374"/>
                  <a:gd name="connsiteY13" fmla="*/ 407505 h 4442792"/>
                  <a:gd name="connsiteX14" fmla="*/ 2802835 w 6470374"/>
                  <a:gd name="connsiteY14" fmla="*/ 357809 h 4442792"/>
                  <a:gd name="connsiteX15" fmla="*/ 2882348 w 6470374"/>
                  <a:gd name="connsiteY15" fmla="*/ 288235 h 4442792"/>
                  <a:gd name="connsiteX16" fmla="*/ 3011557 w 6470374"/>
                  <a:gd name="connsiteY16" fmla="*/ 238540 h 4442792"/>
                  <a:gd name="connsiteX17" fmla="*/ 3130826 w 6470374"/>
                  <a:gd name="connsiteY17" fmla="*/ 149087 h 4442792"/>
                  <a:gd name="connsiteX18" fmla="*/ 3190461 w 6470374"/>
                  <a:gd name="connsiteY18" fmla="*/ 139148 h 4442792"/>
                  <a:gd name="connsiteX19" fmla="*/ 3309731 w 6470374"/>
                  <a:gd name="connsiteY19" fmla="*/ 129209 h 4442792"/>
                  <a:gd name="connsiteX20" fmla="*/ 3458817 w 6470374"/>
                  <a:gd name="connsiteY20" fmla="*/ 99392 h 4442792"/>
                  <a:gd name="connsiteX21" fmla="*/ 3747052 w 6470374"/>
                  <a:gd name="connsiteY21" fmla="*/ 19879 h 4442792"/>
                  <a:gd name="connsiteX22" fmla="*/ 3906078 w 6470374"/>
                  <a:gd name="connsiteY22" fmla="*/ 0 h 4442792"/>
                  <a:gd name="connsiteX23" fmla="*/ 4631635 w 6470374"/>
                  <a:gd name="connsiteY23" fmla="*/ 19879 h 4442792"/>
                  <a:gd name="connsiteX24" fmla="*/ 4830417 w 6470374"/>
                  <a:gd name="connsiteY24" fmla="*/ 49696 h 4442792"/>
                  <a:gd name="connsiteX25" fmla="*/ 4999383 w 6470374"/>
                  <a:gd name="connsiteY25" fmla="*/ 89453 h 4442792"/>
                  <a:gd name="connsiteX26" fmla="*/ 5128591 w 6470374"/>
                  <a:gd name="connsiteY26" fmla="*/ 149087 h 4442792"/>
                  <a:gd name="connsiteX27" fmla="*/ 5267739 w 6470374"/>
                  <a:gd name="connsiteY27" fmla="*/ 178905 h 4442792"/>
                  <a:gd name="connsiteX28" fmla="*/ 5357191 w 6470374"/>
                  <a:gd name="connsiteY28" fmla="*/ 218661 h 4442792"/>
                  <a:gd name="connsiteX29" fmla="*/ 5575852 w 6470374"/>
                  <a:gd name="connsiteY29" fmla="*/ 268357 h 4442792"/>
                  <a:gd name="connsiteX30" fmla="*/ 5734878 w 6470374"/>
                  <a:gd name="connsiteY30" fmla="*/ 337931 h 4442792"/>
                  <a:gd name="connsiteX31" fmla="*/ 5953539 w 6470374"/>
                  <a:gd name="connsiteY31" fmla="*/ 397566 h 4442792"/>
                  <a:gd name="connsiteX32" fmla="*/ 6112565 w 6470374"/>
                  <a:gd name="connsiteY32" fmla="*/ 467140 h 4442792"/>
                  <a:gd name="connsiteX33" fmla="*/ 6162261 w 6470374"/>
                  <a:gd name="connsiteY33" fmla="*/ 487018 h 4442792"/>
                  <a:gd name="connsiteX34" fmla="*/ 6251713 w 6470374"/>
                  <a:gd name="connsiteY34" fmla="*/ 516835 h 4442792"/>
                  <a:gd name="connsiteX35" fmla="*/ 6311348 w 6470374"/>
                  <a:gd name="connsiteY35" fmla="*/ 566531 h 4442792"/>
                  <a:gd name="connsiteX36" fmla="*/ 6341165 w 6470374"/>
                  <a:gd name="connsiteY36" fmla="*/ 596348 h 4442792"/>
                  <a:gd name="connsiteX37" fmla="*/ 6430617 w 6470374"/>
                  <a:gd name="connsiteY37" fmla="*/ 655983 h 4442792"/>
                  <a:gd name="connsiteX38" fmla="*/ 6470374 w 6470374"/>
                  <a:gd name="connsiteY38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63197 w 6470374"/>
                  <a:gd name="connsiteY2" fmla="*/ 1036886 h 4442792"/>
                  <a:gd name="connsiteX3" fmla="*/ 1828800 w 6470374"/>
                  <a:gd name="connsiteY3" fmla="*/ 1053548 h 4442792"/>
                  <a:gd name="connsiteX4" fmla="*/ 1878496 w 6470374"/>
                  <a:gd name="connsiteY4" fmla="*/ 1073427 h 4442792"/>
                  <a:gd name="connsiteX5" fmla="*/ 2027583 w 6470374"/>
                  <a:gd name="connsiteY5" fmla="*/ 1053548 h 4442792"/>
                  <a:gd name="connsiteX6" fmla="*/ 2087217 w 6470374"/>
                  <a:gd name="connsiteY6" fmla="*/ 1023731 h 4442792"/>
                  <a:gd name="connsiteX7" fmla="*/ 2126974 w 6470374"/>
                  <a:gd name="connsiteY7" fmla="*/ 993913 h 4442792"/>
                  <a:gd name="connsiteX8" fmla="*/ 2246244 w 6470374"/>
                  <a:gd name="connsiteY8" fmla="*/ 904461 h 4442792"/>
                  <a:gd name="connsiteX9" fmla="*/ 2315817 w 6470374"/>
                  <a:gd name="connsiteY9" fmla="*/ 854766 h 4442792"/>
                  <a:gd name="connsiteX10" fmla="*/ 2435087 w 6470374"/>
                  <a:gd name="connsiteY10" fmla="*/ 725557 h 4442792"/>
                  <a:gd name="connsiteX11" fmla="*/ 2534478 w 6470374"/>
                  <a:gd name="connsiteY11" fmla="*/ 596348 h 4442792"/>
                  <a:gd name="connsiteX12" fmla="*/ 2673626 w 6470374"/>
                  <a:gd name="connsiteY12" fmla="*/ 427383 h 4442792"/>
                  <a:gd name="connsiteX13" fmla="*/ 2733261 w 6470374"/>
                  <a:gd name="connsiteY13" fmla="*/ 407505 h 4442792"/>
                  <a:gd name="connsiteX14" fmla="*/ 2802835 w 6470374"/>
                  <a:gd name="connsiteY14" fmla="*/ 357809 h 4442792"/>
                  <a:gd name="connsiteX15" fmla="*/ 2882348 w 6470374"/>
                  <a:gd name="connsiteY15" fmla="*/ 288235 h 4442792"/>
                  <a:gd name="connsiteX16" fmla="*/ 3011557 w 6470374"/>
                  <a:gd name="connsiteY16" fmla="*/ 238540 h 4442792"/>
                  <a:gd name="connsiteX17" fmla="*/ 3130826 w 6470374"/>
                  <a:gd name="connsiteY17" fmla="*/ 149087 h 4442792"/>
                  <a:gd name="connsiteX18" fmla="*/ 3190461 w 6470374"/>
                  <a:gd name="connsiteY18" fmla="*/ 139148 h 4442792"/>
                  <a:gd name="connsiteX19" fmla="*/ 3309731 w 6470374"/>
                  <a:gd name="connsiteY19" fmla="*/ 129209 h 4442792"/>
                  <a:gd name="connsiteX20" fmla="*/ 3458817 w 6470374"/>
                  <a:gd name="connsiteY20" fmla="*/ 99392 h 4442792"/>
                  <a:gd name="connsiteX21" fmla="*/ 3747052 w 6470374"/>
                  <a:gd name="connsiteY21" fmla="*/ 19879 h 4442792"/>
                  <a:gd name="connsiteX22" fmla="*/ 3906078 w 6470374"/>
                  <a:gd name="connsiteY22" fmla="*/ 0 h 4442792"/>
                  <a:gd name="connsiteX23" fmla="*/ 4631635 w 6470374"/>
                  <a:gd name="connsiteY23" fmla="*/ 19879 h 4442792"/>
                  <a:gd name="connsiteX24" fmla="*/ 4830417 w 6470374"/>
                  <a:gd name="connsiteY24" fmla="*/ 49696 h 4442792"/>
                  <a:gd name="connsiteX25" fmla="*/ 4999383 w 6470374"/>
                  <a:gd name="connsiteY25" fmla="*/ 89453 h 4442792"/>
                  <a:gd name="connsiteX26" fmla="*/ 5128591 w 6470374"/>
                  <a:gd name="connsiteY26" fmla="*/ 149087 h 4442792"/>
                  <a:gd name="connsiteX27" fmla="*/ 5267739 w 6470374"/>
                  <a:gd name="connsiteY27" fmla="*/ 178905 h 4442792"/>
                  <a:gd name="connsiteX28" fmla="*/ 5357191 w 6470374"/>
                  <a:gd name="connsiteY28" fmla="*/ 218661 h 4442792"/>
                  <a:gd name="connsiteX29" fmla="*/ 5575852 w 6470374"/>
                  <a:gd name="connsiteY29" fmla="*/ 268357 h 4442792"/>
                  <a:gd name="connsiteX30" fmla="*/ 5734878 w 6470374"/>
                  <a:gd name="connsiteY30" fmla="*/ 337931 h 4442792"/>
                  <a:gd name="connsiteX31" fmla="*/ 5953539 w 6470374"/>
                  <a:gd name="connsiteY31" fmla="*/ 397566 h 4442792"/>
                  <a:gd name="connsiteX32" fmla="*/ 6112565 w 6470374"/>
                  <a:gd name="connsiteY32" fmla="*/ 467140 h 4442792"/>
                  <a:gd name="connsiteX33" fmla="*/ 6162261 w 6470374"/>
                  <a:gd name="connsiteY33" fmla="*/ 487018 h 4442792"/>
                  <a:gd name="connsiteX34" fmla="*/ 6251713 w 6470374"/>
                  <a:gd name="connsiteY34" fmla="*/ 516835 h 4442792"/>
                  <a:gd name="connsiteX35" fmla="*/ 6311348 w 6470374"/>
                  <a:gd name="connsiteY35" fmla="*/ 566531 h 4442792"/>
                  <a:gd name="connsiteX36" fmla="*/ 6341165 w 6470374"/>
                  <a:gd name="connsiteY36" fmla="*/ 596348 h 4442792"/>
                  <a:gd name="connsiteX37" fmla="*/ 6430617 w 6470374"/>
                  <a:gd name="connsiteY37" fmla="*/ 655983 h 4442792"/>
                  <a:gd name="connsiteX38" fmla="*/ 6470374 w 6470374"/>
                  <a:gd name="connsiteY38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63197 w 6470374"/>
                  <a:gd name="connsiteY2" fmla="*/ 1036886 h 4442792"/>
                  <a:gd name="connsiteX3" fmla="*/ 1828800 w 6470374"/>
                  <a:gd name="connsiteY3" fmla="*/ 1053548 h 4442792"/>
                  <a:gd name="connsiteX4" fmla="*/ 1939008 w 6470374"/>
                  <a:gd name="connsiteY4" fmla="*/ 1066703 h 4442792"/>
                  <a:gd name="connsiteX5" fmla="*/ 2027583 w 6470374"/>
                  <a:gd name="connsiteY5" fmla="*/ 1053548 h 4442792"/>
                  <a:gd name="connsiteX6" fmla="*/ 2087217 w 6470374"/>
                  <a:gd name="connsiteY6" fmla="*/ 1023731 h 4442792"/>
                  <a:gd name="connsiteX7" fmla="*/ 2126974 w 6470374"/>
                  <a:gd name="connsiteY7" fmla="*/ 993913 h 4442792"/>
                  <a:gd name="connsiteX8" fmla="*/ 2246244 w 6470374"/>
                  <a:gd name="connsiteY8" fmla="*/ 904461 h 4442792"/>
                  <a:gd name="connsiteX9" fmla="*/ 2315817 w 6470374"/>
                  <a:gd name="connsiteY9" fmla="*/ 854766 h 4442792"/>
                  <a:gd name="connsiteX10" fmla="*/ 2435087 w 6470374"/>
                  <a:gd name="connsiteY10" fmla="*/ 725557 h 4442792"/>
                  <a:gd name="connsiteX11" fmla="*/ 2534478 w 6470374"/>
                  <a:gd name="connsiteY11" fmla="*/ 596348 h 4442792"/>
                  <a:gd name="connsiteX12" fmla="*/ 2673626 w 6470374"/>
                  <a:gd name="connsiteY12" fmla="*/ 427383 h 4442792"/>
                  <a:gd name="connsiteX13" fmla="*/ 2733261 w 6470374"/>
                  <a:gd name="connsiteY13" fmla="*/ 407505 h 4442792"/>
                  <a:gd name="connsiteX14" fmla="*/ 2802835 w 6470374"/>
                  <a:gd name="connsiteY14" fmla="*/ 357809 h 4442792"/>
                  <a:gd name="connsiteX15" fmla="*/ 2882348 w 6470374"/>
                  <a:gd name="connsiteY15" fmla="*/ 288235 h 4442792"/>
                  <a:gd name="connsiteX16" fmla="*/ 3011557 w 6470374"/>
                  <a:gd name="connsiteY16" fmla="*/ 238540 h 4442792"/>
                  <a:gd name="connsiteX17" fmla="*/ 3130826 w 6470374"/>
                  <a:gd name="connsiteY17" fmla="*/ 149087 h 4442792"/>
                  <a:gd name="connsiteX18" fmla="*/ 3190461 w 6470374"/>
                  <a:gd name="connsiteY18" fmla="*/ 139148 h 4442792"/>
                  <a:gd name="connsiteX19" fmla="*/ 3309731 w 6470374"/>
                  <a:gd name="connsiteY19" fmla="*/ 129209 h 4442792"/>
                  <a:gd name="connsiteX20" fmla="*/ 3458817 w 6470374"/>
                  <a:gd name="connsiteY20" fmla="*/ 99392 h 4442792"/>
                  <a:gd name="connsiteX21" fmla="*/ 3747052 w 6470374"/>
                  <a:gd name="connsiteY21" fmla="*/ 19879 h 4442792"/>
                  <a:gd name="connsiteX22" fmla="*/ 3906078 w 6470374"/>
                  <a:gd name="connsiteY22" fmla="*/ 0 h 4442792"/>
                  <a:gd name="connsiteX23" fmla="*/ 4631635 w 6470374"/>
                  <a:gd name="connsiteY23" fmla="*/ 19879 h 4442792"/>
                  <a:gd name="connsiteX24" fmla="*/ 4830417 w 6470374"/>
                  <a:gd name="connsiteY24" fmla="*/ 49696 h 4442792"/>
                  <a:gd name="connsiteX25" fmla="*/ 4999383 w 6470374"/>
                  <a:gd name="connsiteY25" fmla="*/ 89453 h 4442792"/>
                  <a:gd name="connsiteX26" fmla="*/ 5128591 w 6470374"/>
                  <a:gd name="connsiteY26" fmla="*/ 149087 h 4442792"/>
                  <a:gd name="connsiteX27" fmla="*/ 5267739 w 6470374"/>
                  <a:gd name="connsiteY27" fmla="*/ 178905 h 4442792"/>
                  <a:gd name="connsiteX28" fmla="*/ 5357191 w 6470374"/>
                  <a:gd name="connsiteY28" fmla="*/ 218661 h 4442792"/>
                  <a:gd name="connsiteX29" fmla="*/ 5575852 w 6470374"/>
                  <a:gd name="connsiteY29" fmla="*/ 268357 h 4442792"/>
                  <a:gd name="connsiteX30" fmla="*/ 5734878 w 6470374"/>
                  <a:gd name="connsiteY30" fmla="*/ 337931 h 4442792"/>
                  <a:gd name="connsiteX31" fmla="*/ 5953539 w 6470374"/>
                  <a:gd name="connsiteY31" fmla="*/ 397566 h 4442792"/>
                  <a:gd name="connsiteX32" fmla="*/ 6112565 w 6470374"/>
                  <a:gd name="connsiteY32" fmla="*/ 467140 h 4442792"/>
                  <a:gd name="connsiteX33" fmla="*/ 6162261 w 6470374"/>
                  <a:gd name="connsiteY33" fmla="*/ 487018 h 4442792"/>
                  <a:gd name="connsiteX34" fmla="*/ 6251713 w 6470374"/>
                  <a:gd name="connsiteY34" fmla="*/ 516835 h 4442792"/>
                  <a:gd name="connsiteX35" fmla="*/ 6311348 w 6470374"/>
                  <a:gd name="connsiteY35" fmla="*/ 566531 h 4442792"/>
                  <a:gd name="connsiteX36" fmla="*/ 6341165 w 6470374"/>
                  <a:gd name="connsiteY36" fmla="*/ 596348 h 4442792"/>
                  <a:gd name="connsiteX37" fmla="*/ 6430617 w 6470374"/>
                  <a:gd name="connsiteY37" fmla="*/ 655983 h 4442792"/>
                  <a:gd name="connsiteX38" fmla="*/ 6470374 w 6470374"/>
                  <a:gd name="connsiteY38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63197 w 6470374"/>
                  <a:gd name="connsiteY2" fmla="*/ 1036886 h 4442792"/>
                  <a:gd name="connsiteX3" fmla="*/ 1825438 w 6470374"/>
                  <a:gd name="connsiteY3" fmla="*/ 1063633 h 4442792"/>
                  <a:gd name="connsiteX4" fmla="*/ 1939008 w 6470374"/>
                  <a:gd name="connsiteY4" fmla="*/ 1066703 h 4442792"/>
                  <a:gd name="connsiteX5" fmla="*/ 2027583 w 6470374"/>
                  <a:gd name="connsiteY5" fmla="*/ 1053548 h 4442792"/>
                  <a:gd name="connsiteX6" fmla="*/ 2087217 w 6470374"/>
                  <a:gd name="connsiteY6" fmla="*/ 1023731 h 4442792"/>
                  <a:gd name="connsiteX7" fmla="*/ 2126974 w 6470374"/>
                  <a:gd name="connsiteY7" fmla="*/ 993913 h 4442792"/>
                  <a:gd name="connsiteX8" fmla="*/ 2246244 w 6470374"/>
                  <a:gd name="connsiteY8" fmla="*/ 904461 h 4442792"/>
                  <a:gd name="connsiteX9" fmla="*/ 2315817 w 6470374"/>
                  <a:gd name="connsiteY9" fmla="*/ 854766 h 4442792"/>
                  <a:gd name="connsiteX10" fmla="*/ 2435087 w 6470374"/>
                  <a:gd name="connsiteY10" fmla="*/ 725557 h 4442792"/>
                  <a:gd name="connsiteX11" fmla="*/ 2534478 w 6470374"/>
                  <a:gd name="connsiteY11" fmla="*/ 596348 h 4442792"/>
                  <a:gd name="connsiteX12" fmla="*/ 2673626 w 6470374"/>
                  <a:gd name="connsiteY12" fmla="*/ 427383 h 4442792"/>
                  <a:gd name="connsiteX13" fmla="*/ 2733261 w 6470374"/>
                  <a:gd name="connsiteY13" fmla="*/ 407505 h 4442792"/>
                  <a:gd name="connsiteX14" fmla="*/ 2802835 w 6470374"/>
                  <a:gd name="connsiteY14" fmla="*/ 357809 h 4442792"/>
                  <a:gd name="connsiteX15" fmla="*/ 2882348 w 6470374"/>
                  <a:gd name="connsiteY15" fmla="*/ 288235 h 4442792"/>
                  <a:gd name="connsiteX16" fmla="*/ 3011557 w 6470374"/>
                  <a:gd name="connsiteY16" fmla="*/ 238540 h 4442792"/>
                  <a:gd name="connsiteX17" fmla="*/ 3130826 w 6470374"/>
                  <a:gd name="connsiteY17" fmla="*/ 149087 h 4442792"/>
                  <a:gd name="connsiteX18" fmla="*/ 3190461 w 6470374"/>
                  <a:gd name="connsiteY18" fmla="*/ 139148 h 4442792"/>
                  <a:gd name="connsiteX19" fmla="*/ 3309731 w 6470374"/>
                  <a:gd name="connsiteY19" fmla="*/ 129209 h 4442792"/>
                  <a:gd name="connsiteX20" fmla="*/ 3458817 w 6470374"/>
                  <a:gd name="connsiteY20" fmla="*/ 99392 h 4442792"/>
                  <a:gd name="connsiteX21" fmla="*/ 3747052 w 6470374"/>
                  <a:gd name="connsiteY21" fmla="*/ 19879 h 4442792"/>
                  <a:gd name="connsiteX22" fmla="*/ 3906078 w 6470374"/>
                  <a:gd name="connsiteY22" fmla="*/ 0 h 4442792"/>
                  <a:gd name="connsiteX23" fmla="*/ 4631635 w 6470374"/>
                  <a:gd name="connsiteY23" fmla="*/ 19879 h 4442792"/>
                  <a:gd name="connsiteX24" fmla="*/ 4830417 w 6470374"/>
                  <a:gd name="connsiteY24" fmla="*/ 49696 h 4442792"/>
                  <a:gd name="connsiteX25" fmla="*/ 4999383 w 6470374"/>
                  <a:gd name="connsiteY25" fmla="*/ 89453 h 4442792"/>
                  <a:gd name="connsiteX26" fmla="*/ 5128591 w 6470374"/>
                  <a:gd name="connsiteY26" fmla="*/ 149087 h 4442792"/>
                  <a:gd name="connsiteX27" fmla="*/ 5267739 w 6470374"/>
                  <a:gd name="connsiteY27" fmla="*/ 178905 h 4442792"/>
                  <a:gd name="connsiteX28" fmla="*/ 5357191 w 6470374"/>
                  <a:gd name="connsiteY28" fmla="*/ 218661 h 4442792"/>
                  <a:gd name="connsiteX29" fmla="*/ 5575852 w 6470374"/>
                  <a:gd name="connsiteY29" fmla="*/ 268357 h 4442792"/>
                  <a:gd name="connsiteX30" fmla="*/ 5734878 w 6470374"/>
                  <a:gd name="connsiteY30" fmla="*/ 337931 h 4442792"/>
                  <a:gd name="connsiteX31" fmla="*/ 5953539 w 6470374"/>
                  <a:gd name="connsiteY31" fmla="*/ 397566 h 4442792"/>
                  <a:gd name="connsiteX32" fmla="*/ 6112565 w 6470374"/>
                  <a:gd name="connsiteY32" fmla="*/ 467140 h 4442792"/>
                  <a:gd name="connsiteX33" fmla="*/ 6162261 w 6470374"/>
                  <a:gd name="connsiteY33" fmla="*/ 487018 h 4442792"/>
                  <a:gd name="connsiteX34" fmla="*/ 6251713 w 6470374"/>
                  <a:gd name="connsiteY34" fmla="*/ 516835 h 4442792"/>
                  <a:gd name="connsiteX35" fmla="*/ 6311348 w 6470374"/>
                  <a:gd name="connsiteY35" fmla="*/ 566531 h 4442792"/>
                  <a:gd name="connsiteX36" fmla="*/ 6341165 w 6470374"/>
                  <a:gd name="connsiteY36" fmla="*/ 596348 h 4442792"/>
                  <a:gd name="connsiteX37" fmla="*/ 6430617 w 6470374"/>
                  <a:gd name="connsiteY37" fmla="*/ 655983 h 4442792"/>
                  <a:gd name="connsiteX38" fmla="*/ 6470374 w 6470374"/>
                  <a:gd name="connsiteY38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63197 w 6470374"/>
                  <a:gd name="connsiteY2" fmla="*/ 1036886 h 4442792"/>
                  <a:gd name="connsiteX3" fmla="*/ 1825438 w 6470374"/>
                  <a:gd name="connsiteY3" fmla="*/ 1063633 h 4442792"/>
                  <a:gd name="connsiteX4" fmla="*/ 1939008 w 6470374"/>
                  <a:gd name="connsiteY4" fmla="*/ 1066703 h 4442792"/>
                  <a:gd name="connsiteX5" fmla="*/ 2027583 w 6470374"/>
                  <a:gd name="connsiteY5" fmla="*/ 1053548 h 4442792"/>
                  <a:gd name="connsiteX6" fmla="*/ 2126974 w 6470374"/>
                  <a:gd name="connsiteY6" fmla="*/ 993913 h 4442792"/>
                  <a:gd name="connsiteX7" fmla="*/ 2246244 w 6470374"/>
                  <a:gd name="connsiteY7" fmla="*/ 904461 h 4442792"/>
                  <a:gd name="connsiteX8" fmla="*/ 2315817 w 6470374"/>
                  <a:gd name="connsiteY8" fmla="*/ 854766 h 4442792"/>
                  <a:gd name="connsiteX9" fmla="*/ 2435087 w 6470374"/>
                  <a:gd name="connsiteY9" fmla="*/ 725557 h 4442792"/>
                  <a:gd name="connsiteX10" fmla="*/ 2534478 w 6470374"/>
                  <a:gd name="connsiteY10" fmla="*/ 596348 h 4442792"/>
                  <a:gd name="connsiteX11" fmla="*/ 2673626 w 6470374"/>
                  <a:gd name="connsiteY11" fmla="*/ 427383 h 4442792"/>
                  <a:gd name="connsiteX12" fmla="*/ 2733261 w 6470374"/>
                  <a:gd name="connsiteY12" fmla="*/ 407505 h 4442792"/>
                  <a:gd name="connsiteX13" fmla="*/ 2802835 w 6470374"/>
                  <a:gd name="connsiteY13" fmla="*/ 357809 h 4442792"/>
                  <a:gd name="connsiteX14" fmla="*/ 2882348 w 6470374"/>
                  <a:gd name="connsiteY14" fmla="*/ 288235 h 4442792"/>
                  <a:gd name="connsiteX15" fmla="*/ 3011557 w 6470374"/>
                  <a:gd name="connsiteY15" fmla="*/ 238540 h 4442792"/>
                  <a:gd name="connsiteX16" fmla="*/ 3130826 w 6470374"/>
                  <a:gd name="connsiteY16" fmla="*/ 149087 h 4442792"/>
                  <a:gd name="connsiteX17" fmla="*/ 3190461 w 6470374"/>
                  <a:gd name="connsiteY17" fmla="*/ 139148 h 4442792"/>
                  <a:gd name="connsiteX18" fmla="*/ 3309731 w 6470374"/>
                  <a:gd name="connsiteY18" fmla="*/ 129209 h 4442792"/>
                  <a:gd name="connsiteX19" fmla="*/ 3458817 w 6470374"/>
                  <a:gd name="connsiteY19" fmla="*/ 99392 h 4442792"/>
                  <a:gd name="connsiteX20" fmla="*/ 3747052 w 6470374"/>
                  <a:gd name="connsiteY20" fmla="*/ 19879 h 4442792"/>
                  <a:gd name="connsiteX21" fmla="*/ 3906078 w 6470374"/>
                  <a:gd name="connsiteY21" fmla="*/ 0 h 4442792"/>
                  <a:gd name="connsiteX22" fmla="*/ 4631635 w 6470374"/>
                  <a:gd name="connsiteY22" fmla="*/ 19879 h 4442792"/>
                  <a:gd name="connsiteX23" fmla="*/ 4830417 w 6470374"/>
                  <a:gd name="connsiteY23" fmla="*/ 49696 h 4442792"/>
                  <a:gd name="connsiteX24" fmla="*/ 4999383 w 6470374"/>
                  <a:gd name="connsiteY24" fmla="*/ 89453 h 4442792"/>
                  <a:gd name="connsiteX25" fmla="*/ 5128591 w 6470374"/>
                  <a:gd name="connsiteY25" fmla="*/ 149087 h 4442792"/>
                  <a:gd name="connsiteX26" fmla="*/ 5267739 w 6470374"/>
                  <a:gd name="connsiteY26" fmla="*/ 178905 h 4442792"/>
                  <a:gd name="connsiteX27" fmla="*/ 5357191 w 6470374"/>
                  <a:gd name="connsiteY27" fmla="*/ 218661 h 4442792"/>
                  <a:gd name="connsiteX28" fmla="*/ 5575852 w 6470374"/>
                  <a:gd name="connsiteY28" fmla="*/ 268357 h 4442792"/>
                  <a:gd name="connsiteX29" fmla="*/ 5734878 w 6470374"/>
                  <a:gd name="connsiteY29" fmla="*/ 337931 h 4442792"/>
                  <a:gd name="connsiteX30" fmla="*/ 5953539 w 6470374"/>
                  <a:gd name="connsiteY30" fmla="*/ 397566 h 4442792"/>
                  <a:gd name="connsiteX31" fmla="*/ 6112565 w 6470374"/>
                  <a:gd name="connsiteY31" fmla="*/ 467140 h 4442792"/>
                  <a:gd name="connsiteX32" fmla="*/ 6162261 w 6470374"/>
                  <a:gd name="connsiteY32" fmla="*/ 487018 h 4442792"/>
                  <a:gd name="connsiteX33" fmla="*/ 6251713 w 6470374"/>
                  <a:gd name="connsiteY33" fmla="*/ 516835 h 4442792"/>
                  <a:gd name="connsiteX34" fmla="*/ 6311348 w 6470374"/>
                  <a:gd name="connsiteY34" fmla="*/ 566531 h 4442792"/>
                  <a:gd name="connsiteX35" fmla="*/ 6341165 w 6470374"/>
                  <a:gd name="connsiteY35" fmla="*/ 596348 h 4442792"/>
                  <a:gd name="connsiteX36" fmla="*/ 6430617 w 6470374"/>
                  <a:gd name="connsiteY36" fmla="*/ 655983 h 4442792"/>
                  <a:gd name="connsiteX37" fmla="*/ 6470374 w 6470374"/>
                  <a:gd name="connsiteY3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63197 w 6470374"/>
                  <a:gd name="connsiteY2" fmla="*/ 1036886 h 4442792"/>
                  <a:gd name="connsiteX3" fmla="*/ 1825438 w 6470374"/>
                  <a:gd name="connsiteY3" fmla="*/ 1063633 h 4442792"/>
                  <a:gd name="connsiteX4" fmla="*/ 1939008 w 6470374"/>
                  <a:gd name="connsiteY4" fmla="*/ 1066703 h 4442792"/>
                  <a:gd name="connsiteX5" fmla="*/ 2027583 w 6470374"/>
                  <a:gd name="connsiteY5" fmla="*/ 1053548 h 4442792"/>
                  <a:gd name="connsiteX6" fmla="*/ 2246244 w 6470374"/>
                  <a:gd name="connsiteY6" fmla="*/ 904461 h 4442792"/>
                  <a:gd name="connsiteX7" fmla="*/ 2315817 w 6470374"/>
                  <a:gd name="connsiteY7" fmla="*/ 854766 h 4442792"/>
                  <a:gd name="connsiteX8" fmla="*/ 2435087 w 6470374"/>
                  <a:gd name="connsiteY8" fmla="*/ 725557 h 4442792"/>
                  <a:gd name="connsiteX9" fmla="*/ 2534478 w 6470374"/>
                  <a:gd name="connsiteY9" fmla="*/ 596348 h 4442792"/>
                  <a:gd name="connsiteX10" fmla="*/ 2673626 w 6470374"/>
                  <a:gd name="connsiteY10" fmla="*/ 427383 h 4442792"/>
                  <a:gd name="connsiteX11" fmla="*/ 2733261 w 6470374"/>
                  <a:gd name="connsiteY11" fmla="*/ 407505 h 4442792"/>
                  <a:gd name="connsiteX12" fmla="*/ 2802835 w 6470374"/>
                  <a:gd name="connsiteY12" fmla="*/ 357809 h 4442792"/>
                  <a:gd name="connsiteX13" fmla="*/ 2882348 w 6470374"/>
                  <a:gd name="connsiteY13" fmla="*/ 288235 h 4442792"/>
                  <a:gd name="connsiteX14" fmla="*/ 3011557 w 6470374"/>
                  <a:gd name="connsiteY14" fmla="*/ 238540 h 4442792"/>
                  <a:gd name="connsiteX15" fmla="*/ 3130826 w 6470374"/>
                  <a:gd name="connsiteY15" fmla="*/ 149087 h 4442792"/>
                  <a:gd name="connsiteX16" fmla="*/ 3190461 w 6470374"/>
                  <a:gd name="connsiteY16" fmla="*/ 139148 h 4442792"/>
                  <a:gd name="connsiteX17" fmla="*/ 3309731 w 6470374"/>
                  <a:gd name="connsiteY17" fmla="*/ 129209 h 4442792"/>
                  <a:gd name="connsiteX18" fmla="*/ 3458817 w 6470374"/>
                  <a:gd name="connsiteY18" fmla="*/ 99392 h 4442792"/>
                  <a:gd name="connsiteX19" fmla="*/ 3747052 w 6470374"/>
                  <a:gd name="connsiteY19" fmla="*/ 19879 h 4442792"/>
                  <a:gd name="connsiteX20" fmla="*/ 3906078 w 6470374"/>
                  <a:gd name="connsiteY20" fmla="*/ 0 h 4442792"/>
                  <a:gd name="connsiteX21" fmla="*/ 4631635 w 6470374"/>
                  <a:gd name="connsiteY21" fmla="*/ 19879 h 4442792"/>
                  <a:gd name="connsiteX22" fmla="*/ 4830417 w 6470374"/>
                  <a:gd name="connsiteY22" fmla="*/ 49696 h 4442792"/>
                  <a:gd name="connsiteX23" fmla="*/ 4999383 w 6470374"/>
                  <a:gd name="connsiteY23" fmla="*/ 89453 h 4442792"/>
                  <a:gd name="connsiteX24" fmla="*/ 5128591 w 6470374"/>
                  <a:gd name="connsiteY24" fmla="*/ 149087 h 4442792"/>
                  <a:gd name="connsiteX25" fmla="*/ 5267739 w 6470374"/>
                  <a:gd name="connsiteY25" fmla="*/ 178905 h 4442792"/>
                  <a:gd name="connsiteX26" fmla="*/ 5357191 w 6470374"/>
                  <a:gd name="connsiteY26" fmla="*/ 218661 h 4442792"/>
                  <a:gd name="connsiteX27" fmla="*/ 5575852 w 6470374"/>
                  <a:gd name="connsiteY27" fmla="*/ 268357 h 4442792"/>
                  <a:gd name="connsiteX28" fmla="*/ 5734878 w 6470374"/>
                  <a:gd name="connsiteY28" fmla="*/ 337931 h 4442792"/>
                  <a:gd name="connsiteX29" fmla="*/ 5953539 w 6470374"/>
                  <a:gd name="connsiteY29" fmla="*/ 397566 h 4442792"/>
                  <a:gd name="connsiteX30" fmla="*/ 6112565 w 6470374"/>
                  <a:gd name="connsiteY30" fmla="*/ 467140 h 4442792"/>
                  <a:gd name="connsiteX31" fmla="*/ 6162261 w 6470374"/>
                  <a:gd name="connsiteY31" fmla="*/ 487018 h 4442792"/>
                  <a:gd name="connsiteX32" fmla="*/ 6251713 w 6470374"/>
                  <a:gd name="connsiteY32" fmla="*/ 516835 h 4442792"/>
                  <a:gd name="connsiteX33" fmla="*/ 6311348 w 6470374"/>
                  <a:gd name="connsiteY33" fmla="*/ 566531 h 4442792"/>
                  <a:gd name="connsiteX34" fmla="*/ 6341165 w 6470374"/>
                  <a:gd name="connsiteY34" fmla="*/ 596348 h 4442792"/>
                  <a:gd name="connsiteX35" fmla="*/ 6430617 w 6470374"/>
                  <a:gd name="connsiteY35" fmla="*/ 655983 h 4442792"/>
                  <a:gd name="connsiteX36" fmla="*/ 6470374 w 6470374"/>
                  <a:gd name="connsiteY36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63197 w 6470374"/>
                  <a:gd name="connsiteY2" fmla="*/ 1036886 h 4442792"/>
                  <a:gd name="connsiteX3" fmla="*/ 1825438 w 6470374"/>
                  <a:gd name="connsiteY3" fmla="*/ 1063633 h 4442792"/>
                  <a:gd name="connsiteX4" fmla="*/ 1939008 w 6470374"/>
                  <a:gd name="connsiteY4" fmla="*/ 1066703 h 4442792"/>
                  <a:gd name="connsiteX5" fmla="*/ 2027583 w 6470374"/>
                  <a:gd name="connsiteY5" fmla="*/ 1053548 h 4442792"/>
                  <a:gd name="connsiteX6" fmla="*/ 2246244 w 6470374"/>
                  <a:gd name="connsiteY6" fmla="*/ 904461 h 4442792"/>
                  <a:gd name="connsiteX7" fmla="*/ 2435087 w 6470374"/>
                  <a:gd name="connsiteY7" fmla="*/ 725557 h 4442792"/>
                  <a:gd name="connsiteX8" fmla="*/ 2534478 w 6470374"/>
                  <a:gd name="connsiteY8" fmla="*/ 596348 h 4442792"/>
                  <a:gd name="connsiteX9" fmla="*/ 2673626 w 6470374"/>
                  <a:gd name="connsiteY9" fmla="*/ 427383 h 4442792"/>
                  <a:gd name="connsiteX10" fmla="*/ 2733261 w 6470374"/>
                  <a:gd name="connsiteY10" fmla="*/ 407505 h 4442792"/>
                  <a:gd name="connsiteX11" fmla="*/ 2802835 w 6470374"/>
                  <a:gd name="connsiteY11" fmla="*/ 357809 h 4442792"/>
                  <a:gd name="connsiteX12" fmla="*/ 2882348 w 6470374"/>
                  <a:gd name="connsiteY12" fmla="*/ 288235 h 4442792"/>
                  <a:gd name="connsiteX13" fmla="*/ 3011557 w 6470374"/>
                  <a:gd name="connsiteY13" fmla="*/ 238540 h 4442792"/>
                  <a:gd name="connsiteX14" fmla="*/ 3130826 w 6470374"/>
                  <a:gd name="connsiteY14" fmla="*/ 149087 h 4442792"/>
                  <a:gd name="connsiteX15" fmla="*/ 3190461 w 6470374"/>
                  <a:gd name="connsiteY15" fmla="*/ 139148 h 4442792"/>
                  <a:gd name="connsiteX16" fmla="*/ 3309731 w 6470374"/>
                  <a:gd name="connsiteY16" fmla="*/ 129209 h 4442792"/>
                  <a:gd name="connsiteX17" fmla="*/ 3458817 w 6470374"/>
                  <a:gd name="connsiteY17" fmla="*/ 99392 h 4442792"/>
                  <a:gd name="connsiteX18" fmla="*/ 3747052 w 6470374"/>
                  <a:gd name="connsiteY18" fmla="*/ 19879 h 4442792"/>
                  <a:gd name="connsiteX19" fmla="*/ 3906078 w 6470374"/>
                  <a:gd name="connsiteY19" fmla="*/ 0 h 4442792"/>
                  <a:gd name="connsiteX20" fmla="*/ 4631635 w 6470374"/>
                  <a:gd name="connsiteY20" fmla="*/ 19879 h 4442792"/>
                  <a:gd name="connsiteX21" fmla="*/ 4830417 w 6470374"/>
                  <a:gd name="connsiteY21" fmla="*/ 49696 h 4442792"/>
                  <a:gd name="connsiteX22" fmla="*/ 4999383 w 6470374"/>
                  <a:gd name="connsiteY22" fmla="*/ 89453 h 4442792"/>
                  <a:gd name="connsiteX23" fmla="*/ 5128591 w 6470374"/>
                  <a:gd name="connsiteY23" fmla="*/ 149087 h 4442792"/>
                  <a:gd name="connsiteX24" fmla="*/ 5267739 w 6470374"/>
                  <a:gd name="connsiteY24" fmla="*/ 178905 h 4442792"/>
                  <a:gd name="connsiteX25" fmla="*/ 5357191 w 6470374"/>
                  <a:gd name="connsiteY25" fmla="*/ 218661 h 4442792"/>
                  <a:gd name="connsiteX26" fmla="*/ 5575852 w 6470374"/>
                  <a:gd name="connsiteY26" fmla="*/ 268357 h 4442792"/>
                  <a:gd name="connsiteX27" fmla="*/ 5734878 w 6470374"/>
                  <a:gd name="connsiteY27" fmla="*/ 337931 h 4442792"/>
                  <a:gd name="connsiteX28" fmla="*/ 5953539 w 6470374"/>
                  <a:gd name="connsiteY28" fmla="*/ 397566 h 4442792"/>
                  <a:gd name="connsiteX29" fmla="*/ 6112565 w 6470374"/>
                  <a:gd name="connsiteY29" fmla="*/ 467140 h 4442792"/>
                  <a:gd name="connsiteX30" fmla="*/ 6162261 w 6470374"/>
                  <a:gd name="connsiteY30" fmla="*/ 487018 h 4442792"/>
                  <a:gd name="connsiteX31" fmla="*/ 6251713 w 6470374"/>
                  <a:gd name="connsiteY31" fmla="*/ 516835 h 4442792"/>
                  <a:gd name="connsiteX32" fmla="*/ 6311348 w 6470374"/>
                  <a:gd name="connsiteY32" fmla="*/ 566531 h 4442792"/>
                  <a:gd name="connsiteX33" fmla="*/ 6341165 w 6470374"/>
                  <a:gd name="connsiteY33" fmla="*/ 596348 h 4442792"/>
                  <a:gd name="connsiteX34" fmla="*/ 6430617 w 6470374"/>
                  <a:gd name="connsiteY34" fmla="*/ 655983 h 4442792"/>
                  <a:gd name="connsiteX35" fmla="*/ 6470374 w 6470374"/>
                  <a:gd name="connsiteY35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63197 w 6470374"/>
                  <a:gd name="connsiteY2" fmla="*/ 1036886 h 4442792"/>
                  <a:gd name="connsiteX3" fmla="*/ 1825438 w 6470374"/>
                  <a:gd name="connsiteY3" fmla="*/ 1063633 h 4442792"/>
                  <a:gd name="connsiteX4" fmla="*/ 1939008 w 6470374"/>
                  <a:gd name="connsiteY4" fmla="*/ 1066703 h 4442792"/>
                  <a:gd name="connsiteX5" fmla="*/ 2027583 w 6470374"/>
                  <a:gd name="connsiteY5" fmla="*/ 1053548 h 4442792"/>
                  <a:gd name="connsiteX6" fmla="*/ 2435087 w 6470374"/>
                  <a:gd name="connsiteY6" fmla="*/ 725557 h 4442792"/>
                  <a:gd name="connsiteX7" fmla="*/ 2534478 w 6470374"/>
                  <a:gd name="connsiteY7" fmla="*/ 596348 h 4442792"/>
                  <a:gd name="connsiteX8" fmla="*/ 2673626 w 6470374"/>
                  <a:gd name="connsiteY8" fmla="*/ 427383 h 4442792"/>
                  <a:gd name="connsiteX9" fmla="*/ 2733261 w 6470374"/>
                  <a:gd name="connsiteY9" fmla="*/ 407505 h 4442792"/>
                  <a:gd name="connsiteX10" fmla="*/ 2802835 w 6470374"/>
                  <a:gd name="connsiteY10" fmla="*/ 357809 h 4442792"/>
                  <a:gd name="connsiteX11" fmla="*/ 2882348 w 6470374"/>
                  <a:gd name="connsiteY11" fmla="*/ 288235 h 4442792"/>
                  <a:gd name="connsiteX12" fmla="*/ 3011557 w 6470374"/>
                  <a:gd name="connsiteY12" fmla="*/ 238540 h 4442792"/>
                  <a:gd name="connsiteX13" fmla="*/ 3130826 w 6470374"/>
                  <a:gd name="connsiteY13" fmla="*/ 149087 h 4442792"/>
                  <a:gd name="connsiteX14" fmla="*/ 3190461 w 6470374"/>
                  <a:gd name="connsiteY14" fmla="*/ 139148 h 4442792"/>
                  <a:gd name="connsiteX15" fmla="*/ 3309731 w 6470374"/>
                  <a:gd name="connsiteY15" fmla="*/ 129209 h 4442792"/>
                  <a:gd name="connsiteX16" fmla="*/ 3458817 w 6470374"/>
                  <a:gd name="connsiteY16" fmla="*/ 99392 h 4442792"/>
                  <a:gd name="connsiteX17" fmla="*/ 3747052 w 6470374"/>
                  <a:gd name="connsiteY17" fmla="*/ 19879 h 4442792"/>
                  <a:gd name="connsiteX18" fmla="*/ 3906078 w 6470374"/>
                  <a:gd name="connsiteY18" fmla="*/ 0 h 4442792"/>
                  <a:gd name="connsiteX19" fmla="*/ 4631635 w 6470374"/>
                  <a:gd name="connsiteY19" fmla="*/ 19879 h 4442792"/>
                  <a:gd name="connsiteX20" fmla="*/ 4830417 w 6470374"/>
                  <a:gd name="connsiteY20" fmla="*/ 49696 h 4442792"/>
                  <a:gd name="connsiteX21" fmla="*/ 4999383 w 6470374"/>
                  <a:gd name="connsiteY21" fmla="*/ 89453 h 4442792"/>
                  <a:gd name="connsiteX22" fmla="*/ 5128591 w 6470374"/>
                  <a:gd name="connsiteY22" fmla="*/ 149087 h 4442792"/>
                  <a:gd name="connsiteX23" fmla="*/ 5267739 w 6470374"/>
                  <a:gd name="connsiteY23" fmla="*/ 178905 h 4442792"/>
                  <a:gd name="connsiteX24" fmla="*/ 5357191 w 6470374"/>
                  <a:gd name="connsiteY24" fmla="*/ 218661 h 4442792"/>
                  <a:gd name="connsiteX25" fmla="*/ 5575852 w 6470374"/>
                  <a:gd name="connsiteY25" fmla="*/ 268357 h 4442792"/>
                  <a:gd name="connsiteX26" fmla="*/ 5734878 w 6470374"/>
                  <a:gd name="connsiteY26" fmla="*/ 337931 h 4442792"/>
                  <a:gd name="connsiteX27" fmla="*/ 5953539 w 6470374"/>
                  <a:gd name="connsiteY27" fmla="*/ 397566 h 4442792"/>
                  <a:gd name="connsiteX28" fmla="*/ 6112565 w 6470374"/>
                  <a:gd name="connsiteY28" fmla="*/ 467140 h 4442792"/>
                  <a:gd name="connsiteX29" fmla="*/ 6162261 w 6470374"/>
                  <a:gd name="connsiteY29" fmla="*/ 487018 h 4442792"/>
                  <a:gd name="connsiteX30" fmla="*/ 6251713 w 6470374"/>
                  <a:gd name="connsiteY30" fmla="*/ 516835 h 4442792"/>
                  <a:gd name="connsiteX31" fmla="*/ 6311348 w 6470374"/>
                  <a:gd name="connsiteY31" fmla="*/ 566531 h 4442792"/>
                  <a:gd name="connsiteX32" fmla="*/ 6341165 w 6470374"/>
                  <a:gd name="connsiteY32" fmla="*/ 596348 h 4442792"/>
                  <a:gd name="connsiteX33" fmla="*/ 6430617 w 6470374"/>
                  <a:gd name="connsiteY33" fmla="*/ 655983 h 4442792"/>
                  <a:gd name="connsiteX34" fmla="*/ 6470374 w 6470374"/>
                  <a:gd name="connsiteY34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63197 w 6470374"/>
                  <a:gd name="connsiteY2" fmla="*/ 1036886 h 4442792"/>
                  <a:gd name="connsiteX3" fmla="*/ 1825438 w 6470374"/>
                  <a:gd name="connsiteY3" fmla="*/ 1063633 h 4442792"/>
                  <a:gd name="connsiteX4" fmla="*/ 1939008 w 6470374"/>
                  <a:gd name="connsiteY4" fmla="*/ 1066703 h 4442792"/>
                  <a:gd name="connsiteX5" fmla="*/ 2027583 w 6470374"/>
                  <a:gd name="connsiteY5" fmla="*/ 1053548 h 4442792"/>
                  <a:gd name="connsiteX6" fmla="*/ 2435087 w 6470374"/>
                  <a:gd name="connsiteY6" fmla="*/ 725557 h 4442792"/>
                  <a:gd name="connsiteX7" fmla="*/ 2534478 w 6470374"/>
                  <a:gd name="connsiteY7" fmla="*/ 596348 h 4442792"/>
                  <a:gd name="connsiteX8" fmla="*/ 2673626 w 6470374"/>
                  <a:gd name="connsiteY8" fmla="*/ 427383 h 4442792"/>
                  <a:gd name="connsiteX9" fmla="*/ 2733261 w 6470374"/>
                  <a:gd name="connsiteY9" fmla="*/ 407505 h 4442792"/>
                  <a:gd name="connsiteX10" fmla="*/ 2882348 w 6470374"/>
                  <a:gd name="connsiteY10" fmla="*/ 288235 h 4442792"/>
                  <a:gd name="connsiteX11" fmla="*/ 3011557 w 6470374"/>
                  <a:gd name="connsiteY11" fmla="*/ 238540 h 4442792"/>
                  <a:gd name="connsiteX12" fmla="*/ 3130826 w 6470374"/>
                  <a:gd name="connsiteY12" fmla="*/ 149087 h 4442792"/>
                  <a:gd name="connsiteX13" fmla="*/ 3190461 w 6470374"/>
                  <a:gd name="connsiteY13" fmla="*/ 139148 h 4442792"/>
                  <a:gd name="connsiteX14" fmla="*/ 3309731 w 6470374"/>
                  <a:gd name="connsiteY14" fmla="*/ 129209 h 4442792"/>
                  <a:gd name="connsiteX15" fmla="*/ 3458817 w 6470374"/>
                  <a:gd name="connsiteY15" fmla="*/ 99392 h 4442792"/>
                  <a:gd name="connsiteX16" fmla="*/ 3747052 w 6470374"/>
                  <a:gd name="connsiteY16" fmla="*/ 19879 h 4442792"/>
                  <a:gd name="connsiteX17" fmla="*/ 3906078 w 6470374"/>
                  <a:gd name="connsiteY17" fmla="*/ 0 h 4442792"/>
                  <a:gd name="connsiteX18" fmla="*/ 4631635 w 6470374"/>
                  <a:gd name="connsiteY18" fmla="*/ 19879 h 4442792"/>
                  <a:gd name="connsiteX19" fmla="*/ 4830417 w 6470374"/>
                  <a:gd name="connsiteY19" fmla="*/ 49696 h 4442792"/>
                  <a:gd name="connsiteX20" fmla="*/ 4999383 w 6470374"/>
                  <a:gd name="connsiteY20" fmla="*/ 89453 h 4442792"/>
                  <a:gd name="connsiteX21" fmla="*/ 5128591 w 6470374"/>
                  <a:gd name="connsiteY21" fmla="*/ 149087 h 4442792"/>
                  <a:gd name="connsiteX22" fmla="*/ 5267739 w 6470374"/>
                  <a:gd name="connsiteY22" fmla="*/ 178905 h 4442792"/>
                  <a:gd name="connsiteX23" fmla="*/ 5357191 w 6470374"/>
                  <a:gd name="connsiteY23" fmla="*/ 218661 h 4442792"/>
                  <a:gd name="connsiteX24" fmla="*/ 5575852 w 6470374"/>
                  <a:gd name="connsiteY24" fmla="*/ 268357 h 4442792"/>
                  <a:gd name="connsiteX25" fmla="*/ 5734878 w 6470374"/>
                  <a:gd name="connsiteY25" fmla="*/ 337931 h 4442792"/>
                  <a:gd name="connsiteX26" fmla="*/ 5953539 w 6470374"/>
                  <a:gd name="connsiteY26" fmla="*/ 397566 h 4442792"/>
                  <a:gd name="connsiteX27" fmla="*/ 6112565 w 6470374"/>
                  <a:gd name="connsiteY27" fmla="*/ 467140 h 4442792"/>
                  <a:gd name="connsiteX28" fmla="*/ 6162261 w 6470374"/>
                  <a:gd name="connsiteY28" fmla="*/ 487018 h 4442792"/>
                  <a:gd name="connsiteX29" fmla="*/ 6251713 w 6470374"/>
                  <a:gd name="connsiteY29" fmla="*/ 516835 h 4442792"/>
                  <a:gd name="connsiteX30" fmla="*/ 6311348 w 6470374"/>
                  <a:gd name="connsiteY30" fmla="*/ 566531 h 4442792"/>
                  <a:gd name="connsiteX31" fmla="*/ 6341165 w 6470374"/>
                  <a:gd name="connsiteY31" fmla="*/ 596348 h 4442792"/>
                  <a:gd name="connsiteX32" fmla="*/ 6430617 w 6470374"/>
                  <a:gd name="connsiteY32" fmla="*/ 655983 h 4442792"/>
                  <a:gd name="connsiteX33" fmla="*/ 6470374 w 6470374"/>
                  <a:gd name="connsiteY33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63197 w 6470374"/>
                  <a:gd name="connsiteY2" fmla="*/ 1036886 h 4442792"/>
                  <a:gd name="connsiteX3" fmla="*/ 1825438 w 6470374"/>
                  <a:gd name="connsiteY3" fmla="*/ 1063633 h 4442792"/>
                  <a:gd name="connsiteX4" fmla="*/ 1939008 w 6470374"/>
                  <a:gd name="connsiteY4" fmla="*/ 1066703 h 4442792"/>
                  <a:gd name="connsiteX5" fmla="*/ 2027583 w 6470374"/>
                  <a:gd name="connsiteY5" fmla="*/ 1053548 h 4442792"/>
                  <a:gd name="connsiteX6" fmla="*/ 2435087 w 6470374"/>
                  <a:gd name="connsiteY6" fmla="*/ 725557 h 4442792"/>
                  <a:gd name="connsiteX7" fmla="*/ 2534478 w 6470374"/>
                  <a:gd name="connsiteY7" fmla="*/ 596348 h 4442792"/>
                  <a:gd name="connsiteX8" fmla="*/ 2673626 w 6470374"/>
                  <a:gd name="connsiteY8" fmla="*/ 427383 h 4442792"/>
                  <a:gd name="connsiteX9" fmla="*/ 2882348 w 6470374"/>
                  <a:gd name="connsiteY9" fmla="*/ 288235 h 4442792"/>
                  <a:gd name="connsiteX10" fmla="*/ 3011557 w 6470374"/>
                  <a:gd name="connsiteY10" fmla="*/ 238540 h 4442792"/>
                  <a:gd name="connsiteX11" fmla="*/ 3130826 w 6470374"/>
                  <a:gd name="connsiteY11" fmla="*/ 149087 h 4442792"/>
                  <a:gd name="connsiteX12" fmla="*/ 3190461 w 6470374"/>
                  <a:gd name="connsiteY12" fmla="*/ 139148 h 4442792"/>
                  <a:gd name="connsiteX13" fmla="*/ 3309731 w 6470374"/>
                  <a:gd name="connsiteY13" fmla="*/ 129209 h 4442792"/>
                  <a:gd name="connsiteX14" fmla="*/ 3458817 w 6470374"/>
                  <a:gd name="connsiteY14" fmla="*/ 99392 h 4442792"/>
                  <a:gd name="connsiteX15" fmla="*/ 3747052 w 6470374"/>
                  <a:gd name="connsiteY15" fmla="*/ 19879 h 4442792"/>
                  <a:gd name="connsiteX16" fmla="*/ 3906078 w 6470374"/>
                  <a:gd name="connsiteY16" fmla="*/ 0 h 4442792"/>
                  <a:gd name="connsiteX17" fmla="*/ 4631635 w 6470374"/>
                  <a:gd name="connsiteY17" fmla="*/ 19879 h 4442792"/>
                  <a:gd name="connsiteX18" fmla="*/ 4830417 w 6470374"/>
                  <a:gd name="connsiteY18" fmla="*/ 49696 h 4442792"/>
                  <a:gd name="connsiteX19" fmla="*/ 4999383 w 6470374"/>
                  <a:gd name="connsiteY19" fmla="*/ 89453 h 4442792"/>
                  <a:gd name="connsiteX20" fmla="*/ 5128591 w 6470374"/>
                  <a:gd name="connsiteY20" fmla="*/ 149087 h 4442792"/>
                  <a:gd name="connsiteX21" fmla="*/ 5267739 w 6470374"/>
                  <a:gd name="connsiteY21" fmla="*/ 178905 h 4442792"/>
                  <a:gd name="connsiteX22" fmla="*/ 5357191 w 6470374"/>
                  <a:gd name="connsiteY22" fmla="*/ 218661 h 4442792"/>
                  <a:gd name="connsiteX23" fmla="*/ 5575852 w 6470374"/>
                  <a:gd name="connsiteY23" fmla="*/ 268357 h 4442792"/>
                  <a:gd name="connsiteX24" fmla="*/ 5734878 w 6470374"/>
                  <a:gd name="connsiteY24" fmla="*/ 337931 h 4442792"/>
                  <a:gd name="connsiteX25" fmla="*/ 5953539 w 6470374"/>
                  <a:gd name="connsiteY25" fmla="*/ 397566 h 4442792"/>
                  <a:gd name="connsiteX26" fmla="*/ 6112565 w 6470374"/>
                  <a:gd name="connsiteY26" fmla="*/ 467140 h 4442792"/>
                  <a:gd name="connsiteX27" fmla="*/ 6162261 w 6470374"/>
                  <a:gd name="connsiteY27" fmla="*/ 487018 h 4442792"/>
                  <a:gd name="connsiteX28" fmla="*/ 6251713 w 6470374"/>
                  <a:gd name="connsiteY28" fmla="*/ 516835 h 4442792"/>
                  <a:gd name="connsiteX29" fmla="*/ 6311348 w 6470374"/>
                  <a:gd name="connsiteY29" fmla="*/ 566531 h 4442792"/>
                  <a:gd name="connsiteX30" fmla="*/ 6341165 w 6470374"/>
                  <a:gd name="connsiteY30" fmla="*/ 596348 h 4442792"/>
                  <a:gd name="connsiteX31" fmla="*/ 6430617 w 6470374"/>
                  <a:gd name="connsiteY31" fmla="*/ 655983 h 4442792"/>
                  <a:gd name="connsiteX32" fmla="*/ 6470374 w 6470374"/>
                  <a:gd name="connsiteY32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63197 w 6470374"/>
                  <a:gd name="connsiteY2" fmla="*/ 1036886 h 4442792"/>
                  <a:gd name="connsiteX3" fmla="*/ 1825438 w 6470374"/>
                  <a:gd name="connsiteY3" fmla="*/ 1063633 h 4442792"/>
                  <a:gd name="connsiteX4" fmla="*/ 1939008 w 6470374"/>
                  <a:gd name="connsiteY4" fmla="*/ 1066703 h 4442792"/>
                  <a:gd name="connsiteX5" fmla="*/ 2027583 w 6470374"/>
                  <a:gd name="connsiteY5" fmla="*/ 1053548 h 4442792"/>
                  <a:gd name="connsiteX6" fmla="*/ 2435087 w 6470374"/>
                  <a:gd name="connsiteY6" fmla="*/ 725557 h 4442792"/>
                  <a:gd name="connsiteX7" fmla="*/ 2534478 w 6470374"/>
                  <a:gd name="connsiteY7" fmla="*/ 596348 h 4442792"/>
                  <a:gd name="connsiteX8" fmla="*/ 2673626 w 6470374"/>
                  <a:gd name="connsiteY8" fmla="*/ 427383 h 4442792"/>
                  <a:gd name="connsiteX9" fmla="*/ 2882348 w 6470374"/>
                  <a:gd name="connsiteY9" fmla="*/ 288235 h 4442792"/>
                  <a:gd name="connsiteX10" fmla="*/ 3011557 w 6470374"/>
                  <a:gd name="connsiteY10" fmla="*/ 238540 h 4442792"/>
                  <a:gd name="connsiteX11" fmla="*/ 3190461 w 6470374"/>
                  <a:gd name="connsiteY11" fmla="*/ 139148 h 4442792"/>
                  <a:gd name="connsiteX12" fmla="*/ 3309731 w 6470374"/>
                  <a:gd name="connsiteY12" fmla="*/ 129209 h 4442792"/>
                  <a:gd name="connsiteX13" fmla="*/ 3458817 w 6470374"/>
                  <a:gd name="connsiteY13" fmla="*/ 99392 h 4442792"/>
                  <a:gd name="connsiteX14" fmla="*/ 3747052 w 6470374"/>
                  <a:gd name="connsiteY14" fmla="*/ 19879 h 4442792"/>
                  <a:gd name="connsiteX15" fmla="*/ 3906078 w 6470374"/>
                  <a:gd name="connsiteY15" fmla="*/ 0 h 4442792"/>
                  <a:gd name="connsiteX16" fmla="*/ 4631635 w 6470374"/>
                  <a:gd name="connsiteY16" fmla="*/ 19879 h 4442792"/>
                  <a:gd name="connsiteX17" fmla="*/ 4830417 w 6470374"/>
                  <a:gd name="connsiteY17" fmla="*/ 49696 h 4442792"/>
                  <a:gd name="connsiteX18" fmla="*/ 4999383 w 6470374"/>
                  <a:gd name="connsiteY18" fmla="*/ 89453 h 4442792"/>
                  <a:gd name="connsiteX19" fmla="*/ 5128591 w 6470374"/>
                  <a:gd name="connsiteY19" fmla="*/ 149087 h 4442792"/>
                  <a:gd name="connsiteX20" fmla="*/ 5267739 w 6470374"/>
                  <a:gd name="connsiteY20" fmla="*/ 178905 h 4442792"/>
                  <a:gd name="connsiteX21" fmla="*/ 5357191 w 6470374"/>
                  <a:gd name="connsiteY21" fmla="*/ 218661 h 4442792"/>
                  <a:gd name="connsiteX22" fmla="*/ 5575852 w 6470374"/>
                  <a:gd name="connsiteY22" fmla="*/ 268357 h 4442792"/>
                  <a:gd name="connsiteX23" fmla="*/ 5734878 w 6470374"/>
                  <a:gd name="connsiteY23" fmla="*/ 337931 h 4442792"/>
                  <a:gd name="connsiteX24" fmla="*/ 5953539 w 6470374"/>
                  <a:gd name="connsiteY24" fmla="*/ 397566 h 4442792"/>
                  <a:gd name="connsiteX25" fmla="*/ 6112565 w 6470374"/>
                  <a:gd name="connsiteY25" fmla="*/ 467140 h 4442792"/>
                  <a:gd name="connsiteX26" fmla="*/ 6162261 w 6470374"/>
                  <a:gd name="connsiteY26" fmla="*/ 487018 h 4442792"/>
                  <a:gd name="connsiteX27" fmla="*/ 6251713 w 6470374"/>
                  <a:gd name="connsiteY27" fmla="*/ 516835 h 4442792"/>
                  <a:gd name="connsiteX28" fmla="*/ 6311348 w 6470374"/>
                  <a:gd name="connsiteY28" fmla="*/ 566531 h 4442792"/>
                  <a:gd name="connsiteX29" fmla="*/ 6341165 w 6470374"/>
                  <a:gd name="connsiteY29" fmla="*/ 596348 h 4442792"/>
                  <a:gd name="connsiteX30" fmla="*/ 6430617 w 6470374"/>
                  <a:gd name="connsiteY30" fmla="*/ 655983 h 4442792"/>
                  <a:gd name="connsiteX31" fmla="*/ 6470374 w 6470374"/>
                  <a:gd name="connsiteY31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63197 w 6470374"/>
                  <a:gd name="connsiteY2" fmla="*/ 1036886 h 4442792"/>
                  <a:gd name="connsiteX3" fmla="*/ 1825438 w 6470374"/>
                  <a:gd name="connsiteY3" fmla="*/ 1063633 h 4442792"/>
                  <a:gd name="connsiteX4" fmla="*/ 1939008 w 6470374"/>
                  <a:gd name="connsiteY4" fmla="*/ 1066703 h 4442792"/>
                  <a:gd name="connsiteX5" fmla="*/ 2027583 w 6470374"/>
                  <a:gd name="connsiteY5" fmla="*/ 1053548 h 4442792"/>
                  <a:gd name="connsiteX6" fmla="*/ 2435087 w 6470374"/>
                  <a:gd name="connsiteY6" fmla="*/ 725557 h 4442792"/>
                  <a:gd name="connsiteX7" fmla="*/ 2534478 w 6470374"/>
                  <a:gd name="connsiteY7" fmla="*/ 596348 h 4442792"/>
                  <a:gd name="connsiteX8" fmla="*/ 2673626 w 6470374"/>
                  <a:gd name="connsiteY8" fmla="*/ 427383 h 4442792"/>
                  <a:gd name="connsiteX9" fmla="*/ 2882348 w 6470374"/>
                  <a:gd name="connsiteY9" fmla="*/ 288235 h 4442792"/>
                  <a:gd name="connsiteX10" fmla="*/ 3011557 w 6470374"/>
                  <a:gd name="connsiteY10" fmla="*/ 238540 h 4442792"/>
                  <a:gd name="connsiteX11" fmla="*/ 3200546 w 6470374"/>
                  <a:gd name="connsiteY11" fmla="*/ 139148 h 4442792"/>
                  <a:gd name="connsiteX12" fmla="*/ 3309731 w 6470374"/>
                  <a:gd name="connsiteY12" fmla="*/ 129209 h 4442792"/>
                  <a:gd name="connsiteX13" fmla="*/ 3458817 w 6470374"/>
                  <a:gd name="connsiteY13" fmla="*/ 99392 h 4442792"/>
                  <a:gd name="connsiteX14" fmla="*/ 3747052 w 6470374"/>
                  <a:gd name="connsiteY14" fmla="*/ 19879 h 4442792"/>
                  <a:gd name="connsiteX15" fmla="*/ 3906078 w 6470374"/>
                  <a:gd name="connsiteY15" fmla="*/ 0 h 4442792"/>
                  <a:gd name="connsiteX16" fmla="*/ 4631635 w 6470374"/>
                  <a:gd name="connsiteY16" fmla="*/ 19879 h 4442792"/>
                  <a:gd name="connsiteX17" fmla="*/ 4830417 w 6470374"/>
                  <a:gd name="connsiteY17" fmla="*/ 49696 h 4442792"/>
                  <a:gd name="connsiteX18" fmla="*/ 4999383 w 6470374"/>
                  <a:gd name="connsiteY18" fmla="*/ 89453 h 4442792"/>
                  <a:gd name="connsiteX19" fmla="*/ 5128591 w 6470374"/>
                  <a:gd name="connsiteY19" fmla="*/ 149087 h 4442792"/>
                  <a:gd name="connsiteX20" fmla="*/ 5267739 w 6470374"/>
                  <a:gd name="connsiteY20" fmla="*/ 178905 h 4442792"/>
                  <a:gd name="connsiteX21" fmla="*/ 5357191 w 6470374"/>
                  <a:gd name="connsiteY21" fmla="*/ 218661 h 4442792"/>
                  <a:gd name="connsiteX22" fmla="*/ 5575852 w 6470374"/>
                  <a:gd name="connsiteY22" fmla="*/ 268357 h 4442792"/>
                  <a:gd name="connsiteX23" fmla="*/ 5734878 w 6470374"/>
                  <a:gd name="connsiteY23" fmla="*/ 337931 h 4442792"/>
                  <a:gd name="connsiteX24" fmla="*/ 5953539 w 6470374"/>
                  <a:gd name="connsiteY24" fmla="*/ 397566 h 4442792"/>
                  <a:gd name="connsiteX25" fmla="*/ 6112565 w 6470374"/>
                  <a:gd name="connsiteY25" fmla="*/ 467140 h 4442792"/>
                  <a:gd name="connsiteX26" fmla="*/ 6162261 w 6470374"/>
                  <a:gd name="connsiteY26" fmla="*/ 487018 h 4442792"/>
                  <a:gd name="connsiteX27" fmla="*/ 6251713 w 6470374"/>
                  <a:gd name="connsiteY27" fmla="*/ 516835 h 4442792"/>
                  <a:gd name="connsiteX28" fmla="*/ 6311348 w 6470374"/>
                  <a:gd name="connsiteY28" fmla="*/ 566531 h 4442792"/>
                  <a:gd name="connsiteX29" fmla="*/ 6341165 w 6470374"/>
                  <a:gd name="connsiteY29" fmla="*/ 596348 h 4442792"/>
                  <a:gd name="connsiteX30" fmla="*/ 6430617 w 6470374"/>
                  <a:gd name="connsiteY30" fmla="*/ 655983 h 4442792"/>
                  <a:gd name="connsiteX31" fmla="*/ 6470374 w 6470374"/>
                  <a:gd name="connsiteY31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63197 w 6470374"/>
                  <a:gd name="connsiteY2" fmla="*/ 1036886 h 4442792"/>
                  <a:gd name="connsiteX3" fmla="*/ 1825438 w 6470374"/>
                  <a:gd name="connsiteY3" fmla="*/ 1063633 h 4442792"/>
                  <a:gd name="connsiteX4" fmla="*/ 1939008 w 6470374"/>
                  <a:gd name="connsiteY4" fmla="*/ 1066703 h 4442792"/>
                  <a:gd name="connsiteX5" fmla="*/ 2027583 w 6470374"/>
                  <a:gd name="connsiteY5" fmla="*/ 1053548 h 4442792"/>
                  <a:gd name="connsiteX6" fmla="*/ 2435087 w 6470374"/>
                  <a:gd name="connsiteY6" fmla="*/ 725557 h 4442792"/>
                  <a:gd name="connsiteX7" fmla="*/ 2534478 w 6470374"/>
                  <a:gd name="connsiteY7" fmla="*/ 596348 h 4442792"/>
                  <a:gd name="connsiteX8" fmla="*/ 2673626 w 6470374"/>
                  <a:gd name="connsiteY8" fmla="*/ 427383 h 4442792"/>
                  <a:gd name="connsiteX9" fmla="*/ 2882348 w 6470374"/>
                  <a:gd name="connsiteY9" fmla="*/ 288235 h 4442792"/>
                  <a:gd name="connsiteX10" fmla="*/ 3011557 w 6470374"/>
                  <a:gd name="connsiteY10" fmla="*/ 238540 h 4442792"/>
                  <a:gd name="connsiteX11" fmla="*/ 3309731 w 6470374"/>
                  <a:gd name="connsiteY11" fmla="*/ 129209 h 4442792"/>
                  <a:gd name="connsiteX12" fmla="*/ 3458817 w 6470374"/>
                  <a:gd name="connsiteY12" fmla="*/ 99392 h 4442792"/>
                  <a:gd name="connsiteX13" fmla="*/ 3747052 w 6470374"/>
                  <a:gd name="connsiteY13" fmla="*/ 19879 h 4442792"/>
                  <a:gd name="connsiteX14" fmla="*/ 3906078 w 6470374"/>
                  <a:gd name="connsiteY14" fmla="*/ 0 h 4442792"/>
                  <a:gd name="connsiteX15" fmla="*/ 4631635 w 6470374"/>
                  <a:gd name="connsiteY15" fmla="*/ 19879 h 4442792"/>
                  <a:gd name="connsiteX16" fmla="*/ 4830417 w 6470374"/>
                  <a:gd name="connsiteY16" fmla="*/ 49696 h 4442792"/>
                  <a:gd name="connsiteX17" fmla="*/ 4999383 w 6470374"/>
                  <a:gd name="connsiteY17" fmla="*/ 89453 h 4442792"/>
                  <a:gd name="connsiteX18" fmla="*/ 5128591 w 6470374"/>
                  <a:gd name="connsiteY18" fmla="*/ 149087 h 4442792"/>
                  <a:gd name="connsiteX19" fmla="*/ 5267739 w 6470374"/>
                  <a:gd name="connsiteY19" fmla="*/ 178905 h 4442792"/>
                  <a:gd name="connsiteX20" fmla="*/ 5357191 w 6470374"/>
                  <a:gd name="connsiteY20" fmla="*/ 218661 h 4442792"/>
                  <a:gd name="connsiteX21" fmla="*/ 5575852 w 6470374"/>
                  <a:gd name="connsiteY21" fmla="*/ 268357 h 4442792"/>
                  <a:gd name="connsiteX22" fmla="*/ 5734878 w 6470374"/>
                  <a:gd name="connsiteY22" fmla="*/ 337931 h 4442792"/>
                  <a:gd name="connsiteX23" fmla="*/ 5953539 w 6470374"/>
                  <a:gd name="connsiteY23" fmla="*/ 397566 h 4442792"/>
                  <a:gd name="connsiteX24" fmla="*/ 6112565 w 6470374"/>
                  <a:gd name="connsiteY24" fmla="*/ 467140 h 4442792"/>
                  <a:gd name="connsiteX25" fmla="*/ 6162261 w 6470374"/>
                  <a:gd name="connsiteY25" fmla="*/ 487018 h 4442792"/>
                  <a:gd name="connsiteX26" fmla="*/ 6251713 w 6470374"/>
                  <a:gd name="connsiteY26" fmla="*/ 516835 h 4442792"/>
                  <a:gd name="connsiteX27" fmla="*/ 6311348 w 6470374"/>
                  <a:gd name="connsiteY27" fmla="*/ 566531 h 4442792"/>
                  <a:gd name="connsiteX28" fmla="*/ 6341165 w 6470374"/>
                  <a:gd name="connsiteY28" fmla="*/ 596348 h 4442792"/>
                  <a:gd name="connsiteX29" fmla="*/ 6430617 w 6470374"/>
                  <a:gd name="connsiteY29" fmla="*/ 655983 h 4442792"/>
                  <a:gd name="connsiteX30" fmla="*/ 6470374 w 6470374"/>
                  <a:gd name="connsiteY30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63197 w 6470374"/>
                  <a:gd name="connsiteY2" fmla="*/ 1036886 h 4442792"/>
                  <a:gd name="connsiteX3" fmla="*/ 1825438 w 6470374"/>
                  <a:gd name="connsiteY3" fmla="*/ 1063633 h 4442792"/>
                  <a:gd name="connsiteX4" fmla="*/ 1939008 w 6470374"/>
                  <a:gd name="connsiteY4" fmla="*/ 1066703 h 4442792"/>
                  <a:gd name="connsiteX5" fmla="*/ 2027583 w 6470374"/>
                  <a:gd name="connsiteY5" fmla="*/ 1053548 h 4442792"/>
                  <a:gd name="connsiteX6" fmla="*/ 2435087 w 6470374"/>
                  <a:gd name="connsiteY6" fmla="*/ 725557 h 4442792"/>
                  <a:gd name="connsiteX7" fmla="*/ 2534478 w 6470374"/>
                  <a:gd name="connsiteY7" fmla="*/ 596348 h 4442792"/>
                  <a:gd name="connsiteX8" fmla="*/ 2673626 w 6470374"/>
                  <a:gd name="connsiteY8" fmla="*/ 427383 h 4442792"/>
                  <a:gd name="connsiteX9" fmla="*/ 2882348 w 6470374"/>
                  <a:gd name="connsiteY9" fmla="*/ 288235 h 4442792"/>
                  <a:gd name="connsiteX10" fmla="*/ 3011557 w 6470374"/>
                  <a:gd name="connsiteY10" fmla="*/ 238540 h 4442792"/>
                  <a:gd name="connsiteX11" fmla="*/ 3309731 w 6470374"/>
                  <a:gd name="connsiteY11" fmla="*/ 129209 h 4442792"/>
                  <a:gd name="connsiteX12" fmla="*/ 3747052 w 6470374"/>
                  <a:gd name="connsiteY12" fmla="*/ 19879 h 4442792"/>
                  <a:gd name="connsiteX13" fmla="*/ 3906078 w 6470374"/>
                  <a:gd name="connsiteY13" fmla="*/ 0 h 4442792"/>
                  <a:gd name="connsiteX14" fmla="*/ 4631635 w 6470374"/>
                  <a:gd name="connsiteY14" fmla="*/ 19879 h 4442792"/>
                  <a:gd name="connsiteX15" fmla="*/ 4830417 w 6470374"/>
                  <a:gd name="connsiteY15" fmla="*/ 49696 h 4442792"/>
                  <a:gd name="connsiteX16" fmla="*/ 4999383 w 6470374"/>
                  <a:gd name="connsiteY16" fmla="*/ 89453 h 4442792"/>
                  <a:gd name="connsiteX17" fmla="*/ 5128591 w 6470374"/>
                  <a:gd name="connsiteY17" fmla="*/ 149087 h 4442792"/>
                  <a:gd name="connsiteX18" fmla="*/ 5267739 w 6470374"/>
                  <a:gd name="connsiteY18" fmla="*/ 178905 h 4442792"/>
                  <a:gd name="connsiteX19" fmla="*/ 5357191 w 6470374"/>
                  <a:gd name="connsiteY19" fmla="*/ 218661 h 4442792"/>
                  <a:gd name="connsiteX20" fmla="*/ 5575852 w 6470374"/>
                  <a:gd name="connsiteY20" fmla="*/ 268357 h 4442792"/>
                  <a:gd name="connsiteX21" fmla="*/ 5734878 w 6470374"/>
                  <a:gd name="connsiteY21" fmla="*/ 337931 h 4442792"/>
                  <a:gd name="connsiteX22" fmla="*/ 5953539 w 6470374"/>
                  <a:gd name="connsiteY22" fmla="*/ 397566 h 4442792"/>
                  <a:gd name="connsiteX23" fmla="*/ 6112565 w 6470374"/>
                  <a:gd name="connsiteY23" fmla="*/ 467140 h 4442792"/>
                  <a:gd name="connsiteX24" fmla="*/ 6162261 w 6470374"/>
                  <a:gd name="connsiteY24" fmla="*/ 487018 h 4442792"/>
                  <a:gd name="connsiteX25" fmla="*/ 6251713 w 6470374"/>
                  <a:gd name="connsiteY25" fmla="*/ 516835 h 4442792"/>
                  <a:gd name="connsiteX26" fmla="*/ 6311348 w 6470374"/>
                  <a:gd name="connsiteY26" fmla="*/ 566531 h 4442792"/>
                  <a:gd name="connsiteX27" fmla="*/ 6341165 w 6470374"/>
                  <a:gd name="connsiteY27" fmla="*/ 596348 h 4442792"/>
                  <a:gd name="connsiteX28" fmla="*/ 6430617 w 6470374"/>
                  <a:gd name="connsiteY28" fmla="*/ 655983 h 4442792"/>
                  <a:gd name="connsiteX29" fmla="*/ 6470374 w 6470374"/>
                  <a:gd name="connsiteY29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63197 w 6470374"/>
                  <a:gd name="connsiteY2" fmla="*/ 1036886 h 4442792"/>
                  <a:gd name="connsiteX3" fmla="*/ 1825438 w 6470374"/>
                  <a:gd name="connsiteY3" fmla="*/ 1063633 h 4442792"/>
                  <a:gd name="connsiteX4" fmla="*/ 1939008 w 6470374"/>
                  <a:gd name="connsiteY4" fmla="*/ 1066703 h 4442792"/>
                  <a:gd name="connsiteX5" fmla="*/ 2027583 w 6470374"/>
                  <a:gd name="connsiteY5" fmla="*/ 1053548 h 4442792"/>
                  <a:gd name="connsiteX6" fmla="*/ 2435087 w 6470374"/>
                  <a:gd name="connsiteY6" fmla="*/ 725557 h 4442792"/>
                  <a:gd name="connsiteX7" fmla="*/ 2524392 w 6470374"/>
                  <a:gd name="connsiteY7" fmla="*/ 566092 h 4442792"/>
                  <a:gd name="connsiteX8" fmla="*/ 2673626 w 6470374"/>
                  <a:gd name="connsiteY8" fmla="*/ 427383 h 4442792"/>
                  <a:gd name="connsiteX9" fmla="*/ 2882348 w 6470374"/>
                  <a:gd name="connsiteY9" fmla="*/ 288235 h 4442792"/>
                  <a:gd name="connsiteX10" fmla="*/ 3011557 w 6470374"/>
                  <a:gd name="connsiteY10" fmla="*/ 238540 h 4442792"/>
                  <a:gd name="connsiteX11" fmla="*/ 3309731 w 6470374"/>
                  <a:gd name="connsiteY11" fmla="*/ 129209 h 4442792"/>
                  <a:gd name="connsiteX12" fmla="*/ 3747052 w 6470374"/>
                  <a:gd name="connsiteY12" fmla="*/ 19879 h 4442792"/>
                  <a:gd name="connsiteX13" fmla="*/ 3906078 w 6470374"/>
                  <a:gd name="connsiteY13" fmla="*/ 0 h 4442792"/>
                  <a:gd name="connsiteX14" fmla="*/ 4631635 w 6470374"/>
                  <a:gd name="connsiteY14" fmla="*/ 19879 h 4442792"/>
                  <a:gd name="connsiteX15" fmla="*/ 4830417 w 6470374"/>
                  <a:gd name="connsiteY15" fmla="*/ 49696 h 4442792"/>
                  <a:gd name="connsiteX16" fmla="*/ 4999383 w 6470374"/>
                  <a:gd name="connsiteY16" fmla="*/ 89453 h 4442792"/>
                  <a:gd name="connsiteX17" fmla="*/ 5128591 w 6470374"/>
                  <a:gd name="connsiteY17" fmla="*/ 149087 h 4442792"/>
                  <a:gd name="connsiteX18" fmla="*/ 5267739 w 6470374"/>
                  <a:gd name="connsiteY18" fmla="*/ 178905 h 4442792"/>
                  <a:gd name="connsiteX19" fmla="*/ 5357191 w 6470374"/>
                  <a:gd name="connsiteY19" fmla="*/ 218661 h 4442792"/>
                  <a:gd name="connsiteX20" fmla="*/ 5575852 w 6470374"/>
                  <a:gd name="connsiteY20" fmla="*/ 268357 h 4442792"/>
                  <a:gd name="connsiteX21" fmla="*/ 5734878 w 6470374"/>
                  <a:gd name="connsiteY21" fmla="*/ 337931 h 4442792"/>
                  <a:gd name="connsiteX22" fmla="*/ 5953539 w 6470374"/>
                  <a:gd name="connsiteY22" fmla="*/ 397566 h 4442792"/>
                  <a:gd name="connsiteX23" fmla="*/ 6112565 w 6470374"/>
                  <a:gd name="connsiteY23" fmla="*/ 467140 h 4442792"/>
                  <a:gd name="connsiteX24" fmla="*/ 6162261 w 6470374"/>
                  <a:gd name="connsiteY24" fmla="*/ 487018 h 4442792"/>
                  <a:gd name="connsiteX25" fmla="*/ 6251713 w 6470374"/>
                  <a:gd name="connsiteY25" fmla="*/ 516835 h 4442792"/>
                  <a:gd name="connsiteX26" fmla="*/ 6311348 w 6470374"/>
                  <a:gd name="connsiteY26" fmla="*/ 566531 h 4442792"/>
                  <a:gd name="connsiteX27" fmla="*/ 6341165 w 6470374"/>
                  <a:gd name="connsiteY27" fmla="*/ 596348 h 4442792"/>
                  <a:gd name="connsiteX28" fmla="*/ 6430617 w 6470374"/>
                  <a:gd name="connsiteY28" fmla="*/ 655983 h 4442792"/>
                  <a:gd name="connsiteX29" fmla="*/ 6470374 w 6470374"/>
                  <a:gd name="connsiteY29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63197 w 6470374"/>
                  <a:gd name="connsiteY2" fmla="*/ 1036886 h 4442792"/>
                  <a:gd name="connsiteX3" fmla="*/ 1825438 w 6470374"/>
                  <a:gd name="connsiteY3" fmla="*/ 1063633 h 4442792"/>
                  <a:gd name="connsiteX4" fmla="*/ 1939008 w 6470374"/>
                  <a:gd name="connsiteY4" fmla="*/ 1066703 h 4442792"/>
                  <a:gd name="connsiteX5" fmla="*/ 2027583 w 6470374"/>
                  <a:gd name="connsiteY5" fmla="*/ 1053548 h 4442792"/>
                  <a:gd name="connsiteX6" fmla="*/ 2524392 w 6470374"/>
                  <a:gd name="connsiteY6" fmla="*/ 566092 h 4442792"/>
                  <a:gd name="connsiteX7" fmla="*/ 2673626 w 6470374"/>
                  <a:gd name="connsiteY7" fmla="*/ 427383 h 4442792"/>
                  <a:gd name="connsiteX8" fmla="*/ 2882348 w 6470374"/>
                  <a:gd name="connsiteY8" fmla="*/ 288235 h 4442792"/>
                  <a:gd name="connsiteX9" fmla="*/ 3011557 w 6470374"/>
                  <a:gd name="connsiteY9" fmla="*/ 238540 h 4442792"/>
                  <a:gd name="connsiteX10" fmla="*/ 3309731 w 6470374"/>
                  <a:gd name="connsiteY10" fmla="*/ 129209 h 4442792"/>
                  <a:gd name="connsiteX11" fmla="*/ 3747052 w 6470374"/>
                  <a:gd name="connsiteY11" fmla="*/ 19879 h 4442792"/>
                  <a:gd name="connsiteX12" fmla="*/ 3906078 w 6470374"/>
                  <a:gd name="connsiteY12" fmla="*/ 0 h 4442792"/>
                  <a:gd name="connsiteX13" fmla="*/ 4631635 w 6470374"/>
                  <a:gd name="connsiteY13" fmla="*/ 19879 h 4442792"/>
                  <a:gd name="connsiteX14" fmla="*/ 4830417 w 6470374"/>
                  <a:gd name="connsiteY14" fmla="*/ 49696 h 4442792"/>
                  <a:gd name="connsiteX15" fmla="*/ 4999383 w 6470374"/>
                  <a:gd name="connsiteY15" fmla="*/ 89453 h 4442792"/>
                  <a:gd name="connsiteX16" fmla="*/ 5128591 w 6470374"/>
                  <a:gd name="connsiteY16" fmla="*/ 149087 h 4442792"/>
                  <a:gd name="connsiteX17" fmla="*/ 5267739 w 6470374"/>
                  <a:gd name="connsiteY17" fmla="*/ 178905 h 4442792"/>
                  <a:gd name="connsiteX18" fmla="*/ 5357191 w 6470374"/>
                  <a:gd name="connsiteY18" fmla="*/ 218661 h 4442792"/>
                  <a:gd name="connsiteX19" fmla="*/ 5575852 w 6470374"/>
                  <a:gd name="connsiteY19" fmla="*/ 268357 h 4442792"/>
                  <a:gd name="connsiteX20" fmla="*/ 5734878 w 6470374"/>
                  <a:gd name="connsiteY20" fmla="*/ 337931 h 4442792"/>
                  <a:gd name="connsiteX21" fmla="*/ 5953539 w 6470374"/>
                  <a:gd name="connsiteY21" fmla="*/ 397566 h 4442792"/>
                  <a:gd name="connsiteX22" fmla="*/ 6112565 w 6470374"/>
                  <a:gd name="connsiteY22" fmla="*/ 467140 h 4442792"/>
                  <a:gd name="connsiteX23" fmla="*/ 6162261 w 6470374"/>
                  <a:gd name="connsiteY23" fmla="*/ 487018 h 4442792"/>
                  <a:gd name="connsiteX24" fmla="*/ 6251713 w 6470374"/>
                  <a:gd name="connsiteY24" fmla="*/ 516835 h 4442792"/>
                  <a:gd name="connsiteX25" fmla="*/ 6311348 w 6470374"/>
                  <a:gd name="connsiteY25" fmla="*/ 566531 h 4442792"/>
                  <a:gd name="connsiteX26" fmla="*/ 6341165 w 6470374"/>
                  <a:gd name="connsiteY26" fmla="*/ 596348 h 4442792"/>
                  <a:gd name="connsiteX27" fmla="*/ 6430617 w 6470374"/>
                  <a:gd name="connsiteY27" fmla="*/ 655983 h 4442792"/>
                  <a:gd name="connsiteX28" fmla="*/ 6470374 w 6470374"/>
                  <a:gd name="connsiteY28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63197 w 6470374"/>
                  <a:gd name="connsiteY2" fmla="*/ 1036886 h 4442792"/>
                  <a:gd name="connsiteX3" fmla="*/ 1825438 w 6470374"/>
                  <a:gd name="connsiteY3" fmla="*/ 1063633 h 4442792"/>
                  <a:gd name="connsiteX4" fmla="*/ 1939008 w 6470374"/>
                  <a:gd name="connsiteY4" fmla="*/ 1066703 h 4442792"/>
                  <a:gd name="connsiteX5" fmla="*/ 2128436 w 6470374"/>
                  <a:gd name="connsiteY5" fmla="*/ 929163 h 4442792"/>
                  <a:gd name="connsiteX6" fmla="*/ 2524392 w 6470374"/>
                  <a:gd name="connsiteY6" fmla="*/ 566092 h 4442792"/>
                  <a:gd name="connsiteX7" fmla="*/ 2673626 w 6470374"/>
                  <a:gd name="connsiteY7" fmla="*/ 427383 h 4442792"/>
                  <a:gd name="connsiteX8" fmla="*/ 2882348 w 6470374"/>
                  <a:gd name="connsiteY8" fmla="*/ 288235 h 4442792"/>
                  <a:gd name="connsiteX9" fmla="*/ 3011557 w 6470374"/>
                  <a:gd name="connsiteY9" fmla="*/ 238540 h 4442792"/>
                  <a:gd name="connsiteX10" fmla="*/ 3309731 w 6470374"/>
                  <a:gd name="connsiteY10" fmla="*/ 129209 h 4442792"/>
                  <a:gd name="connsiteX11" fmla="*/ 3747052 w 6470374"/>
                  <a:gd name="connsiteY11" fmla="*/ 19879 h 4442792"/>
                  <a:gd name="connsiteX12" fmla="*/ 3906078 w 6470374"/>
                  <a:gd name="connsiteY12" fmla="*/ 0 h 4442792"/>
                  <a:gd name="connsiteX13" fmla="*/ 4631635 w 6470374"/>
                  <a:gd name="connsiteY13" fmla="*/ 19879 h 4442792"/>
                  <a:gd name="connsiteX14" fmla="*/ 4830417 w 6470374"/>
                  <a:gd name="connsiteY14" fmla="*/ 49696 h 4442792"/>
                  <a:gd name="connsiteX15" fmla="*/ 4999383 w 6470374"/>
                  <a:gd name="connsiteY15" fmla="*/ 89453 h 4442792"/>
                  <a:gd name="connsiteX16" fmla="*/ 5128591 w 6470374"/>
                  <a:gd name="connsiteY16" fmla="*/ 149087 h 4442792"/>
                  <a:gd name="connsiteX17" fmla="*/ 5267739 w 6470374"/>
                  <a:gd name="connsiteY17" fmla="*/ 178905 h 4442792"/>
                  <a:gd name="connsiteX18" fmla="*/ 5357191 w 6470374"/>
                  <a:gd name="connsiteY18" fmla="*/ 218661 h 4442792"/>
                  <a:gd name="connsiteX19" fmla="*/ 5575852 w 6470374"/>
                  <a:gd name="connsiteY19" fmla="*/ 268357 h 4442792"/>
                  <a:gd name="connsiteX20" fmla="*/ 5734878 w 6470374"/>
                  <a:gd name="connsiteY20" fmla="*/ 337931 h 4442792"/>
                  <a:gd name="connsiteX21" fmla="*/ 5953539 w 6470374"/>
                  <a:gd name="connsiteY21" fmla="*/ 397566 h 4442792"/>
                  <a:gd name="connsiteX22" fmla="*/ 6112565 w 6470374"/>
                  <a:gd name="connsiteY22" fmla="*/ 467140 h 4442792"/>
                  <a:gd name="connsiteX23" fmla="*/ 6162261 w 6470374"/>
                  <a:gd name="connsiteY23" fmla="*/ 487018 h 4442792"/>
                  <a:gd name="connsiteX24" fmla="*/ 6251713 w 6470374"/>
                  <a:gd name="connsiteY24" fmla="*/ 516835 h 4442792"/>
                  <a:gd name="connsiteX25" fmla="*/ 6311348 w 6470374"/>
                  <a:gd name="connsiteY25" fmla="*/ 566531 h 4442792"/>
                  <a:gd name="connsiteX26" fmla="*/ 6341165 w 6470374"/>
                  <a:gd name="connsiteY26" fmla="*/ 596348 h 4442792"/>
                  <a:gd name="connsiteX27" fmla="*/ 6430617 w 6470374"/>
                  <a:gd name="connsiteY27" fmla="*/ 655983 h 4442792"/>
                  <a:gd name="connsiteX28" fmla="*/ 6470374 w 6470374"/>
                  <a:gd name="connsiteY28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63197 w 6470374"/>
                  <a:gd name="connsiteY2" fmla="*/ 1036886 h 4442792"/>
                  <a:gd name="connsiteX3" fmla="*/ 1825438 w 6470374"/>
                  <a:gd name="connsiteY3" fmla="*/ 1063633 h 4442792"/>
                  <a:gd name="connsiteX4" fmla="*/ 1979349 w 6470374"/>
                  <a:gd name="connsiteY4" fmla="*/ 1049894 h 4442792"/>
                  <a:gd name="connsiteX5" fmla="*/ 2128436 w 6470374"/>
                  <a:gd name="connsiteY5" fmla="*/ 929163 h 4442792"/>
                  <a:gd name="connsiteX6" fmla="*/ 2524392 w 6470374"/>
                  <a:gd name="connsiteY6" fmla="*/ 566092 h 4442792"/>
                  <a:gd name="connsiteX7" fmla="*/ 2673626 w 6470374"/>
                  <a:gd name="connsiteY7" fmla="*/ 427383 h 4442792"/>
                  <a:gd name="connsiteX8" fmla="*/ 2882348 w 6470374"/>
                  <a:gd name="connsiteY8" fmla="*/ 288235 h 4442792"/>
                  <a:gd name="connsiteX9" fmla="*/ 3011557 w 6470374"/>
                  <a:gd name="connsiteY9" fmla="*/ 238540 h 4442792"/>
                  <a:gd name="connsiteX10" fmla="*/ 3309731 w 6470374"/>
                  <a:gd name="connsiteY10" fmla="*/ 129209 h 4442792"/>
                  <a:gd name="connsiteX11" fmla="*/ 3747052 w 6470374"/>
                  <a:gd name="connsiteY11" fmla="*/ 19879 h 4442792"/>
                  <a:gd name="connsiteX12" fmla="*/ 3906078 w 6470374"/>
                  <a:gd name="connsiteY12" fmla="*/ 0 h 4442792"/>
                  <a:gd name="connsiteX13" fmla="*/ 4631635 w 6470374"/>
                  <a:gd name="connsiteY13" fmla="*/ 19879 h 4442792"/>
                  <a:gd name="connsiteX14" fmla="*/ 4830417 w 6470374"/>
                  <a:gd name="connsiteY14" fmla="*/ 49696 h 4442792"/>
                  <a:gd name="connsiteX15" fmla="*/ 4999383 w 6470374"/>
                  <a:gd name="connsiteY15" fmla="*/ 89453 h 4442792"/>
                  <a:gd name="connsiteX16" fmla="*/ 5128591 w 6470374"/>
                  <a:gd name="connsiteY16" fmla="*/ 149087 h 4442792"/>
                  <a:gd name="connsiteX17" fmla="*/ 5267739 w 6470374"/>
                  <a:gd name="connsiteY17" fmla="*/ 178905 h 4442792"/>
                  <a:gd name="connsiteX18" fmla="*/ 5357191 w 6470374"/>
                  <a:gd name="connsiteY18" fmla="*/ 218661 h 4442792"/>
                  <a:gd name="connsiteX19" fmla="*/ 5575852 w 6470374"/>
                  <a:gd name="connsiteY19" fmla="*/ 268357 h 4442792"/>
                  <a:gd name="connsiteX20" fmla="*/ 5734878 w 6470374"/>
                  <a:gd name="connsiteY20" fmla="*/ 337931 h 4442792"/>
                  <a:gd name="connsiteX21" fmla="*/ 5953539 w 6470374"/>
                  <a:gd name="connsiteY21" fmla="*/ 397566 h 4442792"/>
                  <a:gd name="connsiteX22" fmla="*/ 6112565 w 6470374"/>
                  <a:gd name="connsiteY22" fmla="*/ 467140 h 4442792"/>
                  <a:gd name="connsiteX23" fmla="*/ 6162261 w 6470374"/>
                  <a:gd name="connsiteY23" fmla="*/ 487018 h 4442792"/>
                  <a:gd name="connsiteX24" fmla="*/ 6251713 w 6470374"/>
                  <a:gd name="connsiteY24" fmla="*/ 516835 h 4442792"/>
                  <a:gd name="connsiteX25" fmla="*/ 6311348 w 6470374"/>
                  <a:gd name="connsiteY25" fmla="*/ 566531 h 4442792"/>
                  <a:gd name="connsiteX26" fmla="*/ 6341165 w 6470374"/>
                  <a:gd name="connsiteY26" fmla="*/ 596348 h 4442792"/>
                  <a:gd name="connsiteX27" fmla="*/ 6430617 w 6470374"/>
                  <a:gd name="connsiteY27" fmla="*/ 655983 h 4442792"/>
                  <a:gd name="connsiteX28" fmla="*/ 6470374 w 6470374"/>
                  <a:gd name="connsiteY28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69921 w 6470374"/>
                  <a:gd name="connsiteY2" fmla="*/ 1036886 h 4442792"/>
                  <a:gd name="connsiteX3" fmla="*/ 1825438 w 6470374"/>
                  <a:gd name="connsiteY3" fmla="*/ 1063633 h 4442792"/>
                  <a:gd name="connsiteX4" fmla="*/ 1979349 w 6470374"/>
                  <a:gd name="connsiteY4" fmla="*/ 1049894 h 4442792"/>
                  <a:gd name="connsiteX5" fmla="*/ 2128436 w 6470374"/>
                  <a:gd name="connsiteY5" fmla="*/ 929163 h 4442792"/>
                  <a:gd name="connsiteX6" fmla="*/ 2524392 w 6470374"/>
                  <a:gd name="connsiteY6" fmla="*/ 566092 h 4442792"/>
                  <a:gd name="connsiteX7" fmla="*/ 2673626 w 6470374"/>
                  <a:gd name="connsiteY7" fmla="*/ 427383 h 4442792"/>
                  <a:gd name="connsiteX8" fmla="*/ 2882348 w 6470374"/>
                  <a:gd name="connsiteY8" fmla="*/ 288235 h 4442792"/>
                  <a:gd name="connsiteX9" fmla="*/ 3011557 w 6470374"/>
                  <a:gd name="connsiteY9" fmla="*/ 238540 h 4442792"/>
                  <a:gd name="connsiteX10" fmla="*/ 3309731 w 6470374"/>
                  <a:gd name="connsiteY10" fmla="*/ 129209 h 4442792"/>
                  <a:gd name="connsiteX11" fmla="*/ 3747052 w 6470374"/>
                  <a:gd name="connsiteY11" fmla="*/ 19879 h 4442792"/>
                  <a:gd name="connsiteX12" fmla="*/ 3906078 w 6470374"/>
                  <a:gd name="connsiteY12" fmla="*/ 0 h 4442792"/>
                  <a:gd name="connsiteX13" fmla="*/ 4631635 w 6470374"/>
                  <a:gd name="connsiteY13" fmla="*/ 19879 h 4442792"/>
                  <a:gd name="connsiteX14" fmla="*/ 4830417 w 6470374"/>
                  <a:gd name="connsiteY14" fmla="*/ 49696 h 4442792"/>
                  <a:gd name="connsiteX15" fmla="*/ 4999383 w 6470374"/>
                  <a:gd name="connsiteY15" fmla="*/ 89453 h 4442792"/>
                  <a:gd name="connsiteX16" fmla="*/ 5128591 w 6470374"/>
                  <a:gd name="connsiteY16" fmla="*/ 149087 h 4442792"/>
                  <a:gd name="connsiteX17" fmla="*/ 5267739 w 6470374"/>
                  <a:gd name="connsiteY17" fmla="*/ 178905 h 4442792"/>
                  <a:gd name="connsiteX18" fmla="*/ 5357191 w 6470374"/>
                  <a:gd name="connsiteY18" fmla="*/ 218661 h 4442792"/>
                  <a:gd name="connsiteX19" fmla="*/ 5575852 w 6470374"/>
                  <a:gd name="connsiteY19" fmla="*/ 268357 h 4442792"/>
                  <a:gd name="connsiteX20" fmla="*/ 5734878 w 6470374"/>
                  <a:gd name="connsiteY20" fmla="*/ 337931 h 4442792"/>
                  <a:gd name="connsiteX21" fmla="*/ 5953539 w 6470374"/>
                  <a:gd name="connsiteY21" fmla="*/ 397566 h 4442792"/>
                  <a:gd name="connsiteX22" fmla="*/ 6112565 w 6470374"/>
                  <a:gd name="connsiteY22" fmla="*/ 467140 h 4442792"/>
                  <a:gd name="connsiteX23" fmla="*/ 6162261 w 6470374"/>
                  <a:gd name="connsiteY23" fmla="*/ 487018 h 4442792"/>
                  <a:gd name="connsiteX24" fmla="*/ 6251713 w 6470374"/>
                  <a:gd name="connsiteY24" fmla="*/ 516835 h 4442792"/>
                  <a:gd name="connsiteX25" fmla="*/ 6311348 w 6470374"/>
                  <a:gd name="connsiteY25" fmla="*/ 566531 h 4442792"/>
                  <a:gd name="connsiteX26" fmla="*/ 6341165 w 6470374"/>
                  <a:gd name="connsiteY26" fmla="*/ 596348 h 4442792"/>
                  <a:gd name="connsiteX27" fmla="*/ 6430617 w 6470374"/>
                  <a:gd name="connsiteY27" fmla="*/ 655983 h 4442792"/>
                  <a:gd name="connsiteX28" fmla="*/ 6470374 w 6470374"/>
                  <a:gd name="connsiteY28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69921 w 6470374"/>
                  <a:gd name="connsiteY2" fmla="*/ 1036886 h 4442792"/>
                  <a:gd name="connsiteX3" fmla="*/ 1825438 w 6470374"/>
                  <a:gd name="connsiteY3" fmla="*/ 1063633 h 4442792"/>
                  <a:gd name="connsiteX4" fmla="*/ 1979349 w 6470374"/>
                  <a:gd name="connsiteY4" fmla="*/ 1049894 h 4442792"/>
                  <a:gd name="connsiteX5" fmla="*/ 2128436 w 6470374"/>
                  <a:gd name="connsiteY5" fmla="*/ 929163 h 4442792"/>
                  <a:gd name="connsiteX6" fmla="*/ 2524392 w 6470374"/>
                  <a:gd name="connsiteY6" fmla="*/ 566092 h 4442792"/>
                  <a:gd name="connsiteX7" fmla="*/ 2673626 w 6470374"/>
                  <a:gd name="connsiteY7" fmla="*/ 427383 h 4442792"/>
                  <a:gd name="connsiteX8" fmla="*/ 2882348 w 6470374"/>
                  <a:gd name="connsiteY8" fmla="*/ 288235 h 4442792"/>
                  <a:gd name="connsiteX9" fmla="*/ 3011557 w 6470374"/>
                  <a:gd name="connsiteY9" fmla="*/ 238540 h 4442792"/>
                  <a:gd name="connsiteX10" fmla="*/ 3309731 w 6470374"/>
                  <a:gd name="connsiteY10" fmla="*/ 129209 h 4442792"/>
                  <a:gd name="connsiteX11" fmla="*/ 3747052 w 6470374"/>
                  <a:gd name="connsiteY11" fmla="*/ 19879 h 4442792"/>
                  <a:gd name="connsiteX12" fmla="*/ 3906078 w 6470374"/>
                  <a:gd name="connsiteY12" fmla="*/ 0 h 4442792"/>
                  <a:gd name="connsiteX13" fmla="*/ 4631635 w 6470374"/>
                  <a:gd name="connsiteY13" fmla="*/ 19879 h 4442792"/>
                  <a:gd name="connsiteX14" fmla="*/ 4830417 w 6470374"/>
                  <a:gd name="connsiteY14" fmla="*/ 49696 h 4442792"/>
                  <a:gd name="connsiteX15" fmla="*/ 4999383 w 6470374"/>
                  <a:gd name="connsiteY15" fmla="*/ 89453 h 4442792"/>
                  <a:gd name="connsiteX16" fmla="*/ 5128591 w 6470374"/>
                  <a:gd name="connsiteY16" fmla="*/ 149087 h 4442792"/>
                  <a:gd name="connsiteX17" fmla="*/ 5267739 w 6470374"/>
                  <a:gd name="connsiteY17" fmla="*/ 178905 h 4442792"/>
                  <a:gd name="connsiteX18" fmla="*/ 5357191 w 6470374"/>
                  <a:gd name="connsiteY18" fmla="*/ 218661 h 4442792"/>
                  <a:gd name="connsiteX19" fmla="*/ 5575852 w 6470374"/>
                  <a:gd name="connsiteY19" fmla="*/ 268357 h 4442792"/>
                  <a:gd name="connsiteX20" fmla="*/ 5734878 w 6470374"/>
                  <a:gd name="connsiteY20" fmla="*/ 337931 h 4442792"/>
                  <a:gd name="connsiteX21" fmla="*/ 5953539 w 6470374"/>
                  <a:gd name="connsiteY21" fmla="*/ 397566 h 4442792"/>
                  <a:gd name="connsiteX22" fmla="*/ 6112565 w 6470374"/>
                  <a:gd name="connsiteY22" fmla="*/ 467140 h 4442792"/>
                  <a:gd name="connsiteX23" fmla="*/ 6162261 w 6470374"/>
                  <a:gd name="connsiteY23" fmla="*/ 487018 h 4442792"/>
                  <a:gd name="connsiteX24" fmla="*/ 6251713 w 6470374"/>
                  <a:gd name="connsiteY24" fmla="*/ 516835 h 4442792"/>
                  <a:gd name="connsiteX25" fmla="*/ 6311348 w 6470374"/>
                  <a:gd name="connsiteY25" fmla="*/ 566531 h 4442792"/>
                  <a:gd name="connsiteX26" fmla="*/ 6341165 w 6470374"/>
                  <a:gd name="connsiteY26" fmla="*/ 596348 h 4442792"/>
                  <a:gd name="connsiteX27" fmla="*/ 6430617 w 6470374"/>
                  <a:gd name="connsiteY27" fmla="*/ 655983 h 4442792"/>
                  <a:gd name="connsiteX28" fmla="*/ 6470374 w 6470374"/>
                  <a:gd name="connsiteY28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93454 w 6470374"/>
                  <a:gd name="connsiteY2" fmla="*/ 1050333 h 4442792"/>
                  <a:gd name="connsiteX3" fmla="*/ 1825438 w 6470374"/>
                  <a:gd name="connsiteY3" fmla="*/ 1063633 h 4442792"/>
                  <a:gd name="connsiteX4" fmla="*/ 1979349 w 6470374"/>
                  <a:gd name="connsiteY4" fmla="*/ 1049894 h 4442792"/>
                  <a:gd name="connsiteX5" fmla="*/ 2128436 w 6470374"/>
                  <a:gd name="connsiteY5" fmla="*/ 929163 h 4442792"/>
                  <a:gd name="connsiteX6" fmla="*/ 2524392 w 6470374"/>
                  <a:gd name="connsiteY6" fmla="*/ 566092 h 4442792"/>
                  <a:gd name="connsiteX7" fmla="*/ 2673626 w 6470374"/>
                  <a:gd name="connsiteY7" fmla="*/ 427383 h 4442792"/>
                  <a:gd name="connsiteX8" fmla="*/ 2882348 w 6470374"/>
                  <a:gd name="connsiteY8" fmla="*/ 288235 h 4442792"/>
                  <a:gd name="connsiteX9" fmla="*/ 3011557 w 6470374"/>
                  <a:gd name="connsiteY9" fmla="*/ 238540 h 4442792"/>
                  <a:gd name="connsiteX10" fmla="*/ 3309731 w 6470374"/>
                  <a:gd name="connsiteY10" fmla="*/ 129209 h 4442792"/>
                  <a:gd name="connsiteX11" fmla="*/ 3747052 w 6470374"/>
                  <a:gd name="connsiteY11" fmla="*/ 19879 h 4442792"/>
                  <a:gd name="connsiteX12" fmla="*/ 3906078 w 6470374"/>
                  <a:gd name="connsiteY12" fmla="*/ 0 h 4442792"/>
                  <a:gd name="connsiteX13" fmla="*/ 4631635 w 6470374"/>
                  <a:gd name="connsiteY13" fmla="*/ 19879 h 4442792"/>
                  <a:gd name="connsiteX14" fmla="*/ 4830417 w 6470374"/>
                  <a:gd name="connsiteY14" fmla="*/ 49696 h 4442792"/>
                  <a:gd name="connsiteX15" fmla="*/ 4999383 w 6470374"/>
                  <a:gd name="connsiteY15" fmla="*/ 89453 h 4442792"/>
                  <a:gd name="connsiteX16" fmla="*/ 5128591 w 6470374"/>
                  <a:gd name="connsiteY16" fmla="*/ 149087 h 4442792"/>
                  <a:gd name="connsiteX17" fmla="*/ 5267739 w 6470374"/>
                  <a:gd name="connsiteY17" fmla="*/ 178905 h 4442792"/>
                  <a:gd name="connsiteX18" fmla="*/ 5357191 w 6470374"/>
                  <a:gd name="connsiteY18" fmla="*/ 218661 h 4442792"/>
                  <a:gd name="connsiteX19" fmla="*/ 5575852 w 6470374"/>
                  <a:gd name="connsiteY19" fmla="*/ 268357 h 4442792"/>
                  <a:gd name="connsiteX20" fmla="*/ 5734878 w 6470374"/>
                  <a:gd name="connsiteY20" fmla="*/ 337931 h 4442792"/>
                  <a:gd name="connsiteX21" fmla="*/ 5953539 w 6470374"/>
                  <a:gd name="connsiteY21" fmla="*/ 397566 h 4442792"/>
                  <a:gd name="connsiteX22" fmla="*/ 6112565 w 6470374"/>
                  <a:gd name="connsiteY22" fmla="*/ 467140 h 4442792"/>
                  <a:gd name="connsiteX23" fmla="*/ 6162261 w 6470374"/>
                  <a:gd name="connsiteY23" fmla="*/ 487018 h 4442792"/>
                  <a:gd name="connsiteX24" fmla="*/ 6251713 w 6470374"/>
                  <a:gd name="connsiteY24" fmla="*/ 516835 h 4442792"/>
                  <a:gd name="connsiteX25" fmla="*/ 6311348 w 6470374"/>
                  <a:gd name="connsiteY25" fmla="*/ 566531 h 4442792"/>
                  <a:gd name="connsiteX26" fmla="*/ 6341165 w 6470374"/>
                  <a:gd name="connsiteY26" fmla="*/ 596348 h 4442792"/>
                  <a:gd name="connsiteX27" fmla="*/ 6430617 w 6470374"/>
                  <a:gd name="connsiteY27" fmla="*/ 655983 h 4442792"/>
                  <a:gd name="connsiteX28" fmla="*/ 6470374 w 6470374"/>
                  <a:gd name="connsiteY28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93454 w 6470374"/>
                  <a:gd name="connsiteY2" fmla="*/ 1050333 h 4442792"/>
                  <a:gd name="connsiteX3" fmla="*/ 1979349 w 6470374"/>
                  <a:gd name="connsiteY3" fmla="*/ 1049894 h 4442792"/>
                  <a:gd name="connsiteX4" fmla="*/ 2128436 w 6470374"/>
                  <a:gd name="connsiteY4" fmla="*/ 929163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93454 w 6470374"/>
                  <a:gd name="connsiteY2" fmla="*/ 1050333 h 4442792"/>
                  <a:gd name="connsiteX3" fmla="*/ 1979349 w 6470374"/>
                  <a:gd name="connsiteY3" fmla="*/ 1049894 h 4442792"/>
                  <a:gd name="connsiteX4" fmla="*/ 2128436 w 6470374"/>
                  <a:gd name="connsiteY4" fmla="*/ 929163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47243 w 6470374"/>
                  <a:gd name="connsiteY2" fmla="*/ 1080589 h 4442792"/>
                  <a:gd name="connsiteX3" fmla="*/ 1979349 w 6470374"/>
                  <a:gd name="connsiteY3" fmla="*/ 1049894 h 4442792"/>
                  <a:gd name="connsiteX4" fmla="*/ 2128436 w 6470374"/>
                  <a:gd name="connsiteY4" fmla="*/ 929163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47243 w 6470374"/>
                  <a:gd name="connsiteY2" fmla="*/ 1080589 h 4442792"/>
                  <a:gd name="connsiteX3" fmla="*/ 1979349 w 6470374"/>
                  <a:gd name="connsiteY3" fmla="*/ 1049894 h 4442792"/>
                  <a:gd name="connsiteX4" fmla="*/ 2128436 w 6470374"/>
                  <a:gd name="connsiteY4" fmla="*/ 929163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33796 w 6470374"/>
                  <a:gd name="connsiteY2" fmla="*/ 1053694 h 4442792"/>
                  <a:gd name="connsiteX3" fmla="*/ 1979349 w 6470374"/>
                  <a:gd name="connsiteY3" fmla="*/ 1049894 h 4442792"/>
                  <a:gd name="connsiteX4" fmla="*/ 2128436 w 6470374"/>
                  <a:gd name="connsiteY4" fmla="*/ 929163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67414 w 6470374"/>
                  <a:gd name="connsiteY2" fmla="*/ 1043609 h 4442792"/>
                  <a:gd name="connsiteX3" fmla="*/ 1979349 w 6470374"/>
                  <a:gd name="connsiteY3" fmla="*/ 1049894 h 4442792"/>
                  <a:gd name="connsiteX4" fmla="*/ 2128436 w 6470374"/>
                  <a:gd name="connsiteY4" fmla="*/ 929163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67414 w 6470374"/>
                  <a:gd name="connsiteY2" fmla="*/ 1043609 h 4442792"/>
                  <a:gd name="connsiteX3" fmla="*/ 1979349 w 6470374"/>
                  <a:gd name="connsiteY3" fmla="*/ 1049894 h 4442792"/>
                  <a:gd name="connsiteX4" fmla="*/ 2128436 w 6470374"/>
                  <a:gd name="connsiteY4" fmla="*/ 929163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23711 w 6470374"/>
                  <a:gd name="connsiteY2" fmla="*/ 1050332 h 4442792"/>
                  <a:gd name="connsiteX3" fmla="*/ 1979349 w 6470374"/>
                  <a:gd name="connsiteY3" fmla="*/ 1049894 h 4442792"/>
                  <a:gd name="connsiteX4" fmla="*/ 2128436 w 6470374"/>
                  <a:gd name="connsiteY4" fmla="*/ 929163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23711 w 6470374"/>
                  <a:gd name="connsiteY2" fmla="*/ 1050332 h 4442792"/>
                  <a:gd name="connsiteX3" fmla="*/ 1979349 w 6470374"/>
                  <a:gd name="connsiteY3" fmla="*/ 1049894 h 4442792"/>
                  <a:gd name="connsiteX4" fmla="*/ 2178863 w 6470374"/>
                  <a:gd name="connsiteY4" fmla="*/ 892184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23711 w 6470374"/>
                  <a:gd name="connsiteY2" fmla="*/ 1050332 h 4442792"/>
                  <a:gd name="connsiteX3" fmla="*/ 1979349 w 6470374"/>
                  <a:gd name="connsiteY3" fmla="*/ 1049894 h 4442792"/>
                  <a:gd name="connsiteX4" fmla="*/ 2165416 w 6470374"/>
                  <a:gd name="connsiteY4" fmla="*/ 878737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23711 w 6470374"/>
                  <a:gd name="connsiteY2" fmla="*/ 1050332 h 4442792"/>
                  <a:gd name="connsiteX3" fmla="*/ 1979349 w 6470374"/>
                  <a:gd name="connsiteY3" fmla="*/ 1049894 h 4442792"/>
                  <a:gd name="connsiteX4" fmla="*/ 2185586 w 6470374"/>
                  <a:gd name="connsiteY4" fmla="*/ 892184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23711 w 6470374"/>
                  <a:gd name="connsiteY2" fmla="*/ 1050332 h 4442792"/>
                  <a:gd name="connsiteX3" fmla="*/ 1979349 w 6470374"/>
                  <a:gd name="connsiteY3" fmla="*/ 1049894 h 4442792"/>
                  <a:gd name="connsiteX4" fmla="*/ 2178862 w 6470374"/>
                  <a:gd name="connsiteY4" fmla="*/ 895546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23711 w 6470374"/>
                  <a:gd name="connsiteY2" fmla="*/ 1050332 h 4442792"/>
                  <a:gd name="connsiteX3" fmla="*/ 1952455 w 6470374"/>
                  <a:gd name="connsiteY3" fmla="*/ 1059979 h 4442792"/>
                  <a:gd name="connsiteX4" fmla="*/ 2178862 w 6470374"/>
                  <a:gd name="connsiteY4" fmla="*/ 895546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23711 w 6470374"/>
                  <a:gd name="connsiteY2" fmla="*/ 1050332 h 4442792"/>
                  <a:gd name="connsiteX3" fmla="*/ 1952455 w 6470374"/>
                  <a:gd name="connsiteY3" fmla="*/ 1059979 h 4442792"/>
                  <a:gd name="connsiteX4" fmla="*/ 2178862 w 6470374"/>
                  <a:gd name="connsiteY4" fmla="*/ 895546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23711 w 6470374"/>
                  <a:gd name="connsiteY2" fmla="*/ 1050332 h 4442792"/>
                  <a:gd name="connsiteX3" fmla="*/ 1952455 w 6470374"/>
                  <a:gd name="connsiteY3" fmla="*/ 1059979 h 4442792"/>
                  <a:gd name="connsiteX4" fmla="*/ 2178862 w 6470374"/>
                  <a:gd name="connsiteY4" fmla="*/ 895546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27073 w 6470374"/>
                  <a:gd name="connsiteY2" fmla="*/ 1043609 h 4442792"/>
                  <a:gd name="connsiteX3" fmla="*/ 1952455 w 6470374"/>
                  <a:gd name="connsiteY3" fmla="*/ 1059979 h 4442792"/>
                  <a:gd name="connsiteX4" fmla="*/ 2178862 w 6470374"/>
                  <a:gd name="connsiteY4" fmla="*/ 895546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27073 w 6470374"/>
                  <a:gd name="connsiteY2" fmla="*/ 1043609 h 4442792"/>
                  <a:gd name="connsiteX3" fmla="*/ 1952455 w 6470374"/>
                  <a:gd name="connsiteY3" fmla="*/ 1059979 h 4442792"/>
                  <a:gd name="connsiteX4" fmla="*/ 2158691 w 6470374"/>
                  <a:gd name="connsiteY4" fmla="*/ 885460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27073 w 6470374"/>
                  <a:gd name="connsiteY2" fmla="*/ 1043609 h 4442792"/>
                  <a:gd name="connsiteX3" fmla="*/ 1952455 w 6470374"/>
                  <a:gd name="connsiteY3" fmla="*/ 1059979 h 4442792"/>
                  <a:gd name="connsiteX4" fmla="*/ 2175499 w 6470374"/>
                  <a:gd name="connsiteY4" fmla="*/ 898907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27073 w 6470374"/>
                  <a:gd name="connsiteY2" fmla="*/ 1043609 h 4442792"/>
                  <a:gd name="connsiteX3" fmla="*/ 1952455 w 6470374"/>
                  <a:gd name="connsiteY3" fmla="*/ 1059979 h 4442792"/>
                  <a:gd name="connsiteX4" fmla="*/ 2162052 w 6470374"/>
                  <a:gd name="connsiteY4" fmla="*/ 882098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27073 w 6470374"/>
                  <a:gd name="connsiteY2" fmla="*/ 1043609 h 4442792"/>
                  <a:gd name="connsiteX3" fmla="*/ 1952455 w 6470374"/>
                  <a:gd name="connsiteY3" fmla="*/ 1059979 h 4442792"/>
                  <a:gd name="connsiteX4" fmla="*/ 2182223 w 6470374"/>
                  <a:gd name="connsiteY4" fmla="*/ 878736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27073 w 6470374"/>
                  <a:gd name="connsiteY2" fmla="*/ 1043609 h 4442792"/>
                  <a:gd name="connsiteX3" fmla="*/ 1952455 w 6470374"/>
                  <a:gd name="connsiteY3" fmla="*/ 1059979 h 4442792"/>
                  <a:gd name="connsiteX4" fmla="*/ 2182223 w 6470374"/>
                  <a:gd name="connsiteY4" fmla="*/ 878736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3011557 w 6470374"/>
                  <a:gd name="connsiteY7" fmla="*/ 238540 h 4442792"/>
                  <a:gd name="connsiteX8" fmla="*/ 3309731 w 6470374"/>
                  <a:gd name="connsiteY8" fmla="*/ 129209 h 4442792"/>
                  <a:gd name="connsiteX9" fmla="*/ 3747052 w 6470374"/>
                  <a:gd name="connsiteY9" fmla="*/ 19879 h 4442792"/>
                  <a:gd name="connsiteX10" fmla="*/ 3906078 w 6470374"/>
                  <a:gd name="connsiteY10" fmla="*/ 0 h 4442792"/>
                  <a:gd name="connsiteX11" fmla="*/ 4631635 w 6470374"/>
                  <a:gd name="connsiteY11" fmla="*/ 19879 h 4442792"/>
                  <a:gd name="connsiteX12" fmla="*/ 4830417 w 6470374"/>
                  <a:gd name="connsiteY12" fmla="*/ 49696 h 4442792"/>
                  <a:gd name="connsiteX13" fmla="*/ 4999383 w 6470374"/>
                  <a:gd name="connsiteY13" fmla="*/ 89453 h 4442792"/>
                  <a:gd name="connsiteX14" fmla="*/ 5128591 w 6470374"/>
                  <a:gd name="connsiteY14" fmla="*/ 149087 h 4442792"/>
                  <a:gd name="connsiteX15" fmla="*/ 5267739 w 6470374"/>
                  <a:gd name="connsiteY15" fmla="*/ 178905 h 4442792"/>
                  <a:gd name="connsiteX16" fmla="*/ 5357191 w 6470374"/>
                  <a:gd name="connsiteY16" fmla="*/ 218661 h 4442792"/>
                  <a:gd name="connsiteX17" fmla="*/ 5575852 w 6470374"/>
                  <a:gd name="connsiteY17" fmla="*/ 268357 h 4442792"/>
                  <a:gd name="connsiteX18" fmla="*/ 5734878 w 6470374"/>
                  <a:gd name="connsiteY18" fmla="*/ 337931 h 4442792"/>
                  <a:gd name="connsiteX19" fmla="*/ 5953539 w 6470374"/>
                  <a:gd name="connsiteY19" fmla="*/ 397566 h 4442792"/>
                  <a:gd name="connsiteX20" fmla="*/ 6112565 w 6470374"/>
                  <a:gd name="connsiteY20" fmla="*/ 467140 h 4442792"/>
                  <a:gd name="connsiteX21" fmla="*/ 6162261 w 6470374"/>
                  <a:gd name="connsiteY21" fmla="*/ 487018 h 4442792"/>
                  <a:gd name="connsiteX22" fmla="*/ 6251713 w 6470374"/>
                  <a:gd name="connsiteY22" fmla="*/ 516835 h 4442792"/>
                  <a:gd name="connsiteX23" fmla="*/ 6311348 w 6470374"/>
                  <a:gd name="connsiteY23" fmla="*/ 566531 h 4442792"/>
                  <a:gd name="connsiteX24" fmla="*/ 6341165 w 6470374"/>
                  <a:gd name="connsiteY24" fmla="*/ 596348 h 4442792"/>
                  <a:gd name="connsiteX25" fmla="*/ 6430617 w 6470374"/>
                  <a:gd name="connsiteY25" fmla="*/ 655983 h 4442792"/>
                  <a:gd name="connsiteX26" fmla="*/ 6470374 w 6470374"/>
                  <a:gd name="connsiteY26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27073 w 6470374"/>
                  <a:gd name="connsiteY2" fmla="*/ 1043609 h 4442792"/>
                  <a:gd name="connsiteX3" fmla="*/ 1952455 w 6470374"/>
                  <a:gd name="connsiteY3" fmla="*/ 1059979 h 4442792"/>
                  <a:gd name="connsiteX4" fmla="*/ 2182223 w 6470374"/>
                  <a:gd name="connsiteY4" fmla="*/ 878736 h 4442792"/>
                  <a:gd name="connsiteX5" fmla="*/ 2524392 w 6470374"/>
                  <a:gd name="connsiteY5" fmla="*/ 566092 h 4442792"/>
                  <a:gd name="connsiteX6" fmla="*/ 2720691 w 6470374"/>
                  <a:gd name="connsiteY6" fmla="*/ 413936 h 4442792"/>
                  <a:gd name="connsiteX7" fmla="*/ 3011557 w 6470374"/>
                  <a:gd name="connsiteY7" fmla="*/ 238540 h 4442792"/>
                  <a:gd name="connsiteX8" fmla="*/ 3309731 w 6470374"/>
                  <a:gd name="connsiteY8" fmla="*/ 129209 h 4442792"/>
                  <a:gd name="connsiteX9" fmla="*/ 3747052 w 6470374"/>
                  <a:gd name="connsiteY9" fmla="*/ 19879 h 4442792"/>
                  <a:gd name="connsiteX10" fmla="*/ 3906078 w 6470374"/>
                  <a:gd name="connsiteY10" fmla="*/ 0 h 4442792"/>
                  <a:gd name="connsiteX11" fmla="*/ 4631635 w 6470374"/>
                  <a:gd name="connsiteY11" fmla="*/ 19879 h 4442792"/>
                  <a:gd name="connsiteX12" fmla="*/ 4830417 w 6470374"/>
                  <a:gd name="connsiteY12" fmla="*/ 49696 h 4442792"/>
                  <a:gd name="connsiteX13" fmla="*/ 4999383 w 6470374"/>
                  <a:gd name="connsiteY13" fmla="*/ 89453 h 4442792"/>
                  <a:gd name="connsiteX14" fmla="*/ 5128591 w 6470374"/>
                  <a:gd name="connsiteY14" fmla="*/ 149087 h 4442792"/>
                  <a:gd name="connsiteX15" fmla="*/ 5267739 w 6470374"/>
                  <a:gd name="connsiteY15" fmla="*/ 178905 h 4442792"/>
                  <a:gd name="connsiteX16" fmla="*/ 5357191 w 6470374"/>
                  <a:gd name="connsiteY16" fmla="*/ 218661 h 4442792"/>
                  <a:gd name="connsiteX17" fmla="*/ 5575852 w 6470374"/>
                  <a:gd name="connsiteY17" fmla="*/ 268357 h 4442792"/>
                  <a:gd name="connsiteX18" fmla="*/ 5734878 w 6470374"/>
                  <a:gd name="connsiteY18" fmla="*/ 337931 h 4442792"/>
                  <a:gd name="connsiteX19" fmla="*/ 5953539 w 6470374"/>
                  <a:gd name="connsiteY19" fmla="*/ 397566 h 4442792"/>
                  <a:gd name="connsiteX20" fmla="*/ 6112565 w 6470374"/>
                  <a:gd name="connsiteY20" fmla="*/ 467140 h 4442792"/>
                  <a:gd name="connsiteX21" fmla="*/ 6162261 w 6470374"/>
                  <a:gd name="connsiteY21" fmla="*/ 487018 h 4442792"/>
                  <a:gd name="connsiteX22" fmla="*/ 6251713 w 6470374"/>
                  <a:gd name="connsiteY22" fmla="*/ 516835 h 4442792"/>
                  <a:gd name="connsiteX23" fmla="*/ 6311348 w 6470374"/>
                  <a:gd name="connsiteY23" fmla="*/ 566531 h 4442792"/>
                  <a:gd name="connsiteX24" fmla="*/ 6341165 w 6470374"/>
                  <a:gd name="connsiteY24" fmla="*/ 596348 h 4442792"/>
                  <a:gd name="connsiteX25" fmla="*/ 6430617 w 6470374"/>
                  <a:gd name="connsiteY25" fmla="*/ 655983 h 4442792"/>
                  <a:gd name="connsiteX26" fmla="*/ 6470374 w 6470374"/>
                  <a:gd name="connsiteY26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27073 w 6470374"/>
                  <a:gd name="connsiteY2" fmla="*/ 1043609 h 4442792"/>
                  <a:gd name="connsiteX3" fmla="*/ 1952455 w 6470374"/>
                  <a:gd name="connsiteY3" fmla="*/ 1059979 h 4442792"/>
                  <a:gd name="connsiteX4" fmla="*/ 2182223 w 6470374"/>
                  <a:gd name="connsiteY4" fmla="*/ 878736 h 4442792"/>
                  <a:gd name="connsiteX5" fmla="*/ 2524392 w 6470374"/>
                  <a:gd name="connsiteY5" fmla="*/ 566092 h 4442792"/>
                  <a:gd name="connsiteX6" fmla="*/ 2720691 w 6470374"/>
                  <a:gd name="connsiteY6" fmla="*/ 413936 h 4442792"/>
                  <a:gd name="connsiteX7" fmla="*/ 3011557 w 6470374"/>
                  <a:gd name="connsiteY7" fmla="*/ 238540 h 4442792"/>
                  <a:gd name="connsiteX8" fmla="*/ 3313092 w 6470374"/>
                  <a:gd name="connsiteY8" fmla="*/ 92229 h 4442792"/>
                  <a:gd name="connsiteX9" fmla="*/ 3747052 w 6470374"/>
                  <a:gd name="connsiteY9" fmla="*/ 19879 h 4442792"/>
                  <a:gd name="connsiteX10" fmla="*/ 3906078 w 6470374"/>
                  <a:gd name="connsiteY10" fmla="*/ 0 h 4442792"/>
                  <a:gd name="connsiteX11" fmla="*/ 4631635 w 6470374"/>
                  <a:gd name="connsiteY11" fmla="*/ 19879 h 4442792"/>
                  <a:gd name="connsiteX12" fmla="*/ 4830417 w 6470374"/>
                  <a:gd name="connsiteY12" fmla="*/ 49696 h 4442792"/>
                  <a:gd name="connsiteX13" fmla="*/ 4999383 w 6470374"/>
                  <a:gd name="connsiteY13" fmla="*/ 89453 h 4442792"/>
                  <a:gd name="connsiteX14" fmla="*/ 5128591 w 6470374"/>
                  <a:gd name="connsiteY14" fmla="*/ 149087 h 4442792"/>
                  <a:gd name="connsiteX15" fmla="*/ 5267739 w 6470374"/>
                  <a:gd name="connsiteY15" fmla="*/ 178905 h 4442792"/>
                  <a:gd name="connsiteX16" fmla="*/ 5357191 w 6470374"/>
                  <a:gd name="connsiteY16" fmla="*/ 218661 h 4442792"/>
                  <a:gd name="connsiteX17" fmla="*/ 5575852 w 6470374"/>
                  <a:gd name="connsiteY17" fmla="*/ 268357 h 4442792"/>
                  <a:gd name="connsiteX18" fmla="*/ 5734878 w 6470374"/>
                  <a:gd name="connsiteY18" fmla="*/ 337931 h 4442792"/>
                  <a:gd name="connsiteX19" fmla="*/ 5953539 w 6470374"/>
                  <a:gd name="connsiteY19" fmla="*/ 397566 h 4442792"/>
                  <a:gd name="connsiteX20" fmla="*/ 6112565 w 6470374"/>
                  <a:gd name="connsiteY20" fmla="*/ 467140 h 4442792"/>
                  <a:gd name="connsiteX21" fmla="*/ 6162261 w 6470374"/>
                  <a:gd name="connsiteY21" fmla="*/ 487018 h 4442792"/>
                  <a:gd name="connsiteX22" fmla="*/ 6251713 w 6470374"/>
                  <a:gd name="connsiteY22" fmla="*/ 516835 h 4442792"/>
                  <a:gd name="connsiteX23" fmla="*/ 6311348 w 6470374"/>
                  <a:gd name="connsiteY23" fmla="*/ 566531 h 4442792"/>
                  <a:gd name="connsiteX24" fmla="*/ 6341165 w 6470374"/>
                  <a:gd name="connsiteY24" fmla="*/ 596348 h 4442792"/>
                  <a:gd name="connsiteX25" fmla="*/ 6430617 w 6470374"/>
                  <a:gd name="connsiteY25" fmla="*/ 655983 h 4442792"/>
                  <a:gd name="connsiteX26" fmla="*/ 6470374 w 6470374"/>
                  <a:gd name="connsiteY26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27073 w 6470374"/>
                  <a:gd name="connsiteY2" fmla="*/ 1043609 h 4442792"/>
                  <a:gd name="connsiteX3" fmla="*/ 1952455 w 6470374"/>
                  <a:gd name="connsiteY3" fmla="*/ 1059979 h 4442792"/>
                  <a:gd name="connsiteX4" fmla="*/ 2182223 w 6470374"/>
                  <a:gd name="connsiteY4" fmla="*/ 878736 h 4442792"/>
                  <a:gd name="connsiteX5" fmla="*/ 2524392 w 6470374"/>
                  <a:gd name="connsiteY5" fmla="*/ 566092 h 4442792"/>
                  <a:gd name="connsiteX6" fmla="*/ 2720691 w 6470374"/>
                  <a:gd name="connsiteY6" fmla="*/ 413936 h 4442792"/>
                  <a:gd name="connsiteX7" fmla="*/ 3001471 w 6470374"/>
                  <a:gd name="connsiteY7" fmla="*/ 235179 h 4442792"/>
                  <a:gd name="connsiteX8" fmla="*/ 3313092 w 6470374"/>
                  <a:gd name="connsiteY8" fmla="*/ 92229 h 4442792"/>
                  <a:gd name="connsiteX9" fmla="*/ 3747052 w 6470374"/>
                  <a:gd name="connsiteY9" fmla="*/ 19879 h 4442792"/>
                  <a:gd name="connsiteX10" fmla="*/ 3906078 w 6470374"/>
                  <a:gd name="connsiteY10" fmla="*/ 0 h 4442792"/>
                  <a:gd name="connsiteX11" fmla="*/ 4631635 w 6470374"/>
                  <a:gd name="connsiteY11" fmla="*/ 19879 h 4442792"/>
                  <a:gd name="connsiteX12" fmla="*/ 4830417 w 6470374"/>
                  <a:gd name="connsiteY12" fmla="*/ 49696 h 4442792"/>
                  <a:gd name="connsiteX13" fmla="*/ 4999383 w 6470374"/>
                  <a:gd name="connsiteY13" fmla="*/ 89453 h 4442792"/>
                  <a:gd name="connsiteX14" fmla="*/ 5128591 w 6470374"/>
                  <a:gd name="connsiteY14" fmla="*/ 149087 h 4442792"/>
                  <a:gd name="connsiteX15" fmla="*/ 5267739 w 6470374"/>
                  <a:gd name="connsiteY15" fmla="*/ 178905 h 4442792"/>
                  <a:gd name="connsiteX16" fmla="*/ 5357191 w 6470374"/>
                  <a:gd name="connsiteY16" fmla="*/ 218661 h 4442792"/>
                  <a:gd name="connsiteX17" fmla="*/ 5575852 w 6470374"/>
                  <a:gd name="connsiteY17" fmla="*/ 268357 h 4442792"/>
                  <a:gd name="connsiteX18" fmla="*/ 5734878 w 6470374"/>
                  <a:gd name="connsiteY18" fmla="*/ 337931 h 4442792"/>
                  <a:gd name="connsiteX19" fmla="*/ 5953539 w 6470374"/>
                  <a:gd name="connsiteY19" fmla="*/ 397566 h 4442792"/>
                  <a:gd name="connsiteX20" fmla="*/ 6112565 w 6470374"/>
                  <a:gd name="connsiteY20" fmla="*/ 467140 h 4442792"/>
                  <a:gd name="connsiteX21" fmla="*/ 6162261 w 6470374"/>
                  <a:gd name="connsiteY21" fmla="*/ 487018 h 4442792"/>
                  <a:gd name="connsiteX22" fmla="*/ 6251713 w 6470374"/>
                  <a:gd name="connsiteY22" fmla="*/ 516835 h 4442792"/>
                  <a:gd name="connsiteX23" fmla="*/ 6311348 w 6470374"/>
                  <a:gd name="connsiteY23" fmla="*/ 566531 h 4442792"/>
                  <a:gd name="connsiteX24" fmla="*/ 6341165 w 6470374"/>
                  <a:gd name="connsiteY24" fmla="*/ 596348 h 4442792"/>
                  <a:gd name="connsiteX25" fmla="*/ 6430617 w 6470374"/>
                  <a:gd name="connsiteY25" fmla="*/ 655983 h 4442792"/>
                  <a:gd name="connsiteX26" fmla="*/ 6470374 w 6470374"/>
                  <a:gd name="connsiteY26" fmla="*/ 665922 h 4442792"/>
                  <a:gd name="connsiteX0" fmla="*/ 0 w 6470374"/>
                  <a:gd name="connsiteY0" fmla="*/ 4446445 h 4446445"/>
                  <a:gd name="connsiteX1" fmla="*/ 1375107 w 6470374"/>
                  <a:gd name="connsiteY1" fmla="*/ 1531064 h 4446445"/>
                  <a:gd name="connsiteX2" fmla="*/ 1727073 w 6470374"/>
                  <a:gd name="connsiteY2" fmla="*/ 1047262 h 4446445"/>
                  <a:gd name="connsiteX3" fmla="*/ 1952455 w 6470374"/>
                  <a:gd name="connsiteY3" fmla="*/ 1063632 h 4446445"/>
                  <a:gd name="connsiteX4" fmla="*/ 2182223 w 6470374"/>
                  <a:gd name="connsiteY4" fmla="*/ 882389 h 4446445"/>
                  <a:gd name="connsiteX5" fmla="*/ 2524392 w 6470374"/>
                  <a:gd name="connsiteY5" fmla="*/ 569745 h 4446445"/>
                  <a:gd name="connsiteX6" fmla="*/ 2720691 w 6470374"/>
                  <a:gd name="connsiteY6" fmla="*/ 417589 h 4446445"/>
                  <a:gd name="connsiteX7" fmla="*/ 3001471 w 6470374"/>
                  <a:gd name="connsiteY7" fmla="*/ 238832 h 4446445"/>
                  <a:gd name="connsiteX8" fmla="*/ 3313092 w 6470374"/>
                  <a:gd name="connsiteY8" fmla="*/ 95882 h 4446445"/>
                  <a:gd name="connsiteX9" fmla="*/ 3632752 w 6470374"/>
                  <a:gd name="connsiteY9" fmla="*/ 0 h 4446445"/>
                  <a:gd name="connsiteX10" fmla="*/ 3906078 w 6470374"/>
                  <a:gd name="connsiteY10" fmla="*/ 3653 h 4446445"/>
                  <a:gd name="connsiteX11" fmla="*/ 4631635 w 6470374"/>
                  <a:gd name="connsiteY11" fmla="*/ 23532 h 4446445"/>
                  <a:gd name="connsiteX12" fmla="*/ 4830417 w 6470374"/>
                  <a:gd name="connsiteY12" fmla="*/ 53349 h 4446445"/>
                  <a:gd name="connsiteX13" fmla="*/ 4999383 w 6470374"/>
                  <a:gd name="connsiteY13" fmla="*/ 93106 h 4446445"/>
                  <a:gd name="connsiteX14" fmla="*/ 5128591 w 6470374"/>
                  <a:gd name="connsiteY14" fmla="*/ 152740 h 4446445"/>
                  <a:gd name="connsiteX15" fmla="*/ 5267739 w 6470374"/>
                  <a:gd name="connsiteY15" fmla="*/ 182558 h 4446445"/>
                  <a:gd name="connsiteX16" fmla="*/ 5357191 w 6470374"/>
                  <a:gd name="connsiteY16" fmla="*/ 222314 h 4446445"/>
                  <a:gd name="connsiteX17" fmla="*/ 5575852 w 6470374"/>
                  <a:gd name="connsiteY17" fmla="*/ 272010 h 4446445"/>
                  <a:gd name="connsiteX18" fmla="*/ 5734878 w 6470374"/>
                  <a:gd name="connsiteY18" fmla="*/ 341584 h 4446445"/>
                  <a:gd name="connsiteX19" fmla="*/ 5953539 w 6470374"/>
                  <a:gd name="connsiteY19" fmla="*/ 401219 h 4446445"/>
                  <a:gd name="connsiteX20" fmla="*/ 6112565 w 6470374"/>
                  <a:gd name="connsiteY20" fmla="*/ 470793 h 4446445"/>
                  <a:gd name="connsiteX21" fmla="*/ 6162261 w 6470374"/>
                  <a:gd name="connsiteY21" fmla="*/ 490671 h 4446445"/>
                  <a:gd name="connsiteX22" fmla="*/ 6251713 w 6470374"/>
                  <a:gd name="connsiteY22" fmla="*/ 520488 h 4446445"/>
                  <a:gd name="connsiteX23" fmla="*/ 6311348 w 6470374"/>
                  <a:gd name="connsiteY23" fmla="*/ 570184 h 4446445"/>
                  <a:gd name="connsiteX24" fmla="*/ 6341165 w 6470374"/>
                  <a:gd name="connsiteY24" fmla="*/ 600001 h 4446445"/>
                  <a:gd name="connsiteX25" fmla="*/ 6430617 w 6470374"/>
                  <a:gd name="connsiteY25" fmla="*/ 659636 h 4446445"/>
                  <a:gd name="connsiteX26" fmla="*/ 6470374 w 6470374"/>
                  <a:gd name="connsiteY26" fmla="*/ 669575 h 4446445"/>
                  <a:gd name="connsiteX0" fmla="*/ 0 w 6470374"/>
                  <a:gd name="connsiteY0" fmla="*/ 4496580 h 4496580"/>
                  <a:gd name="connsiteX1" fmla="*/ 1375107 w 6470374"/>
                  <a:gd name="connsiteY1" fmla="*/ 1581199 h 4496580"/>
                  <a:gd name="connsiteX2" fmla="*/ 1727073 w 6470374"/>
                  <a:gd name="connsiteY2" fmla="*/ 1097397 h 4496580"/>
                  <a:gd name="connsiteX3" fmla="*/ 1952455 w 6470374"/>
                  <a:gd name="connsiteY3" fmla="*/ 1113767 h 4496580"/>
                  <a:gd name="connsiteX4" fmla="*/ 2182223 w 6470374"/>
                  <a:gd name="connsiteY4" fmla="*/ 932524 h 4496580"/>
                  <a:gd name="connsiteX5" fmla="*/ 2524392 w 6470374"/>
                  <a:gd name="connsiteY5" fmla="*/ 619880 h 4496580"/>
                  <a:gd name="connsiteX6" fmla="*/ 2720691 w 6470374"/>
                  <a:gd name="connsiteY6" fmla="*/ 467724 h 4496580"/>
                  <a:gd name="connsiteX7" fmla="*/ 3001471 w 6470374"/>
                  <a:gd name="connsiteY7" fmla="*/ 288967 h 4496580"/>
                  <a:gd name="connsiteX8" fmla="*/ 3313092 w 6470374"/>
                  <a:gd name="connsiteY8" fmla="*/ 146017 h 4496580"/>
                  <a:gd name="connsiteX9" fmla="*/ 3632752 w 6470374"/>
                  <a:gd name="connsiteY9" fmla="*/ 50135 h 4496580"/>
                  <a:gd name="connsiteX10" fmla="*/ 4064080 w 6470374"/>
                  <a:gd name="connsiteY10" fmla="*/ 0 h 4496580"/>
                  <a:gd name="connsiteX11" fmla="*/ 4631635 w 6470374"/>
                  <a:gd name="connsiteY11" fmla="*/ 73667 h 4496580"/>
                  <a:gd name="connsiteX12" fmla="*/ 4830417 w 6470374"/>
                  <a:gd name="connsiteY12" fmla="*/ 103484 h 4496580"/>
                  <a:gd name="connsiteX13" fmla="*/ 4999383 w 6470374"/>
                  <a:gd name="connsiteY13" fmla="*/ 143241 h 4496580"/>
                  <a:gd name="connsiteX14" fmla="*/ 5128591 w 6470374"/>
                  <a:gd name="connsiteY14" fmla="*/ 202875 h 4496580"/>
                  <a:gd name="connsiteX15" fmla="*/ 5267739 w 6470374"/>
                  <a:gd name="connsiteY15" fmla="*/ 232693 h 4496580"/>
                  <a:gd name="connsiteX16" fmla="*/ 5357191 w 6470374"/>
                  <a:gd name="connsiteY16" fmla="*/ 272449 h 4496580"/>
                  <a:gd name="connsiteX17" fmla="*/ 5575852 w 6470374"/>
                  <a:gd name="connsiteY17" fmla="*/ 322145 h 4496580"/>
                  <a:gd name="connsiteX18" fmla="*/ 5734878 w 6470374"/>
                  <a:gd name="connsiteY18" fmla="*/ 391719 h 4496580"/>
                  <a:gd name="connsiteX19" fmla="*/ 5953539 w 6470374"/>
                  <a:gd name="connsiteY19" fmla="*/ 451354 h 4496580"/>
                  <a:gd name="connsiteX20" fmla="*/ 6112565 w 6470374"/>
                  <a:gd name="connsiteY20" fmla="*/ 520928 h 4496580"/>
                  <a:gd name="connsiteX21" fmla="*/ 6162261 w 6470374"/>
                  <a:gd name="connsiteY21" fmla="*/ 540806 h 4496580"/>
                  <a:gd name="connsiteX22" fmla="*/ 6251713 w 6470374"/>
                  <a:gd name="connsiteY22" fmla="*/ 570623 h 4496580"/>
                  <a:gd name="connsiteX23" fmla="*/ 6311348 w 6470374"/>
                  <a:gd name="connsiteY23" fmla="*/ 620319 h 4496580"/>
                  <a:gd name="connsiteX24" fmla="*/ 6341165 w 6470374"/>
                  <a:gd name="connsiteY24" fmla="*/ 650136 h 4496580"/>
                  <a:gd name="connsiteX25" fmla="*/ 6430617 w 6470374"/>
                  <a:gd name="connsiteY25" fmla="*/ 709771 h 4496580"/>
                  <a:gd name="connsiteX26" fmla="*/ 6470374 w 6470374"/>
                  <a:gd name="connsiteY26" fmla="*/ 719710 h 4496580"/>
                  <a:gd name="connsiteX0" fmla="*/ 0 w 6470374"/>
                  <a:gd name="connsiteY0" fmla="*/ 4496580 h 4496580"/>
                  <a:gd name="connsiteX1" fmla="*/ 1375107 w 6470374"/>
                  <a:gd name="connsiteY1" fmla="*/ 1581199 h 4496580"/>
                  <a:gd name="connsiteX2" fmla="*/ 1727073 w 6470374"/>
                  <a:gd name="connsiteY2" fmla="*/ 1097397 h 4496580"/>
                  <a:gd name="connsiteX3" fmla="*/ 1952455 w 6470374"/>
                  <a:gd name="connsiteY3" fmla="*/ 1113767 h 4496580"/>
                  <a:gd name="connsiteX4" fmla="*/ 2182223 w 6470374"/>
                  <a:gd name="connsiteY4" fmla="*/ 932524 h 4496580"/>
                  <a:gd name="connsiteX5" fmla="*/ 2524392 w 6470374"/>
                  <a:gd name="connsiteY5" fmla="*/ 619880 h 4496580"/>
                  <a:gd name="connsiteX6" fmla="*/ 2720691 w 6470374"/>
                  <a:gd name="connsiteY6" fmla="*/ 467724 h 4496580"/>
                  <a:gd name="connsiteX7" fmla="*/ 3001471 w 6470374"/>
                  <a:gd name="connsiteY7" fmla="*/ 288967 h 4496580"/>
                  <a:gd name="connsiteX8" fmla="*/ 3313092 w 6470374"/>
                  <a:gd name="connsiteY8" fmla="*/ 146017 h 4496580"/>
                  <a:gd name="connsiteX9" fmla="*/ 3723519 w 6470374"/>
                  <a:gd name="connsiteY9" fmla="*/ 26602 h 4496580"/>
                  <a:gd name="connsiteX10" fmla="*/ 4064080 w 6470374"/>
                  <a:gd name="connsiteY10" fmla="*/ 0 h 4496580"/>
                  <a:gd name="connsiteX11" fmla="*/ 4631635 w 6470374"/>
                  <a:gd name="connsiteY11" fmla="*/ 73667 h 4496580"/>
                  <a:gd name="connsiteX12" fmla="*/ 4830417 w 6470374"/>
                  <a:gd name="connsiteY12" fmla="*/ 103484 h 4496580"/>
                  <a:gd name="connsiteX13" fmla="*/ 4999383 w 6470374"/>
                  <a:gd name="connsiteY13" fmla="*/ 143241 h 4496580"/>
                  <a:gd name="connsiteX14" fmla="*/ 5128591 w 6470374"/>
                  <a:gd name="connsiteY14" fmla="*/ 202875 h 4496580"/>
                  <a:gd name="connsiteX15" fmla="*/ 5267739 w 6470374"/>
                  <a:gd name="connsiteY15" fmla="*/ 232693 h 4496580"/>
                  <a:gd name="connsiteX16" fmla="*/ 5357191 w 6470374"/>
                  <a:gd name="connsiteY16" fmla="*/ 272449 h 4496580"/>
                  <a:gd name="connsiteX17" fmla="*/ 5575852 w 6470374"/>
                  <a:gd name="connsiteY17" fmla="*/ 322145 h 4496580"/>
                  <a:gd name="connsiteX18" fmla="*/ 5734878 w 6470374"/>
                  <a:gd name="connsiteY18" fmla="*/ 391719 h 4496580"/>
                  <a:gd name="connsiteX19" fmla="*/ 5953539 w 6470374"/>
                  <a:gd name="connsiteY19" fmla="*/ 451354 h 4496580"/>
                  <a:gd name="connsiteX20" fmla="*/ 6112565 w 6470374"/>
                  <a:gd name="connsiteY20" fmla="*/ 520928 h 4496580"/>
                  <a:gd name="connsiteX21" fmla="*/ 6162261 w 6470374"/>
                  <a:gd name="connsiteY21" fmla="*/ 540806 h 4496580"/>
                  <a:gd name="connsiteX22" fmla="*/ 6251713 w 6470374"/>
                  <a:gd name="connsiteY22" fmla="*/ 570623 h 4496580"/>
                  <a:gd name="connsiteX23" fmla="*/ 6311348 w 6470374"/>
                  <a:gd name="connsiteY23" fmla="*/ 620319 h 4496580"/>
                  <a:gd name="connsiteX24" fmla="*/ 6341165 w 6470374"/>
                  <a:gd name="connsiteY24" fmla="*/ 650136 h 4496580"/>
                  <a:gd name="connsiteX25" fmla="*/ 6430617 w 6470374"/>
                  <a:gd name="connsiteY25" fmla="*/ 709771 h 4496580"/>
                  <a:gd name="connsiteX26" fmla="*/ 6470374 w 6470374"/>
                  <a:gd name="connsiteY26" fmla="*/ 719710 h 4496580"/>
                  <a:gd name="connsiteX0" fmla="*/ 0 w 6470374"/>
                  <a:gd name="connsiteY0" fmla="*/ 4496580 h 4496580"/>
                  <a:gd name="connsiteX1" fmla="*/ 1375107 w 6470374"/>
                  <a:gd name="connsiteY1" fmla="*/ 1581199 h 4496580"/>
                  <a:gd name="connsiteX2" fmla="*/ 1727073 w 6470374"/>
                  <a:gd name="connsiteY2" fmla="*/ 1097397 h 4496580"/>
                  <a:gd name="connsiteX3" fmla="*/ 1952455 w 6470374"/>
                  <a:gd name="connsiteY3" fmla="*/ 1113767 h 4496580"/>
                  <a:gd name="connsiteX4" fmla="*/ 2182223 w 6470374"/>
                  <a:gd name="connsiteY4" fmla="*/ 932524 h 4496580"/>
                  <a:gd name="connsiteX5" fmla="*/ 2524392 w 6470374"/>
                  <a:gd name="connsiteY5" fmla="*/ 619880 h 4496580"/>
                  <a:gd name="connsiteX6" fmla="*/ 2720691 w 6470374"/>
                  <a:gd name="connsiteY6" fmla="*/ 467724 h 4496580"/>
                  <a:gd name="connsiteX7" fmla="*/ 3001471 w 6470374"/>
                  <a:gd name="connsiteY7" fmla="*/ 288967 h 4496580"/>
                  <a:gd name="connsiteX8" fmla="*/ 3313092 w 6470374"/>
                  <a:gd name="connsiteY8" fmla="*/ 146017 h 4496580"/>
                  <a:gd name="connsiteX9" fmla="*/ 3723519 w 6470374"/>
                  <a:gd name="connsiteY9" fmla="*/ 26602 h 4496580"/>
                  <a:gd name="connsiteX10" fmla="*/ 4064080 w 6470374"/>
                  <a:gd name="connsiteY10" fmla="*/ 0 h 4496580"/>
                  <a:gd name="connsiteX11" fmla="*/ 4631635 w 6470374"/>
                  <a:gd name="connsiteY11" fmla="*/ 73667 h 4496580"/>
                  <a:gd name="connsiteX12" fmla="*/ 4830417 w 6470374"/>
                  <a:gd name="connsiteY12" fmla="*/ 103484 h 4496580"/>
                  <a:gd name="connsiteX13" fmla="*/ 4999383 w 6470374"/>
                  <a:gd name="connsiteY13" fmla="*/ 143241 h 4496580"/>
                  <a:gd name="connsiteX14" fmla="*/ 5128591 w 6470374"/>
                  <a:gd name="connsiteY14" fmla="*/ 202875 h 4496580"/>
                  <a:gd name="connsiteX15" fmla="*/ 5267739 w 6470374"/>
                  <a:gd name="connsiteY15" fmla="*/ 232693 h 4496580"/>
                  <a:gd name="connsiteX16" fmla="*/ 5357191 w 6470374"/>
                  <a:gd name="connsiteY16" fmla="*/ 272449 h 4496580"/>
                  <a:gd name="connsiteX17" fmla="*/ 5575852 w 6470374"/>
                  <a:gd name="connsiteY17" fmla="*/ 322145 h 4496580"/>
                  <a:gd name="connsiteX18" fmla="*/ 5734878 w 6470374"/>
                  <a:gd name="connsiteY18" fmla="*/ 391719 h 4496580"/>
                  <a:gd name="connsiteX19" fmla="*/ 5953539 w 6470374"/>
                  <a:gd name="connsiteY19" fmla="*/ 451354 h 4496580"/>
                  <a:gd name="connsiteX20" fmla="*/ 6112565 w 6470374"/>
                  <a:gd name="connsiteY20" fmla="*/ 520928 h 4496580"/>
                  <a:gd name="connsiteX21" fmla="*/ 6162261 w 6470374"/>
                  <a:gd name="connsiteY21" fmla="*/ 540806 h 4496580"/>
                  <a:gd name="connsiteX22" fmla="*/ 6251713 w 6470374"/>
                  <a:gd name="connsiteY22" fmla="*/ 570623 h 4496580"/>
                  <a:gd name="connsiteX23" fmla="*/ 6311348 w 6470374"/>
                  <a:gd name="connsiteY23" fmla="*/ 620319 h 4496580"/>
                  <a:gd name="connsiteX24" fmla="*/ 6341165 w 6470374"/>
                  <a:gd name="connsiteY24" fmla="*/ 650136 h 4496580"/>
                  <a:gd name="connsiteX25" fmla="*/ 6430617 w 6470374"/>
                  <a:gd name="connsiteY25" fmla="*/ 709771 h 4496580"/>
                  <a:gd name="connsiteX26" fmla="*/ 6470374 w 6470374"/>
                  <a:gd name="connsiteY26" fmla="*/ 719710 h 4496580"/>
                  <a:gd name="connsiteX0" fmla="*/ 0 w 6470374"/>
                  <a:gd name="connsiteY0" fmla="*/ 4496580 h 4496580"/>
                  <a:gd name="connsiteX1" fmla="*/ 1375107 w 6470374"/>
                  <a:gd name="connsiteY1" fmla="*/ 1581199 h 4496580"/>
                  <a:gd name="connsiteX2" fmla="*/ 1727073 w 6470374"/>
                  <a:gd name="connsiteY2" fmla="*/ 1097397 h 4496580"/>
                  <a:gd name="connsiteX3" fmla="*/ 1952455 w 6470374"/>
                  <a:gd name="connsiteY3" fmla="*/ 1113767 h 4496580"/>
                  <a:gd name="connsiteX4" fmla="*/ 2182223 w 6470374"/>
                  <a:gd name="connsiteY4" fmla="*/ 932524 h 4496580"/>
                  <a:gd name="connsiteX5" fmla="*/ 2524392 w 6470374"/>
                  <a:gd name="connsiteY5" fmla="*/ 619880 h 4496580"/>
                  <a:gd name="connsiteX6" fmla="*/ 2720691 w 6470374"/>
                  <a:gd name="connsiteY6" fmla="*/ 467724 h 4496580"/>
                  <a:gd name="connsiteX7" fmla="*/ 3001471 w 6470374"/>
                  <a:gd name="connsiteY7" fmla="*/ 288967 h 4496580"/>
                  <a:gd name="connsiteX8" fmla="*/ 3313092 w 6470374"/>
                  <a:gd name="connsiteY8" fmla="*/ 146017 h 4496580"/>
                  <a:gd name="connsiteX9" fmla="*/ 3726881 w 6470374"/>
                  <a:gd name="connsiteY9" fmla="*/ 33325 h 4496580"/>
                  <a:gd name="connsiteX10" fmla="*/ 4064080 w 6470374"/>
                  <a:gd name="connsiteY10" fmla="*/ 0 h 4496580"/>
                  <a:gd name="connsiteX11" fmla="*/ 4631635 w 6470374"/>
                  <a:gd name="connsiteY11" fmla="*/ 73667 h 4496580"/>
                  <a:gd name="connsiteX12" fmla="*/ 4830417 w 6470374"/>
                  <a:gd name="connsiteY12" fmla="*/ 103484 h 4496580"/>
                  <a:gd name="connsiteX13" fmla="*/ 4999383 w 6470374"/>
                  <a:gd name="connsiteY13" fmla="*/ 143241 h 4496580"/>
                  <a:gd name="connsiteX14" fmla="*/ 5128591 w 6470374"/>
                  <a:gd name="connsiteY14" fmla="*/ 202875 h 4496580"/>
                  <a:gd name="connsiteX15" fmla="*/ 5267739 w 6470374"/>
                  <a:gd name="connsiteY15" fmla="*/ 232693 h 4496580"/>
                  <a:gd name="connsiteX16" fmla="*/ 5357191 w 6470374"/>
                  <a:gd name="connsiteY16" fmla="*/ 272449 h 4496580"/>
                  <a:gd name="connsiteX17" fmla="*/ 5575852 w 6470374"/>
                  <a:gd name="connsiteY17" fmla="*/ 322145 h 4496580"/>
                  <a:gd name="connsiteX18" fmla="*/ 5734878 w 6470374"/>
                  <a:gd name="connsiteY18" fmla="*/ 391719 h 4496580"/>
                  <a:gd name="connsiteX19" fmla="*/ 5953539 w 6470374"/>
                  <a:gd name="connsiteY19" fmla="*/ 451354 h 4496580"/>
                  <a:gd name="connsiteX20" fmla="*/ 6112565 w 6470374"/>
                  <a:gd name="connsiteY20" fmla="*/ 520928 h 4496580"/>
                  <a:gd name="connsiteX21" fmla="*/ 6162261 w 6470374"/>
                  <a:gd name="connsiteY21" fmla="*/ 540806 h 4496580"/>
                  <a:gd name="connsiteX22" fmla="*/ 6251713 w 6470374"/>
                  <a:gd name="connsiteY22" fmla="*/ 570623 h 4496580"/>
                  <a:gd name="connsiteX23" fmla="*/ 6311348 w 6470374"/>
                  <a:gd name="connsiteY23" fmla="*/ 620319 h 4496580"/>
                  <a:gd name="connsiteX24" fmla="*/ 6341165 w 6470374"/>
                  <a:gd name="connsiteY24" fmla="*/ 650136 h 4496580"/>
                  <a:gd name="connsiteX25" fmla="*/ 6430617 w 6470374"/>
                  <a:gd name="connsiteY25" fmla="*/ 709771 h 4496580"/>
                  <a:gd name="connsiteX26" fmla="*/ 6470374 w 6470374"/>
                  <a:gd name="connsiteY26" fmla="*/ 719710 h 4496580"/>
                  <a:gd name="connsiteX0" fmla="*/ 0 w 6470374"/>
                  <a:gd name="connsiteY0" fmla="*/ 4496580 h 4496580"/>
                  <a:gd name="connsiteX1" fmla="*/ 1375107 w 6470374"/>
                  <a:gd name="connsiteY1" fmla="*/ 1581199 h 4496580"/>
                  <a:gd name="connsiteX2" fmla="*/ 1727073 w 6470374"/>
                  <a:gd name="connsiteY2" fmla="*/ 1097397 h 4496580"/>
                  <a:gd name="connsiteX3" fmla="*/ 1952455 w 6470374"/>
                  <a:gd name="connsiteY3" fmla="*/ 1113767 h 4496580"/>
                  <a:gd name="connsiteX4" fmla="*/ 2182223 w 6470374"/>
                  <a:gd name="connsiteY4" fmla="*/ 932524 h 4496580"/>
                  <a:gd name="connsiteX5" fmla="*/ 2524392 w 6470374"/>
                  <a:gd name="connsiteY5" fmla="*/ 619880 h 4496580"/>
                  <a:gd name="connsiteX6" fmla="*/ 2720691 w 6470374"/>
                  <a:gd name="connsiteY6" fmla="*/ 467724 h 4496580"/>
                  <a:gd name="connsiteX7" fmla="*/ 3001471 w 6470374"/>
                  <a:gd name="connsiteY7" fmla="*/ 288967 h 4496580"/>
                  <a:gd name="connsiteX8" fmla="*/ 3313092 w 6470374"/>
                  <a:gd name="connsiteY8" fmla="*/ 146017 h 4496580"/>
                  <a:gd name="connsiteX9" fmla="*/ 3726881 w 6470374"/>
                  <a:gd name="connsiteY9" fmla="*/ 33325 h 4496580"/>
                  <a:gd name="connsiteX10" fmla="*/ 4064080 w 6470374"/>
                  <a:gd name="connsiteY10" fmla="*/ 0 h 4496580"/>
                  <a:gd name="connsiteX11" fmla="*/ 4631635 w 6470374"/>
                  <a:gd name="connsiteY11" fmla="*/ 73667 h 4496580"/>
                  <a:gd name="connsiteX12" fmla="*/ 4830417 w 6470374"/>
                  <a:gd name="connsiteY12" fmla="*/ 103484 h 4496580"/>
                  <a:gd name="connsiteX13" fmla="*/ 4999383 w 6470374"/>
                  <a:gd name="connsiteY13" fmla="*/ 143241 h 4496580"/>
                  <a:gd name="connsiteX14" fmla="*/ 5128591 w 6470374"/>
                  <a:gd name="connsiteY14" fmla="*/ 202875 h 4496580"/>
                  <a:gd name="connsiteX15" fmla="*/ 5267739 w 6470374"/>
                  <a:gd name="connsiteY15" fmla="*/ 232693 h 4496580"/>
                  <a:gd name="connsiteX16" fmla="*/ 5357191 w 6470374"/>
                  <a:gd name="connsiteY16" fmla="*/ 272449 h 4496580"/>
                  <a:gd name="connsiteX17" fmla="*/ 5575852 w 6470374"/>
                  <a:gd name="connsiteY17" fmla="*/ 322145 h 4496580"/>
                  <a:gd name="connsiteX18" fmla="*/ 5734878 w 6470374"/>
                  <a:gd name="connsiteY18" fmla="*/ 391719 h 4496580"/>
                  <a:gd name="connsiteX19" fmla="*/ 5953539 w 6470374"/>
                  <a:gd name="connsiteY19" fmla="*/ 451354 h 4496580"/>
                  <a:gd name="connsiteX20" fmla="*/ 6112565 w 6470374"/>
                  <a:gd name="connsiteY20" fmla="*/ 520928 h 4496580"/>
                  <a:gd name="connsiteX21" fmla="*/ 6162261 w 6470374"/>
                  <a:gd name="connsiteY21" fmla="*/ 540806 h 4496580"/>
                  <a:gd name="connsiteX22" fmla="*/ 6251713 w 6470374"/>
                  <a:gd name="connsiteY22" fmla="*/ 570623 h 4496580"/>
                  <a:gd name="connsiteX23" fmla="*/ 6311348 w 6470374"/>
                  <a:gd name="connsiteY23" fmla="*/ 620319 h 4496580"/>
                  <a:gd name="connsiteX24" fmla="*/ 6341165 w 6470374"/>
                  <a:gd name="connsiteY24" fmla="*/ 650136 h 4496580"/>
                  <a:gd name="connsiteX25" fmla="*/ 6430617 w 6470374"/>
                  <a:gd name="connsiteY25" fmla="*/ 709771 h 4496580"/>
                  <a:gd name="connsiteX26" fmla="*/ 6470374 w 6470374"/>
                  <a:gd name="connsiteY26" fmla="*/ 719710 h 4496580"/>
                  <a:gd name="connsiteX0" fmla="*/ 0 w 6470374"/>
                  <a:gd name="connsiteY0" fmla="*/ 4496580 h 4496580"/>
                  <a:gd name="connsiteX1" fmla="*/ 1375107 w 6470374"/>
                  <a:gd name="connsiteY1" fmla="*/ 1581199 h 4496580"/>
                  <a:gd name="connsiteX2" fmla="*/ 1727073 w 6470374"/>
                  <a:gd name="connsiteY2" fmla="*/ 1097397 h 4496580"/>
                  <a:gd name="connsiteX3" fmla="*/ 1952455 w 6470374"/>
                  <a:gd name="connsiteY3" fmla="*/ 1113767 h 4496580"/>
                  <a:gd name="connsiteX4" fmla="*/ 2182223 w 6470374"/>
                  <a:gd name="connsiteY4" fmla="*/ 932524 h 4496580"/>
                  <a:gd name="connsiteX5" fmla="*/ 2524392 w 6470374"/>
                  <a:gd name="connsiteY5" fmla="*/ 619880 h 4496580"/>
                  <a:gd name="connsiteX6" fmla="*/ 2720691 w 6470374"/>
                  <a:gd name="connsiteY6" fmla="*/ 467724 h 4496580"/>
                  <a:gd name="connsiteX7" fmla="*/ 3001471 w 6470374"/>
                  <a:gd name="connsiteY7" fmla="*/ 288967 h 4496580"/>
                  <a:gd name="connsiteX8" fmla="*/ 3313092 w 6470374"/>
                  <a:gd name="connsiteY8" fmla="*/ 146017 h 4496580"/>
                  <a:gd name="connsiteX9" fmla="*/ 3726881 w 6470374"/>
                  <a:gd name="connsiteY9" fmla="*/ 33325 h 4496580"/>
                  <a:gd name="connsiteX10" fmla="*/ 4064080 w 6470374"/>
                  <a:gd name="connsiteY10" fmla="*/ 0 h 4496580"/>
                  <a:gd name="connsiteX11" fmla="*/ 4631635 w 6470374"/>
                  <a:gd name="connsiteY11" fmla="*/ 73667 h 4496580"/>
                  <a:gd name="connsiteX12" fmla="*/ 4830417 w 6470374"/>
                  <a:gd name="connsiteY12" fmla="*/ 103484 h 4496580"/>
                  <a:gd name="connsiteX13" fmla="*/ 4999383 w 6470374"/>
                  <a:gd name="connsiteY13" fmla="*/ 143241 h 4496580"/>
                  <a:gd name="connsiteX14" fmla="*/ 5128591 w 6470374"/>
                  <a:gd name="connsiteY14" fmla="*/ 202875 h 4496580"/>
                  <a:gd name="connsiteX15" fmla="*/ 5267739 w 6470374"/>
                  <a:gd name="connsiteY15" fmla="*/ 232693 h 4496580"/>
                  <a:gd name="connsiteX16" fmla="*/ 5357191 w 6470374"/>
                  <a:gd name="connsiteY16" fmla="*/ 272449 h 4496580"/>
                  <a:gd name="connsiteX17" fmla="*/ 5575852 w 6470374"/>
                  <a:gd name="connsiteY17" fmla="*/ 322145 h 4496580"/>
                  <a:gd name="connsiteX18" fmla="*/ 5734878 w 6470374"/>
                  <a:gd name="connsiteY18" fmla="*/ 391719 h 4496580"/>
                  <a:gd name="connsiteX19" fmla="*/ 5953539 w 6470374"/>
                  <a:gd name="connsiteY19" fmla="*/ 451354 h 4496580"/>
                  <a:gd name="connsiteX20" fmla="*/ 6112565 w 6470374"/>
                  <a:gd name="connsiteY20" fmla="*/ 520928 h 4496580"/>
                  <a:gd name="connsiteX21" fmla="*/ 6162261 w 6470374"/>
                  <a:gd name="connsiteY21" fmla="*/ 540806 h 4496580"/>
                  <a:gd name="connsiteX22" fmla="*/ 6251713 w 6470374"/>
                  <a:gd name="connsiteY22" fmla="*/ 570623 h 4496580"/>
                  <a:gd name="connsiteX23" fmla="*/ 6311348 w 6470374"/>
                  <a:gd name="connsiteY23" fmla="*/ 620319 h 4496580"/>
                  <a:gd name="connsiteX24" fmla="*/ 6341165 w 6470374"/>
                  <a:gd name="connsiteY24" fmla="*/ 650136 h 4496580"/>
                  <a:gd name="connsiteX25" fmla="*/ 6430617 w 6470374"/>
                  <a:gd name="connsiteY25" fmla="*/ 709771 h 4496580"/>
                  <a:gd name="connsiteX26" fmla="*/ 6470374 w 6470374"/>
                  <a:gd name="connsiteY26" fmla="*/ 719710 h 4496580"/>
                  <a:gd name="connsiteX0" fmla="*/ 0 w 6470374"/>
                  <a:gd name="connsiteY0" fmla="*/ 4496580 h 4496580"/>
                  <a:gd name="connsiteX1" fmla="*/ 1375107 w 6470374"/>
                  <a:gd name="connsiteY1" fmla="*/ 1581199 h 4496580"/>
                  <a:gd name="connsiteX2" fmla="*/ 1727073 w 6470374"/>
                  <a:gd name="connsiteY2" fmla="*/ 1097397 h 4496580"/>
                  <a:gd name="connsiteX3" fmla="*/ 1952455 w 6470374"/>
                  <a:gd name="connsiteY3" fmla="*/ 1113767 h 4496580"/>
                  <a:gd name="connsiteX4" fmla="*/ 2182223 w 6470374"/>
                  <a:gd name="connsiteY4" fmla="*/ 932524 h 4496580"/>
                  <a:gd name="connsiteX5" fmla="*/ 2524392 w 6470374"/>
                  <a:gd name="connsiteY5" fmla="*/ 619880 h 4496580"/>
                  <a:gd name="connsiteX6" fmla="*/ 2720691 w 6470374"/>
                  <a:gd name="connsiteY6" fmla="*/ 467724 h 4496580"/>
                  <a:gd name="connsiteX7" fmla="*/ 3001471 w 6470374"/>
                  <a:gd name="connsiteY7" fmla="*/ 288967 h 4496580"/>
                  <a:gd name="connsiteX8" fmla="*/ 3313092 w 6470374"/>
                  <a:gd name="connsiteY8" fmla="*/ 146017 h 4496580"/>
                  <a:gd name="connsiteX9" fmla="*/ 3726881 w 6470374"/>
                  <a:gd name="connsiteY9" fmla="*/ 33325 h 4496580"/>
                  <a:gd name="connsiteX10" fmla="*/ 4064080 w 6470374"/>
                  <a:gd name="connsiteY10" fmla="*/ 0 h 4496580"/>
                  <a:gd name="connsiteX11" fmla="*/ 4382864 w 6470374"/>
                  <a:gd name="connsiteY11" fmla="*/ 29964 h 4496580"/>
                  <a:gd name="connsiteX12" fmla="*/ 4830417 w 6470374"/>
                  <a:gd name="connsiteY12" fmla="*/ 103484 h 4496580"/>
                  <a:gd name="connsiteX13" fmla="*/ 4999383 w 6470374"/>
                  <a:gd name="connsiteY13" fmla="*/ 143241 h 4496580"/>
                  <a:gd name="connsiteX14" fmla="*/ 5128591 w 6470374"/>
                  <a:gd name="connsiteY14" fmla="*/ 202875 h 4496580"/>
                  <a:gd name="connsiteX15" fmla="*/ 5267739 w 6470374"/>
                  <a:gd name="connsiteY15" fmla="*/ 232693 h 4496580"/>
                  <a:gd name="connsiteX16" fmla="*/ 5357191 w 6470374"/>
                  <a:gd name="connsiteY16" fmla="*/ 272449 h 4496580"/>
                  <a:gd name="connsiteX17" fmla="*/ 5575852 w 6470374"/>
                  <a:gd name="connsiteY17" fmla="*/ 322145 h 4496580"/>
                  <a:gd name="connsiteX18" fmla="*/ 5734878 w 6470374"/>
                  <a:gd name="connsiteY18" fmla="*/ 391719 h 4496580"/>
                  <a:gd name="connsiteX19" fmla="*/ 5953539 w 6470374"/>
                  <a:gd name="connsiteY19" fmla="*/ 451354 h 4496580"/>
                  <a:gd name="connsiteX20" fmla="*/ 6112565 w 6470374"/>
                  <a:gd name="connsiteY20" fmla="*/ 520928 h 4496580"/>
                  <a:gd name="connsiteX21" fmla="*/ 6162261 w 6470374"/>
                  <a:gd name="connsiteY21" fmla="*/ 540806 h 4496580"/>
                  <a:gd name="connsiteX22" fmla="*/ 6251713 w 6470374"/>
                  <a:gd name="connsiteY22" fmla="*/ 570623 h 4496580"/>
                  <a:gd name="connsiteX23" fmla="*/ 6311348 w 6470374"/>
                  <a:gd name="connsiteY23" fmla="*/ 620319 h 4496580"/>
                  <a:gd name="connsiteX24" fmla="*/ 6341165 w 6470374"/>
                  <a:gd name="connsiteY24" fmla="*/ 650136 h 4496580"/>
                  <a:gd name="connsiteX25" fmla="*/ 6430617 w 6470374"/>
                  <a:gd name="connsiteY25" fmla="*/ 709771 h 4496580"/>
                  <a:gd name="connsiteX26" fmla="*/ 6470374 w 6470374"/>
                  <a:gd name="connsiteY26" fmla="*/ 719710 h 4496580"/>
                  <a:gd name="connsiteX0" fmla="*/ 0 w 6470374"/>
                  <a:gd name="connsiteY0" fmla="*/ 4496580 h 4496580"/>
                  <a:gd name="connsiteX1" fmla="*/ 1375107 w 6470374"/>
                  <a:gd name="connsiteY1" fmla="*/ 1581199 h 4496580"/>
                  <a:gd name="connsiteX2" fmla="*/ 1727073 w 6470374"/>
                  <a:gd name="connsiteY2" fmla="*/ 1097397 h 4496580"/>
                  <a:gd name="connsiteX3" fmla="*/ 1952455 w 6470374"/>
                  <a:gd name="connsiteY3" fmla="*/ 1113767 h 4496580"/>
                  <a:gd name="connsiteX4" fmla="*/ 2182223 w 6470374"/>
                  <a:gd name="connsiteY4" fmla="*/ 932524 h 4496580"/>
                  <a:gd name="connsiteX5" fmla="*/ 2524392 w 6470374"/>
                  <a:gd name="connsiteY5" fmla="*/ 619880 h 4496580"/>
                  <a:gd name="connsiteX6" fmla="*/ 2720691 w 6470374"/>
                  <a:gd name="connsiteY6" fmla="*/ 467724 h 4496580"/>
                  <a:gd name="connsiteX7" fmla="*/ 3001471 w 6470374"/>
                  <a:gd name="connsiteY7" fmla="*/ 288967 h 4496580"/>
                  <a:gd name="connsiteX8" fmla="*/ 3313092 w 6470374"/>
                  <a:gd name="connsiteY8" fmla="*/ 146017 h 4496580"/>
                  <a:gd name="connsiteX9" fmla="*/ 3726881 w 6470374"/>
                  <a:gd name="connsiteY9" fmla="*/ 33325 h 4496580"/>
                  <a:gd name="connsiteX10" fmla="*/ 4064080 w 6470374"/>
                  <a:gd name="connsiteY10" fmla="*/ 0 h 4496580"/>
                  <a:gd name="connsiteX11" fmla="*/ 4382864 w 6470374"/>
                  <a:gd name="connsiteY11" fmla="*/ 29964 h 4496580"/>
                  <a:gd name="connsiteX12" fmla="*/ 4753096 w 6470374"/>
                  <a:gd name="connsiteY12" fmla="*/ 103484 h 4496580"/>
                  <a:gd name="connsiteX13" fmla="*/ 4999383 w 6470374"/>
                  <a:gd name="connsiteY13" fmla="*/ 143241 h 4496580"/>
                  <a:gd name="connsiteX14" fmla="*/ 5128591 w 6470374"/>
                  <a:gd name="connsiteY14" fmla="*/ 202875 h 4496580"/>
                  <a:gd name="connsiteX15" fmla="*/ 5267739 w 6470374"/>
                  <a:gd name="connsiteY15" fmla="*/ 232693 h 4496580"/>
                  <a:gd name="connsiteX16" fmla="*/ 5357191 w 6470374"/>
                  <a:gd name="connsiteY16" fmla="*/ 272449 h 4496580"/>
                  <a:gd name="connsiteX17" fmla="*/ 5575852 w 6470374"/>
                  <a:gd name="connsiteY17" fmla="*/ 322145 h 4496580"/>
                  <a:gd name="connsiteX18" fmla="*/ 5734878 w 6470374"/>
                  <a:gd name="connsiteY18" fmla="*/ 391719 h 4496580"/>
                  <a:gd name="connsiteX19" fmla="*/ 5953539 w 6470374"/>
                  <a:gd name="connsiteY19" fmla="*/ 451354 h 4496580"/>
                  <a:gd name="connsiteX20" fmla="*/ 6112565 w 6470374"/>
                  <a:gd name="connsiteY20" fmla="*/ 520928 h 4496580"/>
                  <a:gd name="connsiteX21" fmla="*/ 6162261 w 6470374"/>
                  <a:gd name="connsiteY21" fmla="*/ 540806 h 4496580"/>
                  <a:gd name="connsiteX22" fmla="*/ 6251713 w 6470374"/>
                  <a:gd name="connsiteY22" fmla="*/ 570623 h 4496580"/>
                  <a:gd name="connsiteX23" fmla="*/ 6311348 w 6470374"/>
                  <a:gd name="connsiteY23" fmla="*/ 620319 h 4496580"/>
                  <a:gd name="connsiteX24" fmla="*/ 6341165 w 6470374"/>
                  <a:gd name="connsiteY24" fmla="*/ 650136 h 4496580"/>
                  <a:gd name="connsiteX25" fmla="*/ 6430617 w 6470374"/>
                  <a:gd name="connsiteY25" fmla="*/ 709771 h 4496580"/>
                  <a:gd name="connsiteX26" fmla="*/ 6470374 w 6470374"/>
                  <a:gd name="connsiteY26" fmla="*/ 719710 h 4496580"/>
                  <a:gd name="connsiteX0" fmla="*/ 0 w 6470374"/>
                  <a:gd name="connsiteY0" fmla="*/ 4496580 h 4496580"/>
                  <a:gd name="connsiteX1" fmla="*/ 1375107 w 6470374"/>
                  <a:gd name="connsiteY1" fmla="*/ 1581199 h 4496580"/>
                  <a:gd name="connsiteX2" fmla="*/ 1727073 w 6470374"/>
                  <a:gd name="connsiteY2" fmla="*/ 1097397 h 4496580"/>
                  <a:gd name="connsiteX3" fmla="*/ 1952455 w 6470374"/>
                  <a:gd name="connsiteY3" fmla="*/ 1113767 h 4496580"/>
                  <a:gd name="connsiteX4" fmla="*/ 2182223 w 6470374"/>
                  <a:gd name="connsiteY4" fmla="*/ 932524 h 4496580"/>
                  <a:gd name="connsiteX5" fmla="*/ 2524392 w 6470374"/>
                  <a:gd name="connsiteY5" fmla="*/ 619880 h 4496580"/>
                  <a:gd name="connsiteX6" fmla="*/ 2720691 w 6470374"/>
                  <a:gd name="connsiteY6" fmla="*/ 467724 h 4496580"/>
                  <a:gd name="connsiteX7" fmla="*/ 3001471 w 6470374"/>
                  <a:gd name="connsiteY7" fmla="*/ 288967 h 4496580"/>
                  <a:gd name="connsiteX8" fmla="*/ 3313092 w 6470374"/>
                  <a:gd name="connsiteY8" fmla="*/ 146017 h 4496580"/>
                  <a:gd name="connsiteX9" fmla="*/ 3572240 w 6470374"/>
                  <a:gd name="connsiteY9" fmla="*/ 70305 h 4496580"/>
                  <a:gd name="connsiteX10" fmla="*/ 4064080 w 6470374"/>
                  <a:gd name="connsiteY10" fmla="*/ 0 h 4496580"/>
                  <a:gd name="connsiteX11" fmla="*/ 4382864 w 6470374"/>
                  <a:gd name="connsiteY11" fmla="*/ 29964 h 4496580"/>
                  <a:gd name="connsiteX12" fmla="*/ 4753096 w 6470374"/>
                  <a:gd name="connsiteY12" fmla="*/ 103484 h 4496580"/>
                  <a:gd name="connsiteX13" fmla="*/ 4999383 w 6470374"/>
                  <a:gd name="connsiteY13" fmla="*/ 143241 h 4496580"/>
                  <a:gd name="connsiteX14" fmla="*/ 5128591 w 6470374"/>
                  <a:gd name="connsiteY14" fmla="*/ 202875 h 4496580"/>
                  <a:gd name="connsiteX15" fmla="*/ 5267739 w 6470374"/>
                  <a:gd name="connsiteY15" fmla="*/ 232693 h 4496580"/>
                  <a:gd name="connsiteX16" fmla="*/ 5357191 w 6470374"/>
                  <a:gd name="connsiteY16" fmla="*/ 272449 h 4496580"/>
                  <a:gd name="connsiteX17" fmla="*/ 5575852 w 6470374"/>
                  <a:gd name="connsiteY17" fmla="*/ 322145 h 4496580"/>
                  <a:gd name="connsiteX18" fmla="*/ 5734878 w 6470374"/>
                  <a:gd name="connsiteY18" fmla="*/ 391719 h 4496580"/>
                  <a:gd name="connsiteX19" fmla="*/ 5953539 w 6470374"/>
                  <a:gd name="connsiteY19" fmla="*/ 451354 h 4496580"/>
                  <a:gd name="connsiteX20" fmla="*/ 6112565 w 6470374"/>
                  <a:gd name="connsiteY20" fmla="*/ 520928 h 4496580"/>
                  <a:gd name="connsiteX21" fmla="*/ 6162261 w 6470374"/>
                  <a:gd name="connsiteY21" fmla="*/ 540806 h 4496580"/>
                  <a:gd name="connsiteX22" fmla="*/ 6251713 w 6470374"/>
                  <a:gd name="connsiteY22" fmla="*/ 570623 h 4496580"/>
                  <a:gd name="connsiteX23" fmla="*/ 6311348 w 6470374"/>
                  <a:gd name="connsiteY23" fmla="*/ 620319 h 4496580"/>
                  <a:gd name="connsiteX24" fmla="*/ 6341165 w 6470374"/>
                  <a:gd name="connsiteY24" fmla="*/ 650136 h 4496580"/>
                  <a:gd name="connsiteX25" fmla="*/ 6430617 w 6470374"/>
                  <a:gd name="connsiteY25" fmla="*/ 709771 h 4496580"/>
                  <a:gd name="connsiteX26" fmla="*/ 6470374 w 6470374"/>
                  <a:gd name="connsiteY26" fmla="*/ 719710 h 4496580"/>
                  <a:gd name="connsiteX0" fmla="*/ 0 w 6470374"/>
                  <a:gd name="connsiteY0" fmla="*/ 4483133 h 4483133"/>
                  <a:gd name="connsiteX1" fmla="*/ 1375107 w 6470374"/>
                  <a:gd name="connsiteY1" fmla="*/ 1567752 h 4483133"/>
                  <a:gd name="connsiteX2" fmla="*/ 1727073 w 6470374"/>
                  <a:gd name="connsiteY2" fmla="*/ 1083950 h 4483133"/>
                  <a:gd name="connsiteX3" fmla="*/ 1952455 w 6470374"/>
                  <a:gd name="connsiteY3" fmla="*/ 1100320 h 4483133"/>
                  <a:gd name="connsiteX4" fmla="*/ 2182223 w 6470374"/>
                  <a:gd name="connsiteY4" fmla="*/ 919077 h 4483133"/>
                  <a:gd name="connsiteX5" fmla="*/ 2524392 w 6470374"/>
                  <a:gd name="connsiteY5" fmla="*/ 606433 h 4483133"/>
                  <a:gd name="connsiteX6" fmla="*/ 2720691 w 6470374"/>
                  <a:gd name="connsiteY6" fmla="*/ 454277 h 4483133"/>
                  <a:gd name="connsiteX7" fmla="*/ 3001471 w 6470374"/>
                  <a:gd name="connsiteY7" fmla="*/ 275520 h 4483133"/>
                  <a:gd name="connsiteX8" fmla="*/ 3313092 w 6470374"/>
                  <a:gd name="connsiteY8" fmla="*/ 132570 h 4483133"/>
                  <a:gd name="connsiteX9" fmla="*/ 3572240 w 6470374"/>
                  <a:gd name="connsiteY9" fmla="*/ 56858 h 4483133"/>
                  <a:gd name="connsiteX10" fmla="*/ 3869098 w 6470374"/>
                  <a:gd name="connsiteY10" fmla="*/ 0 h 4483133"/>
                  <a:gd name="connsiteX11" fmla="*/ 4382864 w 6470374"/>
                  <a:gd name="connsiteY11" fmla="*/ 16517 h 4483133"/>
                  <a:gd name="connsiteX12" fmla="*/ 4753096 w 6470374"/>
                  <a:gd name="connsiteY12" fmla="*/ 90037 h 4483133"/>
                  <a:gd name="connsiteX13" fmla="*/ 4999383 w 6470374"/>
                  <a:gd name="connsiteY13" fmla="*/ 129794 h 4483133"/>
                  <a:gd name="connsiteX14" fmla="*/ 5128591 w 6470374"/>
                  <a:gd name="connsiteY14" fmla="*/ 189428 h 4483133"/>
                  <a:gd name="connsiteX15" fmla="*/ 5267739 w 6470374"/>
                  <a:gd name="connsiteY15" fmla="*/ 219246 h 4483133"/>
                  <a:gd name="connsiteX16" fmla="*/ 5357191 w 6470374"/>
                  <a:gd name="connsiteY16" fmla="*/ 259002 h 4483133"/>
                  <a:gd name="connsiteX17" fmla="*/ 5575852 w 6470374"/>
                  <a:gd name="connsiteY17" fmla="*/ 308698 h 4483133"/>
                  <a:gd name="connsiteX18" fmla="*/ 5734878 w 6470374"/>
                  <a:gd name="connsiteY18" fmla="*/ 378272 h 4483133"/>
                  <a:gd name="connsiteX19" fmla="*/ 5953539 w 6470374"/>
                  <a:gd name="connsiteY19" fmla="*/ 437907 h 4483133"/>
                  <a:gd name="connsiteX20" fmla="*/ 6112565 w 6470374"/>
                  <a:gd name="connsiteY20" fmla="*/ 507481 h 4483133"/>
                  <a:gd name="connsiteX21" fmla="*/ 6162261 w 6470374"/>
                  <a:gd name="connsiteY21" fmla="*/ 527359 h 4483133"/>
                  <a:gd name="connsiteX22" fmla="*/ 6251713 w 6470374"/>
                  <a:gd name="connsiteY22" fmla="*/ 557176 h 4483133"/>
                  <a:gd name="connsiteX23" fmla="*/ 6311348 w 6470374"/>
                  <a:gd name="connsiteY23" fmla="*/ 606872 h 4483133"/>
                  <a:gd name="connsiteX24" fmla="*/ 6341165 w 6470374"/>
                  <a:gd name="connsiteY24" fmla="*/ 636689 h 4483133"/>
                  <a:gd name="connsiteX25" fmla="*/ 6430617 w 6470374"/>
                  <a:gd name="connsiteY25" fmla="*/ 696324 h 4483133"/>
                  <a:gd name="connsiteX26" fmla="*/ 6470374 w 6470374"/>
                  <a:gd name="connsiteY26" fmla="*/ 706263 h 4483133"/>
                  <a:gd name="connsiteX0" fmla="*/ 0 w 6470374"/>
                  <a:gd name="connsiteY0" fmla="*/ 4483425 h 4483425"/>
                  <a:gd name="connsiteX1" fmla="*/ 1375107 w 6470374"/>
                  <a:gd name="connsiteY1" fmla="*/ 1568044 h 4483425"/>
                  <a:gd name="connsiteX2" fmla="*/ 1727073 w 6470374"/>
                  <a:gd name="connsiteY2" fmla="*/ 1084242 h 4483425"/>
                  <a:gd name="connsiteX3" fmla="*/ 1952455 w 6470374"/>
                  <a:gd name="connsiteY3" fmla="*/ 1100612 h 4483425"/>
                  <a:gd name="connsiteX4" fmla="*/ 2182223 w 6470374"/>
                  <a:gd name="connsiteY4" fmla="*/ 919369 h 4483425"/>
                  <a:gd name="connsiteX5" fmla="*/ 2524392 w 6470374"/>
                  <a:gd name="connsiteY5" fmla="*/ 606725 h 4483425"/>
                  <a:gd name="connsiteX6" fmla="*/ 2720691 w 6470374"/>
                  <a:gd name="connsiteY6" fmla="*/ 454569 h 4483425"/>
                  <a:gd name="connsiteX7" fmla="*/ 3001471 w 6470374"/>
                  <a:gd name="connsiteY7" fmla="*/ 275812 h 4483425"/>
                  <a:gd name="connsiteX8" fmla="*/ 3313092 w 6470374"/>
                  <a:gd name="connsiteY8" fmla="*/ 132862 h 4483425"/>
                  <a:gd name="connsiteX9" fmla="*/ 3572240 w 6470374"/>
                  <a:gd name="connsiteY9" fmla="*/ 57150 h 4483425"/>
                  <a:gd name="connsiteX10" fmla="*/ 3869098 w 6470374"/>
                  <a:gd name="connsiteY10" fmla="*/ 292 h 4483425"/>
                  <a:gd name="connsiteX11" fmla="*/ 4113923 w 6470374"/>
                  <a:gd name="connsiteY11" fmla="*/ 0 h 4483425"/>
                  <a:gd name="connsiteX12" fmla="*/ 4753096 w 6470374"/>
                  <a:gd name="connsiteY12" fmla="*/ 90329 h 4483425"/>
                  <a:gd name="connsiteX13" fmla="*/ 4999383 w 6470374"/>
                  <a:gd name="connsiteY13" fmla="*/ 130086 h 4483425"/>
                  <a:gd name="connsiteX14" fmla="*/ 5128591 w 6470374"/>
                  <a:gd name="connsiteY14" fmla="*/ 189720 h 4483425"/>
                  <a:gd name="connsiteX15" fmla="*/ 5267739 w 6470374"/>
                  <a:gd name="connsiteY15" fmla="*/ 219538 h 4483425"/>
                  <a:gd name="connsiteX16" fmla="*/ 5357191 w 6470374"/>
                  <a:gd name="connsiteY16" fmla="*/ 259294 h 4483425"/>
                  <a:gd name="connsiteX17" fmla="*/ 5575852 w 6470374"/>
                  <a:gd name="connsiteY17" fmla="*/ 308990 h 4483425"/>
                  <a:gd name="connsiteX18" fmla="*/ 5734878 w 6470374"/>
                  <a:gd name="connsiteY18" fmla="*/ 378564 h 4483425"/>
                  <a:gd name="connsiteX19" fmla="*/ 5953539 w 6470374"/>
                  <a:gd name="connsiteY19" fmla="*/ 438199 h 4483425"/>
                  <a:gd name="connsiteX20" fmla="*/ 6112565 w 6470374"/>
                  <a:gd name="connsiteY20" fmla="*/ 507773 h 4483425"/>
                  <a:gd name="connsiteX21" fmla="*/ 6162261 w 6470374"/>
                  <a:gd name="connsiteY21" fmla="*/ 527651 h 4483425"/>
                  <a:gd name="connsiteX22" fmla="*/ 6251713 w 6470374"/>
                  <a:gd name="connsiteY22" fmla="*/ 557468 h 4483425"/>
                  <a:gd name="connsiteX23" fmla="*/ 6311348 w 6470374"/>
                  <a:gd name="connsiteY23" fmla="*/ 607164 h 4483425"/>
                  <a:gd name="connsiteX24" fmla="*/ 6341165 w 6470374"/>
                  <a:gd name="connsiteY24" fmla="*/ 636981 h 4483425"/>
                  <a:gd name="connsiteX25" fmla="*/ 6430617 w 6470374"/>
                  <a:gd name="connsiteY25" fmla="*/ 696616 h 4483425"/>
                  <a:gd name="connsiteX26" fmla="*/ 6470374 w 6470374"/>
                  <a:gd name="connsiteY26" fmla="*/ 706555 h 4483425"/>
                  <a:gd name="connsiteX0" fmla="*/ 0 w 6470374"/>
                  <a:gd name="connsiteY0" fmla="*/ 4483425 h 4483425"/>
                  <a:gd name="connsiteX1" fmla="*/ 1375107 w 6470374"/>
                  <a:gd name="connsiteY1" fmla="*/ 1568044 h 4483425"/>
                  <a:gd name="connsiteX2" fmla="*/ 1727073 w 6470374"/>
                  <a:gd name="connsiteY2" fmla="*/ 1084242 h 4483425"/>
                  <a:gd name="connsiteX3" fmla="*/ 1952455 w 6470374"/>
                  <a:gd name="connsiteY3" fmla="*/ 1100612 h 4483425"/>
                  <a:gd name="connsiteX4" fmla="*/ 2182223 w 6470374"/>
                  <a:gd name="connsiteY4" fmla="*/ 919369 h 4483425"/>
                  <a:gd name="connsiteX5" fmla="*/ 2524392 w 6470374"/>
                  <a:gd name="connsiteY5" fmla="*/ 606725 h 4483425"/>
                  <a:gd name="connsiteX6" fmla="*/ 2720691 w 6470374"/>
                  <a:gd name="connsiteY6" fmla="*/ 454569 h 4483425"/>
                  <a:gd name="connsiteX7" fmla="*/ 3001471 w 6470374"/>
                  <a:gd name="connsiteY7" fmla="*/ 275812 h 4483425"/>
                  <a:gd name="connsiteX8" fmla="*/ 3313092 w 6470374"/>
                  <a:gd name="connsiteY8" fmla="*/ 132862 h 4483425"/>
                  <a:gd name="connsiteX9" fmla="*/ 3572240 w 6470374"/>
                  <a:gd name="connsiteY9" fmla="*/ 57150 h 4483425"/>
                  <a:gd name="connsiteX10" fmla="*/ 3869098 w 6470374"/>
                  <a:gd name="connsiteY10" fmla="*/ 292 h 4483425"/>
                  <a:gd name="connsiteX11" fmla="*/ 4113923 w 6470374"/>
                  <a:gd name="connsiteY11" fmla="*/ 0 h 4483425"/>
                  <a:gd name="connsiteX12" fmla="*/ 4420281 w 6470374"/>
                  <a:gd name="connsiteY12" fmla="*/ 19732 h 4483425"/>
                  <a:gd name="connsiteX13" fmla="*/ 4999383 w 6470374"/>
                  <a:gd name="connsiteY13" fmla="*/ 130086 h 4483425"/>
                  <a:gd name="connsiteX14" fmla="*/ 5128591 w 6470374"/>
                  <a:gd name="connsiteY14" fmla="*/ 189720 h 4483425"/>
                  <a:gd name="connsiteX15" fmla="*/ 5267739 w 6470374"/>
                  <a:gd name="connsiteY15" fmla="*/ 219538 h 4483425"/>
                  <a:gd name="connsiteX16" fmla="*/ 5357191 w 6470374"/>
                  <a:gd name="connsiteY16" fmla="*/ 259294 h 4483425"/>
                  <a:gd name="connsiteX17" fmla="*/ 5575852 w 6470374"/>
                  <a:gd name="connsiteY17" fmla="*/ 308990 h 4483425"/>
                  <a:gd name="connsiteX18" fmla="*/ 5734878 w 6470374"/>
                  <a:gd name="connsiteY18" fmla="*/ 378564 h 4483425"/>
                  <a:gd name="connsiteX19" fmla="*/ 5953539 w 6470374"/>
                  <a:gd name="connsiteY19" fmla="*/ 438199 h 4483425"/>
                  <a:gd name="connsiteX20" fmla="*/ 6112565 w 6470374"/>
                  <a:gd name="connsiteY20" fmla="*/ 507773 h 4483425"/>
                  <a:gd name="connsiteX21" fmla="*/ 6162261 w 6470374"/>
                  <a:gd name="connsiteY21" fmla="*/ 527651 h 4483425"/>
                  <a:gd name="connsiteX22" fmla="*/ 6251713 w 6470374"/>
                  <a:gd name="connsiteY22" fmla="*/ 557468 h 4483425"/>
                  <a:gd name="connsiteX23" fmla="*/ 6311348 w 6470374"/>
                  <a:gd name="connsiteY23" fmla="*/ 607164 h 4483425"/>
                  <a:gd name="connsiteX24" fmla="*/ 6341165 w 6470374"/>
                  <a:gd name="connsiteY24" fmla="*/ 636981 h 4483425"/>
                  <a:gd name="connsiteX25" fmla="*/ 6430617 w 6470374"/>
                  <a:gd name="connsiteY25" fmla="*/ 696616 h 4483425"/>
                  <a:gd name="connsiteX26" fmla="*/ 6470374 w 6470374"/>
                  <a:gd name="connsiteY26" fmla="*/ 706555 h 4483425"/>
                  <a:gd name="connsiteX0" fmla="*/ 0 w 6470374"/>
                  <a:gd name="connsiteY0" fmla="*/ 4483425 h 4483425"/>
                  <a:gd name="connsiteX1" fmla="*/ 1375107 w 6470374"/>
                  <a:gd name="connsiteY1" fmla="*/ 1568044 h 4483425"/>
                  <a:gd name="connsiteX2" fmla="*/ 1727073 w 6470374"/>
                  <a:gd name="connsiteY2" fmla="*/ 1084242 h 4483425"/>
                  <a:gd name="connsiteX3" fmla="*/ 1952455 w 6470374"/>
                  <a:gd name="connsiteY3" fmla="*/ 1100612 h 4483425"/>
                  <a:gd name="connsiteX4" fmla="*/ 2182223 w 6470374"/>
                  <a:gd name="connsiteY4" fmla="*/ 919369 h 4483425"/>
                  <a:gd name="connsiteX5" fmla="*/ 2524392 w 6470374"/>
                  <a:gd name="connsiteY5" fmla="*/ 606725 h 4483425"/>
                  <a:gd name="connsiteX6" fmla="*/ 2720691 w 6470374"/>
                  <a:gd name="connsiteY6" fmla="*/ 454569 h 4483425"/>
                  <a:gd name="connsiteX7" fmla="*/ 3001471 w 6470374"/>
                  <a:gd name="connsiteY7" fmla="*/ 275812 h 4483425"/>
                  <a:gd name="connsiteX8" fmla="*/ 3313092 w 6470374"/>
                  <a:gd name="connsiteY8" fmla="*/ 132862 h 4483425"/>
                  <a:gd name="connsiteX9" fmla="*/ 3572240 w 6470374"/>
                  <a:gd name="connsiteY9" fmla="*/ 57150 h 4483425"/>
                  <a:gd name="connsiteX10" fmla="*/ 3869098 w 6470374"/>
                  <a:gd name="connsiteY10" fmla="*/ 292 h 4483425"/>
                  <a:gd name="connsiteX11" fmla="*/ 4113923 w 6470374"/>
                  <a:gd name="connsiteY11" fmla="*/ 0 h 4483425"/>
                  <a:gd name="connsiteX12" fmla="*/ 4420281 w 6470374"/>
                  <a:gd name="connsiteY12" fmla="*/ 19732 h 4483425"/>
                  <a:gd name="connsiteX13" fmla="*/ 4730442 w 6470374"/>
                  <a:gd name="connsiteY13" fmla="*/ 76298 h 4483425"/>
                  <a:gd name="connsiteX14" fmla="*/ 5128591 w 6470374"/>
                  <a:gd name="connsiteY14" fmla="*/ 189720 h 4483425"/>
                  <a:gd name="connsiteX15" fmla="*/ 5267739 w 6470374"/>
                  <a:gd name="connsiteY15" fmla="*/ 219538 h 4483425"/>
                  <a:gd name="connsiteX16" fmla="*/ 5357191 w 6470374"/>
                  <a:gd name="connsiteY16" fmla="*/ 259294 h 4483425"/>
                  <a:gd name="connsiteX17" fmla="*/ 5575852 w 6470374"/>
                  <a:gd name="connsiteY17" fmla="*/ 308990 h 4483425"/>
                  <a:gd name="connsiteX18" fmla="*/ 5734878 w 6470374"/>
                  <a:gd name="connsiteY18" fmla="*/ 378564 h 4483425"/>
                  <a:gd name="connsiteX19" fmla="*/ 5953539 w 6470374"/>
                  <a:gd name="connsiteY19" fmla="*/ 438199 h 4483425"/>
                  <a:gd name="connsiteX20" fmla="*/ 6112565 w 6470374"/>
                  <a:gd name="connsiteY20" fmla="*/ 507773 h 4483425"/>
                  <a:gd name="connsiteX21" fmla="*/ 6162261 w 6470374"/>
                  <a:gd name="connsiteY21" fmla="*/ 527651 h 4483425"/>
                  <a:gd name="connsiteX22" fmla="*/ 6251713 w 6470374"/>
                  <a:gd name="connsiteY22" fmla="*/ 557468 h 4483425"/>
                  <a:gd name="connsiteX23" fmla="*/ 6311348 w 6470374"/>
                  <a:gd name="connsiteY23" fmla="*/ 607164 h 4483425"/>
                  <a:gd name="connsiteX24" fmla="*/ 6341165 w 6470374"/>
                  <a:gd name="connsiteY24" fmla="*/ 636981 h 4483425"/>
                  <a:gd name="connsiteX25" fmla="*/ 6430617 w 6470374"/>
                  <a:gd name="connsiteY25" fmla="*/ 696616 h 4483425"/>
                  <a:gd name="connsiteX26" fmla="*/ 6470374 w 6470374"/>
                  <a:gd name="connsiteY26" fmla="*/ 706555 h 4483425"/>
                  <a:gd name="connsiteX0" fmla="*/ 0 w 6470374"/>
                  <a:gd name="connsiteY0" fmla="*/ 4483425 h 4483425"/>
                  <a:gd name="connsiteX1" fmla="*/ 1375107 w 6470374"/>
                  <a:gd name="connsiteY1" fmla="*/ 1568044 h 4483425"/>
                  <a:gd name="connsiteX2" fmla="*/ 1727073 w 6470374"/>
                  <a:gd name="connsiteY2" fmla="*/ 1084242 h 4483425"/>
                  <a:gd name="connsiteX3" fmla="*/ 1952455 w 6470374"/>
                  <a:gd name="connsiteY3" fmla="*/ 1100612 h 4483425"/>
                  <a:gd name="connsiteX4" fmla="*/ 2182223 w 6470374"/>
                  <a:gd name="connsiteY4" fmla="*/ 919369 h 4483425"/>
                  <a:gd name="connsiteX5" fmla="*/ 2524392 w 6470374"/>
                  <a:gd name="connsiteY5" fmla="*/ 606725 h 4483425"/>
                  <a:gd name="connsiteX6" fmla="*/ 2720691 w 6470374"/>
                  <a:gd name="connsiteY6" fmla="*/ 454569 h 4483425"/>
                  <a:gd name="connsiteX7" fmla="*/ 3001471 w 6470374"/>
                  <a:gd name="connsiteY7" fmla="*/ 275812 h 4483425"/>
                  <a:gd name="connsiteX8" fmla="*/ 3313092 w 6470374"/>
                  <a:gd name="connsiteY8" fmla="*/ 132862 h 4483425"/>
                  <a:gd name="connsiteX9" fmla="*/ 3572240 w 6470374"/>
                  <a:gd name="connsiteY9" fmla="*/ 57150 h 4483425"/>
                  <a:gd name="connsiteX10" fmla="*/ 3869098 w 6470374"/>
                  <a:gd name="connsiteY10" fmla="*/ 292 h 4483425"/>
                  <a:gd name="connsiteX11" fmla="*/ 4113923 w 6470374"/>
                  <a:gd name="connsiteY11" fmla="*/ 0 h 4483425"/>
                  <a:gd name="connsiteX12" fmla="*/ 4420281 w 6470374"/>
                  <a:gd name="connsiteY12" fmla="*/ 19732 h 4483425"/>
                  <a:gd name="connsiteX13" fmla="*/ 4730442 w 6470374"/>
                  <a:gd name="connsiteY13" fmla="*/ 76298 h 4483425"/>
                  <a:gd name="connsiteX14" fmla="*/ 5128591 w 6470374"/>
                  <a:gd name="connsiteY14" fmla="*/ 189720 h 4483425"/>
                  <a:gd name="connsiteX15" fmla="*/ 5357191 w 6470374"/>
                  <a:gd name="connsiteY15" fmla="*/ 259294 h 4483425"/>
                  <a:gd name="connsiteX16" fmla="*/ 5575852 w 6470374"/>
                  <a:gd name="connsiteY16" fmla="*/ 308990 h 4483425"/>
                  <a:gd name="connsiteX17" fmla="*/ 5734878 w 6470374"/>
                  <a:gd name="connsiteY17" fmla="*/ 378564 h 4483425"/>
                  <a:gd name="connsiteX18" fmla="*/ 5953539 w 6470374"/>
                  <a:gd name="connsiteY18" fmla="*/ 438199 h 4483425"/>
                  <a:gd name="connsiteX19" fmla="*/ 6112565 w 6470374"/>
                  <a:gd name="connsiteY19" fmla="*/ 507773 h 4483425"/>
                  <a:gd name="connsiteX20" fmla="*/ 6162261 w 6470374"/>
                  <a:gd name="connsiteY20" fmla="*/ 527651 h 4483425"/>
                  <a:gd name="connsiteX21" fmla="*/ 6251713 w 6470374"/>
                  <a:gd name="connsiteY21" fmla="*/ 557468 h 4483425"/>
                  <a:gd name="connsiteX22" fmla="*/ 6311348 w 6470374"/>
                  <a:gd name="connsiteY22" fmla="*/ 607164 h 4483425"/>
                  <a:gd name="connsiteX23" fmla="*/ 6341165 w 6470374"/>
                  <a:gd name="connsiteY23" fmla="*/ 636981 h 4483425"/>
                  <a:gd name="connsiteX24" fmla="*/ 6430617 w 6470374"/>
                  <a:gd name="connsiteY24" fmla="*/ 696616 h 4483425"/>
                  <a:gd name="connsiteX25" fmla="*/ 6470374 w 6470374"/>
                  <a:gd name="connsiteY25" fmla="*/ 706555 h 4483425"/>
                  <a:gd name="connsiteX0" fmla="*/ 0 w 6470374"/>
                  <a:gd name="connsiteY0" fmla="*/ 4483425 h 4483425"/>
                  <a:gd name="connsiteX1" fmla="*/ 1375107 w 6470374"/>
                  <a:gd name="connsiteY1" fmla="*/ 1568044 h 4483425"/>
                  <a:gd name="connsiteX2" fmla="*/ 1727073 w 6470374"/>
                  <a:gd name="connsiteY2" fmla="*/ 1084242 h 4483425"/>
                  <a:gd name="connsiteX3" fmla="*/ 1952455 w 6470374"/>
                  <a:gd name="connsiteY3" fmla="*/ 1100612 h 4483425"/>
                  <a:gd name="connsiteX4" fmla="*/ 2182223 w 6470374"/>
                  <a:gd name="connsiteY4" fmla="*/ 919369 h 4483425"/>
                  <a:gd name="connsiteX5" fmla="*/ 2524392 w 6470374"/>
                  <a:gd name="connsiteY5" fmla="*/ 606725 h 4483425"/>
                  <a:gd name="connsiteX6" fmla="*/ 2720691 w 6470374"/>
                  <a:gd name="connsiteY6" fmla="*/ 454569 h 4483425"/>
                  <a:gd name="connsiteX7" fmla="*/ 3001471 w 6470374"/>
                  <a:gd name="connsiteY7" fmla="*/ 275812 h 4483425"/>
                  <a:gd name="connsiteX8" fmla="*/ 3313092 w 6470374"/>
                  <a:gd name="connsiteY8" fmla="*/ 132862 h 4483425"/>
                  <a:gd name="connsiteX9" fmla="*/ 3572240 w 6470374"/>
                  <a:gd name="connsiteY9" fmla="*/ 57150 h 4483425"/>
                  <a:gd name="connsiteX10" fmla="*/ 3869098 w 6470374"/>
                  <a:gd name="connsiteY10" fmla="*/ 292 h 4483425"/>
                  <a:gd name="connsiteX11" fmla="*/ 4113923 w 6470374"/>
                  <a:gd name="connsiteY11" fmla="*/ 0 h 4483425"/>
                  <a:gd name="connsiteX12" fmla="*/ 4420281 w 6470374"/>
                  <a:gd name="connsiteY12" fmla="*/ 19732 h 4483425"/>
                  <a:gd name="connsiteX13" fmla="*/ 4730442 w 6470374"/>
                  <a:gd name="connsiteY13" fmla="*/ 76298 h 4483425"/>
                  <a:gd name="connsiteX14" fmla="*/ 5047909 w 6470374"/>
                  <a:gd name="connsiteY14" fmla="*/ 159464 h 4483425"/>
                  <a:gd name="connsiteX15" fmla="*/ 5357191 w 6470374"/>
                  <a:gd name="connsiteY15" fmla="*/ 259294 h 4483425"/>
                  <a:gd name="connsiteX16" fmla="*/ 5575852 w 6470374"/>
                  <a:gd name="connsiteY16" fmla="*/ 308990 h 4483425"/>
                  <a:gd name="connsiteX17" fmla="*/ 5734878 w 6470374"/>
                  <a:gd name="connsiteY17" fmla="*/ 378564 h 4483425"/>
                  <a:gd name="connsiteX18" fmla="*/ 5953539 w 6470374"/>
                  <a:gd name="connsiteY18" fmla="*/ 438199 h 4483425"/>
                  <a:gd name="connsiteX19" fmla="*/ 6112565 w 6470374"/>
                  <a:gd name="connsiteY19" fmla="*/ 507773 h 4483425"/>
                  <a:gd name="connsiteX20" fmla="*/ 6162261 w 6470374"/>
                  <a:gd name="connsiteY20" fmla="*/ 527651 h 4483425"/>
                  <a:gd name="connsiteX21" fmla="*/ 6251713 w 6470374"/>
                  <a:gd name="connsiteY21" fmla="*/ 557468 h 4483425"/>
                  <a:gd name="connsiteX22" fmla="*/ 6311348 w 6470374"/>
                  <a:gd name="connsiteY22" fmla="*/ 607164 h 4483425"/>
                  <a:gd name="connsiteX23" fmla="*/ 6341165 w 6470374"/>
                  <a:gd name="connsiteY23" fmla="*/ 636981 h 4483425"/>
                  <a:gd name="connsiteX24" fmla="*/ 6430617 w 6470374"/>
                  <a:gd name="connsiteY24" fmla="*/ 696616 h 4483425"/>
                  <a:gd name="connsiteX25" fmla="*/ 6470374 w 6470374"/>
                  <a:gd name="connsiteY25" fmla="*/ 706555 h 4483425"/>
                  <a:gd name="connsiteX0" fmla="*/ 0 w 6470374"/>
                  <a:gd name="connsiteY0" fmla="*/ 4483425 h 4483425"/>
                  <a:gd name="connsiteX1" fmla="*/ 1375107 w 6470374"/>
                  <a:gd name="connsiteY1" fmla="*/ 1568044 h 4483425"/>
                  <a:gd name="connsiteX2" fmla="*/ 1727073 w 6470374"/>
                  <a:gd name="connsiteY2" fmla="*/ 1084242 h 4483425"/>
                  <a:gd name="connsiteX3" fmla="*/ 1952455 w 6470374"/>
                  <a:gd name="connsiteY3" fmla="*/ 1100612 h 4483425"/>
                  <a:gd name="connsiteX4" fmla="*/ 2182223 w 6470374"/>
                  <a:gd name="connsiteY4" fmla="*/ 919369 h 4483425"/>
                  <a:gd name="connsiteX5" fmla="*/ 2524392 w 6470374"/>
                  <a:gd name="connsiteY5" fmla="*/ 606725 h 4483425"/>
                  <a:gd name="connsiteX6" fmla="*/ 2720691 w 6470374"/>
                  <a:gd name="connsiteY6" fmla="*/ 454569 h 4483425"/>
                  <a:gd name="connsiteX7" fmla="*/ 3001471 w 6470374"/>
                  <a:gd name="connsiteY7" fmla="*/ 275812 h 4483425"/>
                  <a:gd name="connsiteX8" fmla="*/ 3313092 w 6470374"/>
                  <a:gd name="connsiteY8" fmla="*/ 132862 h 4483425"/>
                  <a:gd name="connsiteX9" fmla="*/ 3572240 w 6470374"/>
                  <a:gd name="connsiteY9" fmla="*/ 57150 h 4483425"/>
                  <a:gd name="connsiteX10" fmla="*/ 3869098 w 6470374"/>
                  <a:gd name="connsiteY10" fmla="*/ 292 h 4483425"/>
                  <a:gd name="connsiteX11" fmla="*/ 4113923 w 6470374"/>
                  <a:gd name="connsiteY11" fmla="*/ 0 h 4483425"/>
                  <a:gd name="connsiteX12" fmla="*/ 4420281 w 6470374"/>
                  <a:gd name="connsiteY12" fmla="*/ 19732 h 4483425"/>
                  <a:gd name="connsiteX13" fmla="*/ 4730442 w 6470374"/>
                  <a:gd name="connsiteY13" fmla="*/ 76298 h 4483425"/>
                  <a:gd name="connsiteX14" fmla="*/ 5047909 w 6470374"/>
                  <a:gd name="connsiteY14" fmla="*/ 159464 h 4483425"/>
                  <a:gd name="connsiteX15" fmla="*/ 5357191 w 6470374"/>
                  <a:gd name="connsiteY15" fmla="*/ 259294 h 4483425"/>
                  <a:gd name="connsiteX16" fmla="*/ 5525425 w 6470374"/>
                  <a:gd name="connsiteY16" fmla="*/ 315714 h 4483425"/>
                  <a:gd name="connsiteX17" fmla="*/ 5734878 w 6470374"/>
                  <a:gd name="connsiteY17" fmla="*/ 378564 h 4483425"/>
                  <a:gd name="connsiteX18" fmla="*/ 5953539 w 6470374"/>
                  <a:gd name="connsiteY18" fmla="*/ 438199 h 4483425"/>
                  <a:gd name="connsiteX19" fmla="*/ 6112565 w 6470374"/>
                  <a:gd name="connsiteY19" fmla="*/ 507773 h 4483425"/>
                  <a:gd name="connsiteX20" fmla="*/ 6162261 w 6470374"/>
                  <a:gd name="connsiteY20" fmla="*/ 527651 h 4483425"/>
                  <a:gd name="connsiteX21" fmla="*/ 6251713 w 6470374"/>
                  <a:gd name="connsiteY21" fmla="*/ 557468 h 4483425"/>
                  <a:gd name="connsiteX22" fmla="*/ 6311348 w 6470374"/>
                  <a:gd name="connsiteY22" fmla="*/ 607164 h 4483425"/>
                  <a:gd name="connsiteX23" fmla="*/ 6341165 w 6470374"/>
                  <a:gd name="connsiteY23" fmla="*/ 636981 h 4483425"/>
                  <a:gd name="connsiteX24" fmla="*/ 6430617 w 6470374"/>
                  <a:gd name="connsiteY24" fmla="*/ 696616 h 4483425"/>
                  <a:gd name="connsiteX25" fmla="*/ 6470374 w 6470374"/>
                  <a:gd name="connsiteY25" fmla="*/ 706555 h 4483425"/>
                  <a:gd name="connsiteX0" fmla="*/ 0 w 6470374"/>
                  <a:gd name="connsiteY0" fmla="*/ 4483425 h 4483425"/>
                  <a:gd name="connsiteX1" fmla="*/ 1375107 w 6470374"/>
                  <a:gd name="connsiteY1" fmla="*/ 1568044 h 4483425"/>
                  <a:gd name="connsiteX2" fmla="*/ 1727073 w 6470374"/>
                  <a:gd name="connsiteY2" fmla="*/ 1084242 h 4483425"/>
                  <a:gd name="connsiteX3" fmla="*/ 1952455 w 6470374"/>
                  <a:gd name="connsiteY3" fmla="*/ 1100612 h 4483425"/>
                  <a:gd name="connsiteX4" fmla="*/ 2182223 w 6470374"/>
                  <a:gd name="connsiteY4" fmla="*/ 919369 h 4483425"/>
                  <a:gd name="connsiteX5" fmla="*/ 2524392 w 6470374"/>
                  <a:gd name="connsiteY5" fmla="*/ 606725 h 4483425"/>
                  <a:gd name="connsiteX6" fmla="*/ 2720691 w 6470374"/>
                  <a:gd name="connsiteY6" fmla="*/ 454569 h 4483425"/>
                  <a:gd name="connsiteX7" fmla="*/ 3001471 w 6470374"/>
                  <a:gd name="connsiteY7" fmla="*/ 275812 h 4483425"/>
                  <a:gd name="connsiteX8" fmla="*/ 3313092 w 6470374"/>
                  <a:gd name="connsiteY8" fmla="*/ 132862 h 4483425"/>
                  <a:gd name="connsiteX9" fmla="*/ 3572240 w 6470374"/>
                  <a:gd name="connsiteY9" fmla="*/ 57150 h 4483425"/>
                  <a:gd name="connsiteX10" fmla="*/ 3869098 w 6470374"/>
                  <a:gd name="connsiteY10" fmla="*/ 292 h 4483425"/>
                  <a:gd name="connsiteX11" fmla="*/ 4113923 w 6470374"/>
                  <a:gd name="connsiteY11" fmla="*/ 0 h 4483425"/>
                  <a:gd name="connsiteX12" fmla="*/ 4420281 w 6470374"/>
                  <a:gd name="connsiteY12" fmla="*/ 19732 h 4483425"/>
                  <a:gd name="connsiteX13" fmla="*/ 4730442 w 6470374"/>
                  <a:gd name="connsiteY13" fmla="*/ 76298 h 4483425"/>
                  <a:gd name="connsiteX14" fmla="*/ 5047909 w 6470374"/>
                  <a:gd name="connsiteY14" fmla="*/ 159464 h 4483425"/>
                  <a:gd name="connsiteX15" fmla="*/ 5357191 w 6470374"/>
                  <a:gd name="connsiteY15" fmla="*/ 259294 h 4483425"/>
                  <a:gd name="connsiteX16" fmla="*/ 5734878 w 6470374"/>
                  <a:gd name="connsiteY16" fmla="*/ 378564 h 4483425"/>
                  <a:gd name="connsiteX17" fmla="*/ 5953539 w 6470374"/>
                  <a:gd name="connsiteY17" fmla="*/ 438199 h 4483425"/>
                  <a:gd name="connsiteX18" fmla="*/ 6112565 w 6470374"/>
                  <a:gd name="connsiteY18" fmla="*/ 507773 h 4483425"/>
                  <a:gd name="connsiteX19" fmla="*/ 6162261 w 6470374"/>
                  <a:gd name="connsiteY19" fmla="*/ 527651 h 4483425"/>
                  <a:gd name="connsiteX20" fmla="*/ 6251713 w 6470374"/>
                  <a:gd name="connsiteY20" fmla="*/ 557468 h 4483425"/>
                  <a:gd name="connsiteX21" fmla="*/ 6311348 w 6470374"/>
                  <a:gd name="connsiteY21" fmla="*/ 607164 h 4483425"/>
                  <a:gd name="connsiteX22" fmla="*/ 6341165 w 6470374"/>
                  <a:gd name="connsiteY22" fmla="*/ 636981 h 4483425"/>
                  <a:gd name="connsiteX23" fmla="*/ 6430617 w 6470374"/>
                  <a:gd name="connsiteY23" fmla="*/ 696616 h 4483425"/>
                  <a:gd name="connsiteX24" fmla="*/ 6470374 w 6470374"/>
                  <a:gd name="connsiteY24" fmla="*/ 706555 h 4483425"/>
                  <a:gd name="connsiteX0" fmla="*/ 0 w 6470374"/>
                  <a:gd name="connsiteY0" fmla="*/ 4483425 h 4483425"/>
                  <a:gd name="connsiteX1" fmla="*/ 1375107 w 6470374"/>
                  <a:gd name="connsiteY1" fmla="*/ 1568044 h 4483425"/>
                  <a:gd name="connsiteX2" fmla="*/ 1727073 w 6470374"/>
                  <a:gd name="connsiteY2" fmla="*/ 1084242 h 4483425"/>
                  <a:gd name="connsiteX3" fmla="*/ 1952455 w 6470374"/>
                  <a:gd name="connsiteY3" fmla="*/ 1100612 h 4483425"/>
                  <a:gd name="connsiteX4" fmla="*/ 2182223 w 6470374"/>
                  <a:gd name="connsiteY4" fmla="*/ 919369 h 4483425"/>
                  <a:gd name="connsiteX5" fmla="*/ 2524392 w 6470374"/>
                  <a:gd name="connsiteY5" fmla="*/ 606725 h 4483425"/>
                  <a:gd name="connsiteX6" fmla="*/ 2720691 w 6470374"/>
                  <a:gd name="connsiteY6" fmla="*/ 454569 h 4483425"/>
                  <a:gd name="connsiteX7" fmla="*/ 3001471 w 6470374"/>
                  <a:gd name="connsiteY7" fmla="*/ 275812 h 4483425"/>
                  <a:gd name="connsiteX8" fmla="*/ 3313092 w 6470374"/>
                  <a:gd name="connsiteY8" fmla="*/ 132862 h 4483425"/>
                  <a:gd name="connsiteX9" fmla="*/ 3572240 w 6470374"/>
                  <a:gd name="connsiteY9" fmla="*/ 57150 h 4483425"/>
                  <a:gd name="connsiteX10" fmla="*/ 3869098 w 6470374"/>
                  <a:gd name="connsiteY10" fmla="*/ 292 h 4483425"/>
                  <a:gd name="connsiteX11" fmla="*/ 4113923 w 6470374"/>
                  <a:gd name="connsiteY11" fmla="*/ 0 h 4483425"/>
                  <a:gd name="connsiteX12" fmla="*/ 4420281 w 6470374"/>
                  <a:gd name="connsiteY12" fmla="*/ 19732 h 4483425"/>
                  <a:gd name="connsiteX13" fmla="*/ 4730442 w 6470374"/>
                  <a:gd name="connsiteY13" fmla="*/ 76298 h 4483425"/>
                  <a:gd name="connsiteX14" fmla="*/ 5047909 w 6470374"/>
                  <a:gd name="connsiteY14" fmla="*/ 159464 h 4483425"/>
                  <a:gd name="connsiteX15" fmla="*/ 5357191 w 6470374"/>
                  <a:gd name="connsiteY15" fmla="*/ 259294 h 4483425"/>
                  <a:gd name="connsiteX16" fmla="*/ 5734878 w 6470374"/>
                  <a:gd name="connsiteY16" fmla="*/ 378564 h 4483425"/>
                  <a:gd name="connsiteX17" fmla="*/ 6112565 w 6470374"/>
                  <a:gd name="connsiteY17" fmla="*/ 507773 h 4483425"/>
                  <a:gd name="connsiteX18" fmla="*/ 6162261 w 6470374"/>
                  <a:gd name="connsiteY18" fmla="*/ 527651 h 4483425"/>
                  <a:gd name="connsiteX19" fmla="*/ 6251713 w 6470374"/>
                  <a:gd name="connsiteY19" fmla="*/ 557468 h 4483425"/>
                  <a:gd name="connsiteX20" fmla="*/ 6311348 w 6470374"/>
                  <a:gd name="connsiteY20" fmla="*/ 607164 h 4483425"/>
                  <a:gd name="connsiteX21" fmla="*/ 6341165 w 6470374"/>
                  <a:gd name="connsiteY21" fmla="*/ 636981 h 4483425"/>
                  <a:gd name="connsiteX22" fmla="*/ 6430617 w 6470374"/>
                  <a:gd name="connsiteY22" fmla="*/ 696616 h 4483425"/>
                  <a:gd name="connsiteX23" fmla="*/ 6470374 w 6470374"/>
                  <a:gd name="connsiteY23" fmla="*/ 706555 h 4483425"/>
                  <a:gd name="connsiteX0" fmla="*/ 0 w 6470374"/>
                  <a:gd name="connsiteY0" fmla="*/ 4483425 h 4483425"/>
                  <a:gd name="connsiteX1" fmla="*/ 1375107 w 6470374"/>
                  <a:gd name="connsiteY1" fmla="*/ 1568044 h 4483425"/>
                  <a:gd name="connsiteX2" fmla="*/ 1727073 w 6470374"/>
                  <a:gd name="connsiteY2" fmla="*/ 1084242 h 4483425"/>
                  <a:gd name="connsiteX3" fmla="*/ 1952455 w 6470374"/>
                  <a:gd name="connsiteY3" fmla="*/ 1100612 h 4483425"/>
                  <a:gd name="connsiteX4" fmla="*/ 2182223 w 6470374"/>
                  <a:gd name="connsiteY4" fmla="*/ 919369 h 4483425"/>
                  <a:gd name="connsiteX5" fmla="*/ 2524392 w 6470374"/>
                  <a:gd name="connsiteY5" fmla="*/ 606725 h 4483425"/>
                  <a:gd name="connsiteX6" fmla="*/ 2720691 w 6470374"/>
                  <a:gd name="connsiteY6" fmla="*/ 454569 h 4483425"/>
                  <a:gd name="connsiteX7" fmla="*/ 3001471 w 6470374"/>
                  <a:gd name="connsiteY7" fmla="*/ 275812 h 4483425"/>
                  <a:gd name="connsiteX8" fmla="*/ 3313092 w 6470374"/>
                  <a:gd name="connsiteY8" fmla="*/ 132862 h 4483425"/>
                  <a:gd name="connsiteX9" fmla="*/ 3572240 w 6470374"/>
                  <a:gd name="connsiteY9" fmla="*/ 57150 h 4483425"/>
                  <a:gd name="connsiteX10" fmla="*/ 3869098 w 6470374"/>
                  <a:gd name="connsiteY10" fmla="*/ 292 h 4483425"/>
                  <a:gd name="connsiteX11" fmla="*/ 4113923 w 6470374"/>
                  <a:gd name="connsiteY11" fmla="*/ 0 h 4483425"/>
                  <a:gd name="connsiteX12" fmla="*/ 4420281 w 6470374"/>
                  <a:gd name="connsiteY12" fmla="*/ 19732 h 4483425"/>
                  <a:gd name="connsiteX13" fmla="*/ 4730442 w 6470374"/>
                  <a:gd name="connsiteY13" fmla="*/ 76298 h 4483425"/>
                  <a:gd name="connsiteX14" fmla="*/ 5047909 w 6470374"/>
                  <a:gd name="connsiteY14" fmla="*/ 159464 h 4483425"/>
                  <a:gd name="connsiteX15" fmla="*/ 5357191 w 6470374"/>
                  <a:gd name="connsiteY15" fmla="*/ 259294 h 4483425"/>
                  <a:gd name="connsiteX16" fmla="*/ 5734878 w 6470374"/>
                  <a:gd name="connsiteY16" fmla="*/ 378564 h 4483425"/>
                  <a:gd name="connsiteX17" fmla="*/ 6112565 w 6470374"/>
                  <a:gd name="connsiteY17" fmla="*/ 507773 h 4483425"/>
                  <a:gd name="connsiteX18" fmla="*/ 6251713 w 6470374"/>
                  <a:gd name="connsiteY18" fmla="*/ 557468 h 4483425"/>
                  <a:gd name="connsiteX19" fmla="*/ 6311348 w 6470374"/>
                  <a:gd name="connsiteY19" fmla="*/ 607164 h 4483425"/>
                  <a:gd name="connsiteX20" fmla="*/ 6341165 w 6470374"/>
                  <a:gd name="connsiteY20" fmla="*/ 636981 h 4483425"/>
                  <a:gd name="connsiteX21" fmla="*/ 6430617 w 6470374"/>
                  <a:gd name="connsiteY21" fmla="*/ 696616 h 4483425"/>
                  <a:gd name="connsiteX22" fmla="*/ 6470374 w 6470374"/>
                  <a:gd name="connsiteY22" fmla="*/ 706555 h 4483425"/>
                  <a:gd name="connsiteX0" fmla="*/ 0 w 6470374"/>
                  <a:gd name="connsiteY0" fmla="*/ 4483425 h 4483425"/>
                  <a:gd name="connsiteX1" fmla="*/ 1375107 w 6470374"/>
                  <a:gd name="connsiteY1" fmla="*/ 1568044 h 4483425"/>
                  <a:gd name="connsiteX2" fmla="*/ 1727073 w 6470374"/>
                  <a:gd name="connsiteY2" fmla="*/ 1084242 h 4483425"/>
                  <a:gd name="connsiteX3" fmla="*/ 1952455 w 6470374"/>
                  <a:gd name="connsiteY3" fmla="*/ 1100612 h 4483425"/>
                  <a:gd name="connsiteX4" fmla="*/ 2182223 w 6470374"/>
                  <a:gd name="connsiteY4" fmla="*/ 919369 h 4483425"/>
                  <a:gd name="connsiteX5" fmla="*/ 2524392 w 6470374"/>
                  <a:gd name="connsiteY5" fmla="*/ 606725 h 4483425"/>
                  <a:gd name="connsiteX6" fmla="*/ 2720691 w 6470374"/>
                  <a:gd name="connsiteY6" fmla="*/ 454569 h 4483425"/>
                  <a:gd name="connsiteX7" fmla="*/ 3001471 w 6470374"/>
                  <a:gd name="connsiteY7" fmla="*/ 275812 h 4483425"/>
                  <a:gd name="connsiteX8" fmla="*/ 3313092 w 6470374"/>
                  <a:gd name="connsiteY8" fmla="*/ 132862 h 4483425"/>
                  <a:gd name="connsiteX9" fmla="*/ 3572240 w 6470374"/>
                  <a:gd name="connsiteY9" fmla="*/ 57150 h 4483425"/>
                  <a:gd name="connsiteX10" fmla="*/ 3869098 w 6470374"/>
                  <a:gd name="connsiteY10" fmla="*/ 292 h 4483425"/>
                  <a:gd name="connsiteX11" fmla="*/ 4113923 w 6470374"/>
                  <a:gd name="connsiteY11" fmla="*/ 0 h 4483425"/>
                  <a:gd name="connsiteX12" fmla="*/ 4420281 w 6470374"/>
                  <a:gd name="connsiteY12" fmla="*/ 19732 h 4483425"/>
                  <a:gd name="connsiteX13" fmla="*/ 4730442 w 6470374"/>
                  <a:gd name="connsiteY13" fmla="*/ 76298 h 4483425"/>
                  <a:gd name="connsiteX14" fmla="*/ 5047909 w 6470374"/>
                  <a:gd name="connsiteY14" fmla="*/ 159464 h 4483425"/>
                  <a:gd name="connsiteX15" fmla="*/ 5357191 w 6470374"/>
                  <a:gd name="connsiteY15" fmla="*/ 259294 h 4483425"/>
                  <a:gd name="connsiteX16" fmla="*/ 5734878 w 6470374"/>
                  <a:gd name="connsiteY16" fmla="*/ 378564 h 4483425"/>
                  <a:gd name="connsiteX17" fmla="*/ 6112565 w 6470374"/>
                  <a:gd name="connsiteY17" fmla="*/ 507773 h 4483425"/>
                  <a:gd name="connsiteX18" fmla="*/ 6311348 w 6470374"/>
                  <a:gd name="connsiteY18" fmla="*/ 607164 h 4483425"/>
                  <a:gd name="connsiteX19" fmla="*/ 6341165 w 6470374"/>
                  <a:gd name="connsiteY19" fmla="*/ 636981 h 4483425"/>
                  <a:gd name="connsiteX20" fmla="*/ 6430617 w 6470374"/>
                  <a:gd name="connsiteY20" fmla="*/ 696616 h 4483425"/>
                  <a:gd name="connsiteX21" fmla="*/ 6470374 w 6470374"/>
                  <a:gd name="connsiteY21" fmla="*/ 706555 h 4483425"/>
                  <a:gd name="connsiteX0" fmla="*/ 0 w 6470374"/>
                  <a:gd name="connsiteY0" fmla="*/ 4483425 h 4483425"/>
                  <a:gd name="connsiteX1" fmla="*/ 1375107 w 6470374"/>
                  <a:gd name="connsiteY1" fmla="*/ 1568044 h 4483425"/>
                  <a:gd name="connsiteX2" fmla="*/ 1727073 w 6470374"/>
                  <a:gd name="connsiteY2" fmla="*/ 1084242 h 4483425"/>
                  <a:gd name="connsiteX3" fmla="*/ 1952455 w 6470374"/>
                  <a:gd name="connsiteY3" fmla="*/ 1100612 h 4483425"/>
                  <a:gd name="connsiteX4" fmla="*/ 2182223 w 6470374"/>
                  <a:gd name="connsiteY4" fmla="*/ 919369 h 4483425"/>
                  <a:gd name="connsiteX5" fmla="*/ 2524392 w 6470374"/>
                  <a:gd name="connsiteY5" fmla="*/ 606725 h 4483425"/>
                  <a:gd name="connsiteX6" fmla="*/ 2720691 w 6470374"/>
                  <a:gd name="connsiteY6" fmla="*/ 454569 h 4483425"/>
                  <a:gd name="connsiteX7" fmla="*/ 3001471 w 6470374"/>
                  <a:gd name="connsiteY7" fmla="*/ 275812 h 4483425"/>
                  <a:gd name="connsiteX8" fmla="*/ 3313092 w 6470374"/>
                  <a:gd name="connsiteY8" fmla="*/ 132862 h 4483425"/>
                  <a:gd name="connsiteX9" fmla="*/ 3572240 w 6470374"/>
                  <a:gd name="connsiteY9" fmla="*/ 57150 h 4483425"/>
                  <a:gd name="connsiteX10" fmla="*/ 3869098 w 6470374"/>
                  <a:gd name="connsiteY10" fmla="*/ 292 h 4483425"/>
                  <a:gd name="connsiteX11" fmla="*/ 4113923 w 6470374"/>
                  <a:gd name="connsiteY11" fmla="*/ 0 h 4483425"/>
                  <a:gd name="connsiteX12" fmla="*/ 4420281 w 6470374"/>
                  <a:gd name="connsiteY12" fmla="*/ 19732 h 4483425"/>
                  <a:gd name="connsiteX13" fmla="*/ 4730442 w 6470374"/>
                  <a:gd name="connsiteY13" fmla="*/ 76298 h 4483425"/>
                  <a:gd name="connsiteX14" fmla="*/ 5047909 w 6470374"/>
                  <a:gd name="connsiteY14" fmla="*/ 159464 h 4483425"/>
                  <a:gd name="connsiteX15" fmla="*/ 5357191 w 6470374"/>
                  <a:gd name="connsiteY15" fmla="*/ 259294 h 4483425"/>
                  <a:gd name="connsiteX16" fmla="*/ 5734878 w 6470374"/>
                  <a:gd name="connsiteY16" fmla="*/ 378564 h 4483425"/>
                  <a:gd name="connsiteX17" fmla="*/ 6112565 w 6470374"/>
                  <a:gd name="connsiteY17" fmla="*/ 507773 h 4483425"/>
                  <a:gd name="connsiteX18" fmla="*/ 6341165 w 6470374"/>
                  <a:gd name="connsiteY18" fmla="*/ 636981 h 4483425"/>
                  <a:gd name="connsiteX19" fmla="*/ 6430617 w 6470374"/>
                  <a:gd name="connsiteY19" fmla="*/ 696616 h 4483425"/>
                  <a:gd name="connsiteX20" fmla="*/ 6470374 w 6470374"/>
                  <a:gd name="connsiteY20" fmla="*/ 706555 h 4483425"/>
                  <a:gd name="connsiteX0" fmla="*/ 0 w 6470374"/>
                  <a:gd name="connsiteY0" fmla="*/ 4483425 h 4483425"/>
                  <a:gd name="connsiteX1" fmla="*/ 1375107 w 6470374"/>
                  <a:gd name="connsiteY1" fmla="*/ 1568044 h 4483425"/>
                  <a:gd name="connsiteX2" fmla="*/ 1727073 w 6470374"/>
                  <a:gd name="connsiteY2" fmla="*/ 1084242 h 4483425"/>
                  <a:gd name="connsiteX3" fmla="*/ 1952455 w 6470374"/>
                  <a:gd name="connsiteY3" fmla="*/ 1100612 h 4483425"/>
                  <a:gd name="connsiteX4" fmla="*/ 2182223 w 6470374"/>
                  <a:gd name="connsiteY4" fmla="*/ 919369 h 4483425"/>
                  <a:gd name="connsiteX5" fmla="*/ 2524392 w 6470374"/>
                  <a:gd name="connsiteY5" fmla="*/ 606725 h 4483425"/>
                  <a:gd name="connsiteX6" fmla="*/ 2720691 w 6470374"/>
                  <a:gd name="connsiteY6" fmla="*/ 454569 h 4483425"/>
                  <a:gd name="connsiteX7" fmla="*/ 3001471 w 6470374"/>
                  <a:gd name="connsiteY7" fmla="*/ 275812 h 4483425"/>
                  <a:gd name="connsiteX8" fmla="*/ 3313092 w 6470374"/>
                  <a:gd name="connsiteY8" fmla="*/ 132862 h 4483425"/>
                  <a:gd name="connsiteX9" fmla="*/ 3572240 w 6470374"/>
                  <a:gd name="connsiteY9" fmla="*/ 57150 h 4483425"/>
                  <a:gd name="connsiteX10" fmla="*/ 3869098 w 6470374"/>
                  <a:gd name="connsiteY10" fmla="*/ 292 h 4483425"/>
                  <a:gd name="connsiteX11" fmla="*/ 4113923 w 6470374"/>
                  <a:gd name="connsiteY11" fmla="*/ 0 h 4483425"/>
                  <a:gd name="connsiteX12" fmla="*/ 4420281 w 6470374"/>
                  <a:gd name="connsiteY12" fmla="*/ 19732 h 4483425"/>
                  <a:gd name="connsiteX13" fmla="*/ 4730442 w 6470374"/>
                  <a:gd name="connsiteY13" fmla="*/ 76298 h 4483425"/>
                  <a:gd name="connsiteX14" fmla="*/ 5047909 w 6470374"/>
                  <a:gd name="connsiteY14" fmla="*/ 159464 h 4483425"/>
                  <a:gd name="connsiteX15" fmla="*/ 5357191 w 6470374"/>
                  <a:gd name="connsiteY15" fmla="*/ 259294 h 4483425"/>
                  <a:gd name="connsiteX16" fmla="*/ 5734878 w 6470374"/>
                  <a:gd name="connsiteY16" fmla="*/ 378564 h 4483425"/>
                  <a:gd name="connsiteX17" fmla="*/ 6112565 w 6470374"/>
                  <a:gd name="connsiteY17" fmla="*/ 507773 h 4483425"/>
                  <a:gd name="connsiteX18" fmla="*/ 6341165 w 6470374"/>
                  <a:gd name="connsiteY18" fmla="*/ 636981 h 4483425"/>
                  <a:gd name="connsiteX19" fmla="*/ 6470374 w 6470374"/>
                  <a:gd name="connsiteY19" fmla="*/ 706555 h 4483425"/>
                  <a:gd name="connsiteX0" fmla="*/ 0 w 6470374"/>
                  <a:gd name="connsiteY0" fmla="*/ 4483425 h 4483425"/>
                  <a:gd name="connsiteX1" fmla="*/ 1375107 w 6470374"/>
                  <a:gd name="connsiteY1" fmla="*/ 1568044 h 4483425"/>
                  <a:gd name="connsiteX2" fmla="*/ 1727073 w 6470374"/>
                  <a:gd name="connsiteY2" fmla="*/ 1084242 h 4483425"/>
                  <a:gd name="connsiteX3" fmla="*/ 1952455 w 6470374"/>
                  <a:gd name="connsiteY3" fmla="*/ 1100612 h 4483425"/>
                  <a:gd name="connsiteX4" fmla="*/ 2182223 w 6470374"/>
                  <a:gd name="connsiteY4" fmla="*/ 919369 h 4483425"/>
                  <a:gd name="connsiteX5" fmla="*/ 2524392 w 6470374"/>
                  <a:gd name="connsiteY5" fmla="*/ 606725 h 4483425"/>
                  <a:gd name="connsiteX6" fmla="*/ 2720691 w 6470374"/>
                  <a:gd name="connsiteY6" fmla="*/ 454569 h 4483425"/>
                  <a:gd name="connsiteX7" fmla="*/ 3001471 w 6470374"/>
                  <a:gd name="connsiteY7" fmla="*/ 275812 h 4483425"/>
                  <a:gd name="connsiteX8" fmla="*/ 3313092 w 6470374"/>
                  <a:gd name="connsiteY8" fmla="*/ 132862 h 4483425"/>
                  <a:gd name="connsiteX9" fmla="*/ 3572240 w 6470374"/>
                  <a:gd name="connsiteY9" fmla="*/ 57150 h 4483425"/>
                  <a:gd name="connsiteX10" fmla="*/ 3869098 w 6470374"/>
                  <a:gd name="connsiteY10" fmla="*/ 292 h 4483425"/>
                  <a:gd name="connsiteX11" fmla="*/ 4113923 w 6470374"/>
                  <a:gd name="connsiteY11" fmla="*/ 0 h 4483425"/>
                  <a:gd name="connsiteX12" fmla="*/ 4420281 w 6470374"/>
                  <a:gd name="connsiteY12" fmla="*/ 19732 h 4483425"/>
                  <a:gd name="connsiteX13" fmla="*/ 4730442 w 6470374"/>
                  <a:gd name="connsiteY13" fmla="*/ 76298 h 4483425"/>
                  <a:gd name="connsiteX14" fmla="*/ 5047909 w 6470374"/>
                  <a:gd name="connsiteY14" fmla="*/ 159464 h 4483425"/>
                  <a:gd name="connsiteX15" fmla="*/ 5357191 w 6470374"/>
                  <a:gd name="connsiteY15" fmla="*/ 259294 h 4483425"/>
                  <a:gd name="connsiteX16" fmla="*/ 5734878 w 6470374"/>
                  <a:gd name="connsiteY16" fmla="*/ 378564 h 4483425"/>
                  <a:gd name="connsiteX17" fmla="*/ 6085671 w 6470374"/>
                  <a:gd name="connsiteY17" fmla="*/ 541390 h 4483425"/>
                  <a:gd name="connsiteX18" fmla="*/ 6341165 w 6470374"/>
                  <a:gd name="connsiteY18" fmla="*/ 636981 h 4483425"/>
                  <a:gd name="connsiteX19" fmla="*/ 6470374 w 6470374"/>
                  <a:gd name="connsiteY19" fmla="*/ 706555 h 4483425"/>
                  <a:gd name="connsiteX0" fmla="*/ 0 w 6470374"/>
                  <a:gd name="connsiteY0" fmla="*/ 4483425 h 4483425"/>
                  <a:gd name="connsiteX1" fmla="*/ 1375107 w 6470374"/>
                  <a:gd name="connsiteY1" fmla="*/ 1568044 h 4483425"/>
                  <a:gd name="connsiteX2" fmla="*/ 1727073 w 6470374"/>
                  <a:gd name="connsiteY2" fmla="*/ 1084242 h 4483425"/>
                  <a:gd name="connsiteX3" fmla="*/ 1952455 w 6470374"/>
                  <a:gd name="connsiteY3" fmla="*/ 1100612 h 4483425"/>
                  <a:gd name="connsiteX4" fmla="*/ 2182223 w 6470374"/>
                  <a:gd name="connsiteY4" fmla="*/ 919369 h 4483425"/>
                  <a:gd name="connsiteX5" fmla="*/ 2524392 w 6470374"/>
                  <a:gd name="connsiteY5" fmla="*/ 606725 h 4483425"/>
                  <a:gd name="connsiteX6" fmla="*/ 2720691 w 6470374"/>
                  <a:gd name="connsiteY6" fmla="*/ 454569 h 4483425"/>
                  <a:gd name="connsiteX7" fmla="*/ 3001471 w 6470374"/>
                  <a:gd name="connsiteY7" fmla="*/ 275812 h 4483425"/>
                  <a:gd name="connsiteX8" fmla="*/ 3313092 w 6470374"/>
                  <a:gd name="connsiteY8" fmla="*/ 132862 h 4483425"/>
                  <a:gd name="connsiteX9" fmla="*/ 3572240 w 6470374"/>
                  <a:gd name="connsiteY9" fmla="*/ 57150 h 4483425"/>
                  <a:gd name="connsiteX10" fmla="*/ 3869098 w 6470374"/>
                  <a:gd name="connsiteY10" fmla="*/ 292 h 4483425"/>
                  <a:gd name="connsiteX11" fmla="*/ 4113923 w 6470374"/>
                  <a:gd name="connsiteY11" fmla="*/ 0 h 4483425"/>
                  <a:gd name="connsiteX12" fmla="*/ 4420281 w 6470374"/>
                  <a:gd name="connsiteY12" fmla="*/ 19732 h 4483425"/>
                  <a:gd name="connsiteX13" fmla="*/ 4730442 w 6470374"/>
                  <a:gd name="connsiteY13" fmla="*/ 76298 h 4483425"/>
                  <a:gd name="connsiteX14" fmla="*/ 5047909 w 6470374"/>
                  <a:gd name="connsiteY14" fmla="*/ 159464 h 4483425"/>
                  <a:gd name="connsiteX15" fmla="*/ 5357191 w 6470374"/>
                  <a:gd name="connsiteY15" fmla="*/ 259294 h 4483425"/>
                  <a:gd name="connsiteX16" fmla="*/ 5734878 w 6470374"/>
                  <a:gd name="connsiteY16" fmla="*/ 388649 h 4483425"/>
                  <a:gd name="connsiteX17" fmla="*/ 6085671 w 6470374"/>
                  <a:gd name="connsiteY17" fmla="*/ 541390 h 4483425"/>
                  <a:gd name="connsiteX18" fmla="*/ 6341165 w 6470374"/>
                  <a:gd name="connsiteY18" fmla="*/ 636981 h 4483425"/>
                  <a:gd name="connsiteX19" fmla="*/ 6470374 w 6470374"/>
                  <a:gd name="connsiteY19" fmla="*/ 706555 h 4483425"/>
                  <a:gd name="connsiteX0" fmla="*/ 0 w 6470374"/>
                  <a:gd name="connsiteY0" fmla="*/ 4483425 h 4483425"/>
                  <a:gd name="connsiteX1" fmla="*/ 1375107 w 6470374"/>
                  <a:gd name="connsiteY1" fmla="*/ 1568044 h 4483425"/>
                  <a:gd name="connsiteX2" fmla="*/ 1727073 w 6470374"/>
                  <a:gd name="connsiteY2" fmla="*/ 1084242 h 4483425"/>
                  <a:gd name="connsiteX3" fmla="*/ 1952455 w 6470374"/>
                  <a:gd name="connsiteY3" fmla="*/ 1100612 h 4483425"/>
                  <a:gd name="connsiteX4" fmla="*/ 2182223 w 6470374"/>
                  <a:gd name="connsiteY4" fmla="*/ 919369 h 4483425"/>
                  <a:gd name="connsiteX5" fmla="*/ 2524392 w 6470374"/>
                  <a:gd name="connsiteY5" fmla="*/ 606725 h 4483425"/>
                  <a:gd name="connsiteX6" fmla="*/ 2720691 w 6470374"/>
                  <a:gd name="connsiteY6" fmla="*/ 454569 h 4483425"/>
                  <a:gd name="connsiteX7" fmla="*/ 3001471 w 6470374"/>
                  <a:gd name="connsiteY7" fmla="*/ 275812 h 4483425"/>
                  <a:gd name="connsiteX8" fmla="*/ 3313092 w 6470374"/>
                  <a:gd name="connsiteY8" fmla="*/ 132862 h 4483425"/>
                  <a:gd name="connsiteX9" fmla="*/ 3572240 w 6470374"/>
                  <a:gd name="connsiteY9" fmla="*/ 57150 h 4483425"/>
                  <a:gd name="connsiteX10" fmla="*/ 3869098 w 6470374"/>
                  <a:gd name="connsiteY10" fmla="*/ 292 h 4483425"/>
                  <a:gd name="connsiteX11" fmla="*/ 4113923 w 6470374"/>
                  <a:gd name="connsiteY11" fmla="*/ 0 h 4483425"/>
                  <a:gd name="connsiteX12" fmla="*/ 4420281 w 6470374"/>
                  <a:gd name="connsiteY12" fmla="*/ 19732 h 4483425"/>
                  <a:gd name="connsiteX13" fmla="*/ 4730442 w 6470374"/>
                  <a:gd name="connsiteY13" fmla="*/ 76298 h 4483425"/>
                  <a:gd name="connsiteX14" fmla="*/ 5047909 w 6470374"/>
                  <a:gd name="connsiteY14" fmla="*/ 159464 h 4483425"/>
                  <a:gd name="connsiteX15" fmla="*/ 5357191 w 6470374"/>
                  <a:gd name="connsiteY15" fmla="*/ 259294 h 4483425"/>
                  <a:gd name="connsiteX16" fmla="*/ 5734878 w 6470374"/>
                  <a:gd name="connsiteY16" fmla="*/ 388649 h 4483425"/>
                  <a:gd name="connsiteX17" fmla="*/ 5984818 w 6470374"/>
                  <a:gd name="connsiteY17" fmla="*/ 484240 h 4483425"/>
                  <a:gd name="connsiteX18" fmla="*/ 6341165 w 6470374"/>
                  <a:gd name="connsiteY18" fmla="*/ 636981 h 4483425"/>
                  <a:gd name="connsiteX19" fmla="*/ 6470374 w 6470374"/>
                  <a:gd name="connsiteY19" fmla="*/ 706555 h 4483425"/>
                  <a:gd name="connsiteX0" fmla="*/ 0 w 6470374"/>
                  <a:gd name="connsiteY0" fmla="*/ 4483425 h 4483425"/>
                  <a:gd name="connsiteX1" fmla="*/ 1375107 w 6470374"/>
                  <a:gd name="connsiteY1" fmla="*/ 1568044 h 4483425"/>
                  <a:gd name="connsiteX2" fmla="*/ 1727073 w 6470374"/>
                  <a:gd name="connsiteY2" fmla="*/ 1084242 h 4483425"/>
                  <a:gd name="connsiteX3" fmla="*/ 1952455 w 6470374"/>
                  <a:gd name="connsiteY3" fmla="*/ 1100612 h 4483425"/>
                  <a:gd name="connsiteX4" fmla="*/ 2182223 w 6470374"/>
                  <a:gd name="connsiteY4" fmla="*/ 919369 h 4483425"/>
                  <a:gd name="connsiteX5" fmla="*/ 2524392 w 6470374"/>
                  <a:gd name="connsiteY5" fmla="*/ 606725 h 4483425"/>
                  <a:gd name="connsiteX6" fmla="*/ 2720691 w 6470374"/>
                  <a:gd name="connsiteY6" fmla="*/ 454569 h 4483425"/>
                  <a:gd name="connsiteX7" fmla="*/ 3001471 w 6470374"/>
                  <a:gd name="connsiteY7" fmla="*/ 275812 h 4483425"/>
                  <a:gd name="connsiteX8" fmla="*/ 3313092 w 6470374"/>
                  <a:gd name="connsiteY8" fmla="*/ 132862 h 4483425"/>
                  <a:gd name="connsiteX9" fmla="*/ 3572240 w 6470374"/>
                  <a:gd name="connsiteY9" fmla="*/ 57150 h 4483425"/>
                  <a:gd name="connsiteX10" fmla="*/ 3869098 w 6470374"/>
                  <a:gd name="connsiteY10" fmla="*/ 292 h 4483425"/>
                  <a:gd name="connsiteX11" fmla="*/ 4113923 w 6470374"/>
                  <a:gd name="connsiteY11" fmla="*/ 0 h 4483425"/>
                  <a:gd name="connsiteX12" fmla="*/ 4420281 w 6470374"/>
                  <a:gd name="connsiteY12" fmla="*/ 19732 h 4483425"/>
                  <a:gd name="connsiteX13" fmla="*/ 4730442 w 6470374"/>
                  <a:gd name="connsiteY13" fmla="*/ 76298 h 4483425"/>
                  <a:gd name="connsiteX14" fmla="*/ 5047909 w 6470374"/>
                  <a:gd name="connsiteY14" fmla="*/ 159464 h 4483425"/>
                  <a:gd name="connsiteX15" fmla="*/ 5357191 w 6470374"/>
                  <a:gd name="connsiteY15" fmla="*/ 259294 h 4483425"/>
                  <a:gd name="connsiteX16" fmla="*/ 5734878 w 6470374"/>
                  <a:gd name="connsiteY16" fmla="*/ 388649 h 4483425"/>
                  <a:gd name="connsiteX17" fmla="*/ 5984818 w 6470374"/>
                  <a:gd name="connsiteY17" fmla="*/ 484240 h 4483425"/>
                  <a:gd name="connsiteX18" fmla="*/ 6280653 w 6470374"/>
                  <a:gd name="connsiteY18" fmla="*/ 620172 h 4483425"/>
                  <a:gd name="connsiteX19" fmla="*/ 6470374 w 6470374"/>
                  <a:gd name="connsiteY19" fmla="*/ 706555 h 4483425"/>
                  <a:gd name="connsiteX0" fmla="*/ 0 w 6487182"/>
                  <a:gd name="connsiteY0" fmla="*/ 4483425 h 4483425"/>
                  <a:gd name="connsiteX1" fmla="*/ 1375107 w 6487182"/>
                  <a:gd name="connsiteY1" fmla="*/ 1568044 h 4483425"/>
                  <a:gd name="connsiteX2" fmla="*/ 1727073 w 6487182"/>
                  <a:gd name="connsiteY2" fmla="*/ 1084242 h 4483425"/>
                  <a:gd name="connsiteX3" fmla="*/ 1952455 w 6487182"/>
                  <a:gd name="connsiteY3" fmla="*/ 1100612 h 4483425"/>
                  <a:gd name="connsiteX4" fmla="*/ 2182223 w 6487182"/>
                  <a:gd name="connsiteY4" fmla="*/ 919369 h 4483425"/>
                  <a:gd name="connsiteX5" fmla="*/ 2524392 w 6487182"/>
                  <a:gd name="connsiteY5" fmla="*/ 606725 h 4483425"/>
                  <a:gd name="connsiteX6" fmla="*/ 2720691 w 6487182"/>
                  <a:gd name="connsiteY6" fmla="*/ 454569 h 4483425"/>
                  <a:gd name="connsiteX7" fmla="*/ 3001471 w 6487182"/>
                  <a:gd name="connsiteY7" fmla="*/ 275812 h 4483425"/>
                  <a:gd name="connsiteX8" fmla="*/ 3313092 w 6487182"/>
                  <a:gd name="connsiteY8" fmla="*/ 132862 h 4483425"/>
                  <a:gd name="connsiteX9" fmla="*/ 3572240 w 6487182"/>
                  <a:gd name="connsiteY9" fmla="*/ 57150 h 4483425"/>
                  <a:gd name="connsiteX10" fmla="*/ 3869098 w 6487182"/>
                  <a:gd name="connsiteY10" fmla="*/ 292 h 4483425"/>
                  <a:gd name="connsiteX11" fmla="*/ 4113923 w 6487182"/>
                  <a:gd name="connsiteY11" fmla="*/ 0 h 4483425"/>
                  <a:gd name="connsiteX12" fmla="*/ 4420281 w 6487182"/>
                  <a:gd name="connsiteY12" fmla="*/ 19732 h 4483425"/>
                  <a:gd name="connsiteX13" fmla="*/ 4730442 w 6487182"/>
                  <a:gd name="connsiteY13" fmla="*/ 76298 h 4483425"/>
                  <a:gd name="connsiteX14" fmla="*/ 5047909 w 6487182"/>
                  <a:gd name="connsiteY14" fmla="*/ 159464 h 4483425"/>
                  <a:gd name="connsiteX15" fmla="*/ 5357191 w 6487182"/>
                  <a:gd name="connsiteY15" fmla="*/ 259294 h 4483425"/>
                  <a:gd name="connsiteX16" fmla="*/ 5734878 w 6487182"/>
                  <a:gd name="connsiteY16" fmla="*/ 388649 h 4483425"/>
                  <a:gd name="connsiteX17" fmla="*/ 5984818 w 6487182"/>
                  <a:gd name="connsiteY17" fmla="*/ 484240 h 4483425"/>
                  <a:gd name="connsiteX18" fmla="*/ 6280653 w 6487182"/>
                  <a:gd name="connsiteY18" fmla="*/ 620172 h 4483425"/>
                  <a:gd name="connsiteX19" fmla="*/ 6487182 w 6487182"/>
                  <a:gd name="connsiteY19" fmla="*/ 713279 h 4483425"/>
                  <a:gd name="connsiteX0" fmla="*/ 0 w 6487182"/>
                  <a:gd name="connsiteY0" fmla="*/ 4483425 h 4483425"/>
                  <a:gd name="connsiteX1" fmla="*/ 1375107 w 6487182"/>
                  <a:gd name="connsiteY1" fmla="*/ 1568044 h 4483425"/>
                  <a:gd name="connsiteX2" fmla="*/ 1727073 w 6487182"/>
                  <a:gd name="connsiteY2" fmla="*/ 1084242 h 4483425"/>
                  <a:gd name="connsiteX3" fmla="*/ 2182223 w 6487182"/>
                  <a:gd name="connsiteY3" fmla="*/ 919369 h 4483425"/>
                  <a:gd name="connsiteX4" fmla="*/ 2524392 w 6487182"/>
                  <a:gd name="connsiteY4" fmla="*/ 606725 h 4483425"/>
                  <a:gd name="connsiteX5" fmla="*/ 2720691 w 6487182"/>
                  <a:gd name="connsiteY5" fmla="*/ 454569 h 4483425"/>
                  <a:gd name="connsiteX6" fmla="*/ 3001471 w 6487182"/>
                  <a:gd name="connsiteY6" fmla="*/ 275812 h 4483425"/>
                  <a:gd name="connsiteX7" fmla="*/ 3313092 w 6487182"/>
                  <a:gd name="connsiteY7" fmla="*/ 132862 h 4483425"/>
                  <a:gd name="connsiteX8" fmla="*/ 3572240 w 6487182"/>
                  <a:gd name="connsiteY8" fmla="*/ 57150 h 4483425"/>
                  <a:gd name="connsiteX9" fmla="*/ 3869098 w 6487182"/>
                  <a:gd name="connsiteY9" fmla="*/ 292 h 4483425"/>
                  <a:gd name="connsiteX10" fmla="*/ 4113923 w 6487182"/>
                  <a:gd name="connsiteY10" fmla="*/ 0 h 4483425"/>
                  <a:gd name="connsiteX11" fmla="*/ 4420281 w 6487182"/>
                  <a:gd name="connsiteY11" fmla="*/ 19732 h 4483425"/>
                  <a:gd name="connsiteX12" fmla="*/ 4730442 w 6487182"/>
                  <a:gd name="connsiteY12" fmla="*/ 76298 h 4483425"/>
                  <a:gd name="connsiteX13" fmla="*/ 5047909 w 6487182"/>
                  <a:gd name="connsiteY13" fmla="*/ 159464 h 4483425"/>
                  <a:gd name="connsiteX14" fmla="*/ 5357191 w 6487182"/>
                  <a:gd name="connsiteY14" fmla="*/ 259294 h 4483425"/>
                  <a:gd name="connsiteX15" fmla="*/ 5734878 w 6487182"/>
                  <a:gd name="connsiteY15" fmla="*/ 388649 h 4483425"/>
                  <a:gd name="connsiteX16" fmla="*/ 5984818 w 6487182"/>
                  <a:gd name="connsiteY16" fmla="*/ 484240 h 4483425"/>
                  <a:gd name="connsiteX17" fmla="*/ 6280653 w 6487182"/>
                  <a:gd name="connsiteY17" fmla="*/ 620172 h 4483425"/>
                  <a:gd name="connsiteX18" fmla="*/ 6487182 w 6487182"/>
                  <a:gd name="connsiteY18" fmla="*/ 713279 h 4483425"/>
                  <a:gd name="connsiteX0" fmla="*/ 0 w 6487182"/>
                  <a:gd name="connsiteY0" fmla="*/ 4483425 h 4483425"/>
                  <a:gd name="connsiteX1" fmla="*/ 1375107 w 6487182"/>
                  <a:gd name="connsiteY1" fmla="*/ 1568044 h 4483425"/>
                  <a:gd name="connsiteX2" fmla="*/ 2182223 w 6487182"/>
                  <a:gd name="connsiteY2" fmla="*/ 919369 h 4483425"/>
                  <a:gd name="connsiteX3" fmla="*/ 2524392 w 6487182"/>
                  <a:gd name="connsiteY3" fmla="*/ 606725 h 4483425"/>
                  <a:gd name="connsiteX4" fmla="*/ 2720691 w 6487182"/>
                  <a:gd name="connsiteY4" fmla="*/ 454569 h 4483425"/>
                  <a:gd name="connsiteX5" fmla="*/ 3001471 w 6487182"/>
                  <a:gd name="connsiteY5" fmla="*/ 275812 h 4483425"/>
                  <a:gd name="connsiteX6" fmla="*/ 3313092 w 6487182"/>
                  <a:gd name="connsiteY6" fmla="*/ 132862 h 4483425"/>
                  <a:gd name="connsiteX7" fmla="*/ 3572240 w 6487182"/>
                  <a:gd name="connsiteY7" fmla="*/ 57150 h 4483425"/>
                  <a:gd name="connsiteX8" fmla="*/ 3869098 w 6487182"/>
                  <a:gd name="connsiteY8" fmla="*/ 292 h 4483425"/>
                  <a:gd name="connsiteX9" fmla="*/ 4113923 w 6487182"/>
                  <a:gd name="connsiteY9" fmla="*/ 0 h 4483425"/>
                  <a:gd name="connsiteX10" fmla="*/ 4420281 w 6487182"/>
                  <a:gd name="connsiteY10" fmla="*/ 19732 h 4483425"/>
                  <a:gd name="connsiteX11" fmla="*/ 4730442 w 6487182"/>
                  <a:gd name="connsiteY11" fmla="*/ 76298 h 4483425"/>
                  <a:gd name="connsiteX12" fmla="*/ 5047909 w 6487182"/>
                  <a:gd name="connsiteY12" fmla="*/ 159464 h 4483425"/>
                  <a:gd name="connsiteX13" fmla="*/ 5357191 w 6487182"/>
                  <a:gd name="connsiteY13" fmla="*/ 259294 h 4483425"/>
                  <a:gd name="connsiteX14" fmla="*/ 5734878 w 6487182"/>
                  <a:gd name="connsiteY14" fmla="*/ 388649 h 4483425"/>
                  <a:gd name="connsiteX15" fmla="*/ 5984818 w 6487182"/>
                  <a:gd name="connsiteY15" fmla="*/ 484240 h 4483425"/>
                  <a:gd name="connsiteX16" fmla="*/ 6280653 w 6487182"/>
                  <a:gd name="connsiteY16" fmla="*/ 620172 h 4483425"/>
                  <a:gd name="connsiteX17" fmla="*/ 6487182 w 6487182"/>
                  <a:gd name="connsiteY17" fmla="*/ 713279 h 4483425"/>
                  <a:gd name="connsiteX0" fmla="*/ 0 w 6487182"/>
                  <a:gd name="connsiteY0" fmla="*/ 4483425 h 4483425"/>
                  <a:gd name="connsiteX1" fmla="*/ 1375107 w 6487182"/>
                  <a:gd name="connsiteY1" fmla="*/ 1568044 h 4483425"/>
                  <a:gd name="connsiteX2" fmla="*/ 2045351 w 6487182"/>
                  <a:gd name="connsiteY2" fmla="*/ 837244 h 4483425"/>
                  <a:gd name="connsiteX3" fmla="*/ 2524392 w 6487182"/>
                  <a:gd name="connsiteY3" fmla="*/ 606725 h 4483425"/>
                  <a:gd name="connsiteX4" fmla="*/ 2720691 w 6487182"/>
                  <a:gd name="connsiteY4" fmla="*/ 454569 h 4483425"/>
                  <a:gd name="connsiteX5" fmla="*/ 3001471 w 6487182"/>
                  <a:gd name="connsiteY5" fmla="*/ 275812 h 4483425"/>
                  <a:gd name="connsiteX6" fmla="*/ 3313092 w 6487182"/>
                  <a:gd name="connsiteY6" fmla="*/ 132862 h 4483425"/>
                  <a:gd name="connsiteX7" fmla="*/ 3572240 w 6487182"/>
                  <a:gd name="connsiteY7" fmla="*/ 57150 h 4483425"/>
                  <a:gd name="connsiteX8" fmla="*/ 3869098 w 6487182"/>
                  <a:gd name="connsiteY8" fmla="*/ 292 h 4483425"/>
                  <a:gd name="connsiteX9" fmla="*/ 4113923 w 6487182"/>
                  <a:gd name="connsiteY9" fmla="*/ 0 h 4483425"/>
                  <a:gd name="connsiteX10" fmla="*/ 4420281 w 6487182"/>
                  <a:gd name="connsiteY10" fmla="*/ 19732 h 4483425"/>
                  <a:gd name="connsiteX11" fmla="*/ 4730442 w 6487182"/>
                  <a:gd name="connsiteY11" fmla="*/ 76298 h 4483425"/>
                  <a:gd name="connsiteX12" fmla="*/ 5047909 w 6487182"/>
                  <a:gd name="connsiteY12" fmla="*/ 159464 h 4483425"/>
                  <a:gd name="connsiteX13" fmla="*/ 5357191 w 6487182"/>
                  <a:gd name="connsiteY13" fmla="*/ 259294 h 4483425"/>
                  <a:gd name="connsiteX14" fmla="*/ 5734878 w 6487182"/>
                  <a:gd name="connsiteY14" fmla="*/ 388649 h 4483425"/>
                  <a:gd name="connsiteX15" fmla="*/ 5984818 w 6487182"/>
                  <a:gd name="connsiteY15" fmla="*/ 484240 h 4483425"/>
                  <a:gd name="connsiteX16" fmla="*/ 6280653 w 6487182"/>
                  <a:gd name="connsiteY16" fmla="*/ 620172 h 4483425"/>
                  <a:gd name="connsiteX17" fmla="*/ 6487182 w 6487182"/>
                  <a:gd name="connsiteY17" fmla="*/ 713279 h 4483425"/>
                  <a:gd name="connsiteX0" fmla="*/ 0 w 6487182"/>
                  <a:gd name="connsiteY0" fmla="*/ 4483425 h 4483425"/>
                  <a:gd name="connsiteX1" fmla="*/ 1375107 w 6487182"/>
                  <a:gd name="connsiteY1" fmla="*/ 1568044 h 4483425"/>
                  <a:gd name="connsiteX2" fmla="*/ 2045351 w 6487182"/>
                  <a:gd name="connsiteY2" fmla="*/ 837244 h 4483425"/>
                  <a:gd name="connsiteX3" fmla="*/ 2720691 w 6487182"/>
                  <a:gd name="connsiteY3" fmla="*/ 454569 h 4483425"/>
                  <a:gd name="connsiteX4" fmla="*/ 3001471 w 6487182"/>
                  <a:gd name="connsiteY4" fmla="*/ 275812 h 4483425"/>
                  <a:gd name="connsiteX5" fmla="*/ 3313092 w 6487182"/>
                  <a:gd name="connsiteY5" fmla="*/ 132862 h 4483425"/>
                  <a:gd name="connsiteX6" fmla="*/ 3572240 w 6487182"/>
                  <a:gd name="connsiteY6" fmla="*/ 57150 h 4483425"/>
                  <a:gd name="connsiteX7" fmla="*/ 3869098 w 6487182"/>
                  <a:gd name="connsiteY7" fmla="*/ 292 h 4483425"/>
                  <a:gd name="connsiteX8" fmla="*/ 4113923 w 6487182"/>
                  <a:gd name="connsiteY8" fmla="*/ 0 h 4483425"/>
                  <a:gd name="connsiteX9" fmla="*/ 4420281 w 6487182"/>
                  <a:gd name="connsiteY9" fmla="*/ 19732 h 4483425"/>
                  <a:gd name="connsiteX10" fmla="*/ 4730442 w 6487182"/>
                  <a:gd name="connsiteY10" fmla="*/ 76298 h 4483425"/>
                  <a:gd name="connsiteX11" fmla="*/ 5047909 w 6487182"/>
                  <a:gd name="connsiteY11" fmla="*/ 159464 h 4483425"/>
                  <a:gd name="connsiteX12" fmla="*/ 5357191 w 6487182"/>
                  <a:gd name="connsiteY12" fmla="*/ 259294 h 4483425"/>
                  <a:gd name="connsiteX13" fmla="*/ 5734878 w 6487182"/>
                  <a:gd name="connsiteY13" fmla="*/ 388649 h 4483425"/>
                  <a:gd name="connsiteX14" fmla="*/ 5984818 w 6487182"/>
                  <a:gd name="connsiteY14" fmla="*/ 484240 h 4483425"/>
                  <a:gd name="connsiteX15" fmla="*/ 6280653 w 6487182"/>
                  <a:gd name="connsiteY15" fmla="*/ 620172 h 4483425"/>
                  <a:gd name="connsiteX16" fmla="*/ 6487182 w 6487182"/>
                  <a:gd name="connsiteY16" fmla="*/ 713279 h 4483425"/>
                  <a:gd name="connsiteX0" fmla="*/ 0 w 6487182"/>
                  <a:gd name="connsiteY0" fmla="*/ 4483425 h 4483425"/>
                  <a:gd name="connsiteX1" fmla="*/ 1375107 w 6487182"/>
                  <a:gd name="connsiteY1" fmla="*/ 1568044 h 4483425"/>
                  <a:gd name="connsiteX2" fmla="*/ 2109224 w 6487182"/>
                  <a:gd name="connsiteY2" fmla="*/ 891993 h 4483425"/>
                  <a:gd name="connsiteX3" fmla="*/ 2720691 w 6487182"/>
                  <a:gd name="connsiteY3" fmla="*/ 454569 h 4483425"/>
                  <a:gd name="connsiteX4" fmla="*/ 3001471 w 6487182"/>
                  <a:gd name="connsiteY4" fmla="*/ 275812 h 4483425"/>
                  <a:gd name="connsiteX5" fmla="*/ 3313092 w 6487182"/>
                  <a:gd name="connsiteY5" fmla="*/ 132862 h 4483425"/>
                  <a:gd name="connsiteX6" fmla="*/ 3572240 w 6487182"/>
                  <a:gd name="connsiteY6" fmla="*/ 57150 h 4483425"/>
                  <a:gd name="connsiteX7" fmla="*/ 3869098 w 6487182"/>
                  <a:gd name="connsiteY7" fmla="*/ 292 h 4483425"/>
                  <a:gd name="connsiteX8" fmla="*/ 4113923 w 6487182"/>
                  <a:gd name="connsiteY8" fmla="*/ 0 h 4483425"/>
                  <a:gd name="connsiteX9" fmla="*/ 4420281 w 6487182"/>
                  <a:gd name="connsiteY9" fmla="*/ 19732 h 4483425"/>
                  <a:gd name="connsiteX10" fmla="*/ 4730442 w 6487182"/>
                  <a:gd name="connsiteY10" fmla="*/ 76298 h 4483425"/>
                  <a:gd name="connsiteX11" fmla="*/ 5047909 w 6487182"/>
                  <a:gd name="connsiteY11" fmla="*/ 159464 h 4483425"/>
                  <a:gd name="connsiteX12" fmla="*/ 5357191 w 6487182"/>
                  <a:gd name="connsiteY12" fmla="*/ 259294 h 4483425"/>
                  <a:gd name="connsiteX13" fmla="*/ 5734878 w 6487182"/>
                  <a:gd name="connsiteY13" fmla="*/ 388649 h 4483425"/>
                  <a:gd name="connsiteX14" fmla="*/ 5984818 w 6487182"/>
                  <a:gd name="connsiteY14" fmla="*/ 484240 h 4483425"/>
                  <a:gd name="connsiteX15" fmla="*/ 6280653 w 6487182"/>
                  <a:gd name="connsiteY15" fmla="*/ 620172 h 4483425"/>
                  <a:gd name="connsiteX16" fmla="*/ 6487182 w 6487182"/>
                  <a:gd name="connsiteY16" fmla="*/ 713279 h 4483425"/>
                  <a:gd name="connsiteX0" fmla="*/ 0 w 6487182"/>
                  <a:gd name="connsiteY0" fmla="*/ 4483425 h 4483425"/>
                  <a:gd name="connsiteX1" fmla="*/ 1375107 w 6487182"/>
                  <a:gd name="connsiteY1" fmla="*/ 1568044 h 4483425"/>
                  <a:gd name="connsiteX2" fmla="*/ 1999725 w 6487182"/>
                  <a:gd name="connsiteY2" fmla="*/ 800745 h 4483425"/>
                  <a:gd name="connsiteX3" fmla="*/ 2720691 w 6487182"/>
                  <a:gd name="connsiteY3" fmla="*/ 454569 h 4483425"/>
                  <a:gd name="connsiteX4" fmla="*/ 3001471 w 6487182"/>
                  <a:gd name="connsiteY4" fmla="*/ 275812 h 4483425"/>
                  <a:gd name="connsiteX5" fmla="*/ 3313092 w 6487182"/>
                  <a:gd name="connsiteY5" fmla="*/ 132862 h 4483425"/>
                  <a:gd name="connsiteX6" fmla="*/ 3572240 w 6487182"/>
                  <a:gd name="connsiteY6" fmla="*/ 57150 h 4483425"/>
                  <a:gd name="connsiteX7" fmla="*/ 3869098 w 6487182"/>
                  <a:gd name="connsiteY7" fmla="*/ 292 h 4483425"/>
                  <a:gd name="connsiteX8" fmla="*/ 4113923 w 6487182"/>
                  <a:gd name="connsiteY8" fmla="*/ 0 h 4483425"/>
                  <a:gd name="connsiteX9" fmla="*/ 4420281 w 6487182"/>
                  <a:gd name="connsiteY9" fmla="*/ 19732 h 4483425"/>
                  <a:gd name="connsiteX10" fmla="*/ 4730442 w 6487182"/>
                  <a:gd name="connsiteY10" fmla="*/ 76298 h 4483425"/>
                  <a:gd name="connsiteX11" fmla="*/ 5047909 w 6487182"/>
                  <a:gd name="connsiteY11" fmla="*/ 159464 h 4483425"/>
                  <a:gd name="connsiteX12" fmla="*/ 5357191 w 6487182"/>
                  <a:gd name="connsiteY12" fmla="*/ 259294 h 4483425"/>
                  <a:gd name="connsiteX13" fmla="*/ 5734878 w 6487182"/>
                  <a:gd name="connsiteY13" fmla="*/ 388649 h 4483425"/>
                  <a:gd name="connsiteX14" fmla="*/ 5984818 w 6487182"/>
                  <a:gd name="connsiteY14" fmla="*/ 484240 h 4483425"/>
                  <a:gd name="connsiteX15" fmla="*/ 6280653 w 6487182"/>
                  <a:gd name="connsiteY15" fmla="*/ 620172 h 4483425"/>
                  <a:gd name="connsiteX16" fmla="*/ 6487182 w 6487182"/>
                  <a:gd name="connsiteY16" fmla="*/ 713279 h 4483425"/>
                  <a:gd name="connsiteX0" fmla="*/ 0 w 6487182"/>
                  <a:gd name="connsiteY0" fmla="*/ 4483425 h 4483425"/>
                  <a:gd name="connsiteX1" fmla="*/ 1375107 w 6487182"/>
                  <a:gd name="connsiteY1" fmla="*/ 1568044 h 4483425"/>
                  <a:gd name="connsiteX2" fmla="*/ 1999725 w 6487182"/>
                  <a:gd name="connsiteY2" fmla="*/ 800745 h 4483425"/>
                  <a:gd name="connsiteX3" fmla="*/ 2656818 w 6487182"/>
                  <a:gd name="connsiteY3" fmla="*/ 399820 h 4483425"/>
                  <a:gd name="connsiteX4" fmla="*/ 3001471 w 6487182"/>
                  <a:gd name="connsiteY4" fmla="*/ 275812 h 4483425"/>
                  <a:gd name="connsiteX5" fmla="*/ 3313092 w 6487182"/>
                  <a:gd name="connsiteY5" fmla="*/ 132862 h 4483425"/>
                  <a:gd name="connsiteX6" fmla="*/ 3572240 w 6487182"/>
                  <a:gd name="connsiteY6" fmla="*/ 57150 h 4483425"/>
                  <a:gd name="connsiteX7" fmla="*/ 3869098 w 6487182"/>
                  <a:gd name="connsiteY7" fmla="*/ 292 h 4483425"/>
                  <a:gd name="connsiteX8" fmla="*/ 4113923 w 6487182"/>
                  <a:gd name="connsiteY8" fmla="*/ 0 h 4483425"/>
                  <a:gd name="connsiteX9" fmla="*/ 4420281 w 6487182"/>
                  <a:gd name="connsiteY9" fmla="*/ 19732 h 4483425"/>
                  <a:gd name="connsiteX10" fmla="*/ 4730442 w 6487182"/>
                  <a:gd name="connsiteY10" fmla="*/ 76298 h 4483425"/>
                  <a:gd name="connsiteX11" fmla="*/ 5047909 w 6487182"/>
                  <a:gd name="connsiteY11" fmla="*/ 159464 h 4483425"/>
                  <a:gd name="connsiteX12" fmla="*/ 5357191 w 6487182"/>
                  <a:gd name="connsiteY12" fmla="*/ 259294 h 4483425"/>
                  <a:gd name="connsiteX13" fmla="*/ 5734878 w 6487182"/>
                  <a:gd name="connsiteY13" fmla="*/ 388649 h 4483425"/>
                  <a:gd name="connsiteX14" fmla="*/ 5984818 w 6487182"/>
                  <a:gd name="connsiteY14" fmla="*/ 484240 h 4483425"/>
                  <a:gd name="connsiteX15" fmla="*/ 6280653 w 6487182"/>
                  <a:gd name="connsiteY15" fmla="*/ 620172 h 4483425"/>
                  <a:gd name="connsiteX16" fmla="*/ 6487182 w 6487182"/>
                  <a:gd name="connsiteY16" fmla="*/ 713279 h 4483425"/>
                  <a:gd name="connsiteX0" fmla="*/ 0 w 6487182"/>
                  <a:gd name="connsiteY0" fmla="*/ 4483425 h 4483425"/>
                  <a:gd name="connsiteX1" fmla="*/ 1375107 w 6487182"/>
                  <a:gd name="connsiteY1" fmla="*/ 1568044 h 4483425"/>
                  <a:gd name="connsiteX2" fmla="*/ 1999725 w 6487182"/>
                  <a:gd name="connsiteY2" fmla="*/ 800745 h 4483425"/>
                  <a:gd name="connsiteX3" fmla="*/ 2656818 w 6487182"/>
                  <a:gd name="connsiteY3" fmla="*/ 399820 h 4483425"/>
                  <a:gd name="connsiteX4" fmla="*/ 2964972 w 6487182"/>
                  <a:gd name="connsiteY4" fmla="*/ 230188 h 4483425"/>
                  <a:gd name="connsiteX5" fmla="*/ 3313092 w 6487182"/>
                  <a:gd name="connsiteY5" fmla="*/ 132862 h 4483425"/>
                  <a:gd name="connsiteX6" fmla="*/ 3572240 w 6487182"/>
                  <a:gd name="connsiteY6" fmla="*/ 57150 h 4483425"/>
                  <a:gd name="connsiteX7" fmla="*/ 3869098 w 6487182"/>
                  <a:gd name="connsiteY7" fmla="*/ 292 h 4483425"/>
                  <a:gd name="connsiteX8" fmla="*/ 4113923 w 6487182"/>
                  <a:gd name="connsiteY8" fmla="*/ 0 h 4483425"/>
                  <a:gd name="connsiteX9" fmla="*/ 4420281 w 6487182"/>
                  <a:gd name="connsiteY9" fmla="*/ 19732 h 4483425"/>
                  <a:gd name="connsiteX10" fmla="*/ 4730442 w 6487182"/>
                  <a:gd name="connsiteY10" fmla="*/ 76298 h 4483425"/>
                  <a:gd name="connsiteX11" fmla="*/ 5047909 w 6487182"/>
                  <a:gd name="connsiteY11" fmla="*/ 159464 h 4483425"/>
                  <a:gd name="connsiteX12" fmla="*/ 5357191 w 6487182"/>
                  <a:gd name="connsiteY12" fmla="*/ 259294 h 4483425"/>
                  <a:gd name="connsiteX13" fmla="*/ 5734878 w 6487182"/>
                  <a:gd name="connsiteY13" fmla="*/ 388649 h 4483425"/>
                  <a:gd name="connsiteX14" fmla="*/ 5984818 w 6487182"/>
                  <a:gd name="connsiteY14" fmla="*/ 484240 h 4483425"/>
                  <a:gd name="connsiteX15" fmla="*/ 6280653 w 6487182"/>
                  <a:gd name="connsiteY15" fmla="*/ 620172 h 4483425"/>
                  <a:gd name="connsiteX16" fmla="*/ 6487182 w 6487182"/>
                  <a:gd name="connsiteY16" fmla="*/ 713279 h 4483425"/>
                  <a:gd name="connsiteX0" fmla="*/ 0 w 6487182"/>
                  <a:gd name="connsiteY0" fmla="*/ 4483425 h 4483425"/>
                  <a:gd name="connsiteX1" fmla="*/ 1375107 w 6487182"/>
                  <a:gd name="connsiteY1" fmla="*/ 1568044 h 4483425"/>
                  <a:gd name="connsiteX2" fmla="*/ 1999725 w 6487182"/>
                  <a:gd name="connsiteY2" fmla="*/ 800745 h 4483425"/>
                  <a:gd name="connsiteX3" fmla="*/ 2656818 w 6487182"/>
                  <a:gd name="connsiteY3" fmla="*/ 399820 h 4483425"/>
                  <a:gd name="connsiteX4" fmla="*/ 2964972 w 6487182"/>
                  <a:gd name="connsiteY4" fmla="*/ 230188 h 4483425"/>
                  <a:gd name="connsiteX5" fmla="*/ 3303968 w 6487182"/>
                  <a:gd name="connsiteY5" fmla="*/ 78112 h 4483425"/>
                  <a:gd name="connsiteX6" fmla="*/ 3572240 w 6487182"/>
                  <a:gd name="connsiteY6" fmla="*/ 57150 h 4483425"/>
                  <a:gd name="connsiteX7" fmla="*/ 3869098 w 6487182"/>
                  <a:gd name="connsiteY7" fmla="*/ 292 h 4483425"/>
                  <a:gd name="connsiteX8" fmla="*/ 4113923 w 6487182"/>
                  <a:gd name="connsiteY8" fmla="*/ 0 h 4483425"/>
                  <a:gd name="connsiteX9" fmla="*/ 4420281 w 6487182"/>
                  <a:gd name="connsiteY9" fmla="*/ 19732 h 4483425"/>
                  <a:gd name="connsiteX10" fmla="*/ 4730442 w 6487182"/>
                  <a:gd name="connsiteY10" fmla="*/ 76298 h 4483425"/>
                  <a:gd name="connsiteX11" fmla="*/ 5047909 w 6487182"/>
                  <a:gd name="connsiteY11" fmla="*/ 159464 h 4483425"/>
                  <a:gd name="connsiteX12" fmla="*/ 5357191 w 6487182"/>
                  <a:gd name="connsiteY12" fmla="*/ 259294 h 4483425"/>
                  <a:gd name="connsiteX13" fmla="*/ 5734878 w 6487182"/>
                  <a:gd name="connsiteY13" fmla="*/ 388649 h 4483425"/>
                  <a:gd name="connsiteX14" fmla="*/ 5984818 w 6487182"/>
                  <a:gd name="connsiteY14" fmla="*/ 484240 h 4483425"/>
                  <a:gd name="connsiteX15" fmla="*/ 6280653 w 6487182"/>
                  <a:gd name="connsiteY15" fmla="*/ 620172 h 4483425"/>
                  <a:gd name="connsiteX16" fmla="*/ 6487182 w 6487182"/>
                  <a:gd name="connsiteY16" fmla="*/ 713279 h 4483425"/>
                  <a:gd name="connsiteX0" fmla="*/ 0 w 6487182"/>
                  <a:gd name="connsiteY0" fmla="*/ 4485265 h 4485265"/>
                  <a:gd name="connsiteX1" fmla="*/ 1375107 w 6487182"/>
                  <a:gd name="connsiteY1" fmla="*/ 1569884 h 4485265"/>
                  <a:gd name="connsiteX2" fmla="*/ 1999725 w 6487182"/>
                  <a:gd name="connsiteY2" fmla="*/ 802585 h 4485265"/>
                  <a:gd name="connsiteX3" fmla="*/ 2656818 w 6487182"/>
                  <a:gd name="connsiteY3" fmla="*/ 401660 h 4485265"/>
                  <a:gd name="connsiteX4" fmla="*/ 2964972 w 6487182"/>
                  <a:gd name="connsiteY4" fmla="*/ 232028 h 4485265"/>
                  <a:gd name="connsiteX5" fmla="*/ 3303968 w 6487182"/>
                  <a:gd name="connsiteY5" fmla="*/ 79952 h 4485265"/>
                  <a:gd name="connsiteX6" fmla="*/ 3572241 w 6487182"/>
                  <a:gd name="connsiteY6" fmla="*/ 4241 h 4485265"/>
                  <a:gd name="connsiteX7" fmla="*/ 3869098 w 6487182"/>
                  <a:gd name="connsiteY7" fmla="*/ 2132 h 4485265"/>
                  <a:gd name="connsiteX8" fmla="*/ 4113923 w 6487182"/>
                  <a:gd name="connsiteY8" fmla="*/ 1840 h 4485265"/>
                  <a:gd name="connsiteX9" fmla="*/ 4420281 w 6487182"/>
                  <a:gd name="connsiteY9" fmla="*/ 21572 h 4485265"/>
                  <a:gd name="connsiteX10" fmla="*/ 4730442 w 6487182"/>
                  <a:gd name="connsiteY10" fmla="*/ 78138 h 4485265"/>
                  <a:gd name="connsiteX11" fmla="*/ 5047909 w 6487182"/>
                  <a:gd name="connsiteY11" fmla="*/ 161304 h 4485265"/>
                  <a:gd name="connsiteX12" fmla="*/ 5357191 w 6487182"/>
                  <a:gd name="connsiteY12" fmla="*/ 261134 h 4485265"/>
                  <a:gd name="connsiteX13" fmla="*/ 5734878 w 6487182"/>
                  <a:gd name="connsiteY13" fmla="*/ 390489 h 4485265"/>
                  <a:gd name="connsiteX14" fmla="*/ 5984818 w 6487182"/>
                  <a:gd name="connsiteY14" fmla="*/ 486080 h 4485265"/>
                  <a:gd name="connsiteX15" fmla="*/ 6280653 w 6487182"/>
                  <a:gd name="connsiteY15" fmla="*/ 622012 h 4485265"/>
                  <a:gd name="connsiteX16" fmla="*/ 6487182 w 6487182"/>
                  <a:gd name="connsiteY16" fmla="*/ 715119 h 4485265"/>
                  <a:gd name="connsiteX0" fmla="*/ 0 w 6487182"/>
                  <a:gd name="connsiteY0" fmla="*/ 4483425 h 4483425"/>
                  <a:gd name="connsiteX1" fmla="*/ 1375107 w 6487182"/>
                  <a:gd name="connsiteY1" fmla="*/ 1568044 h 4483425"/>
                  <a:gd name="connsiteX2" fmla="*/ 1999725 w 6487182"/>
                  <a:gd name="connsiteY2" fmla="*/ 800745 h 4483425"/>
                  <a:gd name="connsiteX3" fmla="*/ 2656818 w 6487182"/>
                  <a:gd name="connsiteY3" fmla="*/ 399820 h 4483425"/>
                  <a:gd name="connsiteX4" fmla="*/ 2964972 w 6487182"/>
                  <a:gd name="connsiteY4" fmla="*/ 230188 h 4483425"/>
                  <a:gd name="connsiteX5" fmla="*/ 3303968 w 6487182"/>
                  <a:gd name="connsiteY5" fmla="*/ 78112 h 4483425"/>
                  <a:gd name="connsiteX6" fmla="*/ 3617865 w 6487182"/>
                  <a:gd name="connsiteY6" fmla="*/ 11526 h 4483425"/>
                  <a:gd name="connsiteX7" fmla="*/ 3869098 w 6487182"/>
                  <a:gd name="connsiteY7" fmla="*/ 292 h 4483425"/>
                  <a:gd name="connsiteX8" fmla="*/ 4113923 w 6487182"/>
                  <a:gd name="connsiteY8" fmla="*/ 0 h 4483425"/>
                  <a:gd name="connsiteX9" fmla="*/ 4420281 w 6487182"/>
                  <a:gd name="connsiteY9" fmla="*/ 19732 h 4483425"/>
                  <a:gd name="connsiteX10" fmla="*/ 4730442 w 6487182"/>
                  <a:gd name="connsiteY10" fmla="*/ 76298 h 4483425"/>
                  <a:gd name="connsiteX11" fmla="*/ 5047909 w 6487182"/>
                  <a:gd name="connsiteY11" fmla="*/ 159464 h 4483425"/>
                  <a:gd name="connsiteX12" fmla="*/ 5357191 w 6487182"/>
                  <a:gd name="connsiteY12" fmla="*/ 259294 h 4483425"/>
                  <a:gd name="connsiteX13" fmla="*/ 5734878 w 6487182"/>
                  <a:gd name="connsiteY13" fmla="*/ 388649 h 4483425"/>
                  <a:gd name="connsiteX14" fmla="*/ 5984818 w 6487182"/>
                  <a:gd name="connsiteY14" fmla="*/ 484240 h 4483425"/>
                  <a:gd name="connsiteX15" fmla="*/ 6280653 w 6487182"/>
                  <a:gd name="connsiteY15" fmla="*/ 620172 h 4483425"/>
                  <a:gd name="connsiteX16" fmla="*/ 6487182 w 6487182"/>
                  <a:gd name="connsiteY16" fmla="*/ 713279 h 4483425"/>
                  <a:gd name="connsiteX0" fmla="*/ 0 w 6487182"/>
                  <a:gd name="connsiteY0" fmla="*/ 4483425 h 4483425"/>
                  <a:gd name="connsiteX1" fmla="*/ 1375107 w 6487182"/>
                  <a:gd name="connsiteY1" fmla="*/ 1568044 h 4483425"/>
                  <a:gd name="connsiteX2" fmla="*/ 1999725 w 6487182"/>
                  <a:gd name="connsiteY2" fmla="*/ 800745 h 4483425"/>
                  <a:gd name="connsiteX3" fmla="*/ 2656818 w 6487182"/>
                  <a:gd name="connsiteY3" fmla="*/ 399820 h 4483425"/>
                  <a:gd name="connsiteX4" fmla="*/ 2964972 w 6487182"/>
                  <a:gd name="connsiteY4" fmla="*/ 230188 h 4483425"/>
                  <a:gd name="connsiteX5" fmla="*/ 3303968 w 6487182"/>
                  <a:gd name="connsiteY5" fmla="*/ 78112 h 4483425"/>
                  <a:gd name="connsiteX6" fmla="*/ 3869098 w 6487182"/>
                  <a:gd name="connsiteY6" fmla="*/ 292 h 4483425"/>
                  <a:gd name="connsiteX7" fmla="*/ 4113923 w 6487182"/>
                  <a:gd name="connsiteY7" fmla="*/ 0 h 4483425"/>
                  <a:gd name="connsiteX8" fmla="*/ 4420281 w 6487182"/>
                  <a:gd name="connsiteY8" fmla="*/ 19732 h 4483425"/>
                  <a:gd name="connsiteX9" fmla="*/ 4730442 w 6487182"/>
                  <a:gd name="connsiteY9" fmla="*/ 76298 h 4483425"/>
                  <a:gd name="connsiteX10" fmla="*/ 5047909 w 6487182"/>
                  <a:gd name="connsiteY10" fmla="*/ 159464 h 4483425"/>
                  <a:gd name="connsiteX11" fmla="*/ 5357191 w 6487182"/>
                  <a:gd name="connsiteY11" fmla="*/ 259294 h 4483425"/>
                  <a:gd name="connsiteX12" fmla="*/ 5734878 w 6487182"/>
                  <a:gd name="connsiteY12" fmla="*/ 388649 h 4483425"/>
                  <a:gd name="connsiteX13" fmla="*/ 5984818 w 6487182"/>
                  <a:gd name="connsiteY13" fmla="*/ 484240 h 4483425"/>
                  <a:gd name="connsiteX14" fmla="*/ 6280653 w 6487182"/>
                  <a:gd name="connsiteY14" fmla="*/ 620172 h 4483425"/>
                  <a:gd name="connsiteX15" fmla="*/ 6487182 w 6487182"/>
                  <a:gd name="connsiteY15" fmla="*/ 713279 h 4483425"/>
                  <a:gd name="connsiteX0" fmla="*/ 0 w 6487182"/>
                  <a:gd name="connsiteY0" fmla="*/ 4483425 h 4483425"/>
                  <a:gd name="connsiteX1" fmla="*/ 1375107 w 6487182"/>
                  <a:gd name="connsiteY1" fmla="*/ 1568044 h 4483425"/>
                  <a:gd name="connsiteX2" fmla="*/ 1999725 w 6487182"/>
                  <a:gd name="connsiteY2" fmla="*/ 800745 h 4483425"/>
                  <a:gd name="connsiteX3" fmla="*/ 2656818 w 6487182"/>
                  <a:gd name="connsiteY3" fmla="*/ 399820 h 4483425"/>
                  <a:gd name="connsiteX4" fmla="*/ 2964972 w 6487182"/>
                  <a:gd name="connsiteY4" fmla="*/ 230188 h 4483425"/>
                  <a:gd name="connsiteX5" fmla="*/ 3413466 w 6487182"/>
                  <a:gd name="connsiteY5" fmla="*/ 32488 h 4483425"/>
                  <a:gd name="connsiteX6" fmla="*/ 3869098 w 6487182"/>
                  <a:gd name="connsiteY6" fmla="*/ 292 h 4483425"/>
                  <a:gd name="connsiteX7" fmla="*/ 4113923 w 6487182"/>
                  <a:gd name="connsiteY7" fmla="*/ 0 h 4483425"/>
                  <a:gd name="connsiteX8" fmla="*/ 4420281 w 6487182"/>
                  <a:gd name="connsiteY8" fmla="*/ 19732 h 4483425"/>
                  <a:gd name="connsiteX9" fmla="*/ 4730442 w 6487182"/>
                  <a:gd name="connsiteY9" fmla="*/ 76298 h 4483425"/>
                  <a:gd name="connsiteX10" fmla="*/ 5047909 w 6487182"/>
                  <a:gd name="connsiteY10" fmla="*/ 159464 h 4483425"/>
                  <a:gd name="connsiteX11" fmla="*/ 5357191 w 6487182"/>
                  <a:gd name="connsiteY11" fmla="*/ 259294 h 4483425"/>
                  <a:gd name="connsiteX12" fmla="*/ 5734878 w 6487182"/>
                  <a:gd name="connsiteY12" fmla="*/ 388649 h 4483425"/>
                  <a:gd name="connsiteX13" fmla="*/ 5984818 w 6487182"/>
                  <a:gd name="connsiteY13" fmla="*/ 484240 h 4483425"/>
                  <a:gd name="connsiteX14" fmla="*/ 6280653 w 6487182"/>
                  <a:gd name="connsiteY14" fmla="*/ 620172 h 4483425"/>
                  <a:gd name="connsiteX15" fmla="*/ 6487182 w 6487182"/>
                  <a:gd name="connsiteY15" fmla="*/ 713279 h 4483425"/>
                  <a:gd name="connsiteX0" fmla="*/ 0 w 6487182"/>
                  <a:gd name="connsiteY0" fmla="*/ 4483425 h 4483425"/>
                  <a:gd name="connsiteX1" fmla="*/ 1375107 w 6487182"/>
                  <a:gd name="connsiteY1" fmla="*/ 1568044 h 4483425"/>
                  <a:gd name="connsiteX2" fmla="*/ 1999725 w 6487182"/>
                  <a:gd name="connsiteY2" fmla="*/ 800745 h 4483425"/>
                  <a:gd name="connsiteX3" fmla="*/ 2656818 w 6487182"/>
                  <a:gd name="connsiteY3" fmla="*/ 399820 h 4483425"/>
                  <a:gd name="connsiteX4" fmla="*/ 2964972 w 6487182"/>
                  <a:gd name="connsiteY4" fmla="*/ 230188 h 4483425"/>
                  <a:gd name="connsiteX5" fmla="*/ 3376966 w 6487182"/>
                  <a:gd name="connsiteY5" fmla="*/ 59863 h 4483425"/>
                  <a:gd name="connsiteX6" fmla="*/ 3869098 w 6487182"/>
                  <a:gd name="connsiteY6" fmla="*/ 292 h 4483425"/>
                  <a:gd name="connsiteX7" fmla="*/ 4113923 w 6487182"/>
                  <a:gd name="connsiteY7" fmla="*/ 0 h 4483425"/>
                  <a:gd name="connsiteX8" fmla="*/ 4420281 w 6487182"/>
                  <a:gd name="connsiteY8" fmla="*/ 19732 h 4483425"/>
                  <a:gd name="connsiteX9" fmla="*/ 4730442 w 6487182"/>
                  <a:gd name="connsiteY9" fmla="*/ 76298 h 4483425"/>
                  <a:gd name="connsiteX10" fmla="*/ 5047909 w 6487182"/>
                  <a:gd name="connsiteY10" fmla="*/ 159464 h 4483425"/>
                  <a:gd name="connsiteX11" fmla="*/ 5357191 w 6487182"/>
                  <a:gd name="connsiteY11" fmla="*/ 259294 h 4483425"/>
                  <a:gd name="connsiteX12" fmla="*/ 5734878 w 6487182"/>
                  <a:gd name="connsiteY12" fmla="*/ 388649 h 4483425"/>
                  <a:gd name="connsiteX13" fmla="*/ 5984818 w 6487182"/>
                  <a:gd name="connsiteY13" fmla="*/ 484240 h 4483425"/>
                  <a:gd name="connsiteX14" fmla="*/ 6280653 w 6487182"/>
                  <a:gd name="connsiteY14" fmla="*/ 620172 h 4483425"/>
                  <a:gd name="connsiteX15" fmla="*/ 6487182 w 6487182"/>
                  <a:gd name="connsiteY15" fmla="*/ 713279 h 4483425"/>
                  <a:gd name="connsiteX0" fmla="*/ 0 w 6280652"/>
                  <a:gd name="connsiteY0" fmla="*/ 4483425 h 4483425"/>
                  <a:gd name="connsiteX1" fmla="*/ 1375107 w 6280652"/>
                  <a:gd name="connsiteY1" fmla="*/ 1568044 h 4483425"/>
                  <a:gd name="connsiteX2" fmla="*/ 1999725 w 6280652"/>
                  <a:gd name="connsiteY2" fmla="*/ 800745 h 4483425"/>
                  <a:gd name="connsiteX3" fmla="*/ 2656818 w 6280652"/>
                  <a:gd name="connsiteY3" fmla="*/ 399820 h 4483425"/>
                  <a:gd name="connsiteX4" fmla="*/ 2964972 w 6280652"/>
                  <a:gd name="connsiteY4" fmla="*/ 230188 h 4483425"/>
                  <a:gd name="connsiteX5" fmla="*/ 3376966 w 6280652"/>
                  <a:gd name="connsiteY5" fmla="*/ 59863 h 4483425"/>
                  <a:gd name="connsiteX6" fmla="*/ 3869098 w 6280652"/>
                  <a:gd name="connsiteY6" fmla="*/ 292 h 4483425"/>
                  <a:gd name="connsiteX7" fmla="*/ 4113923 w 6280652"/>
                  <a:gd name="connsiteY7" fmla="*/ 0 h 4483425"/>
                  <a:gd name="connsiteX8" fmla="*/ 4420281 w 6280652"/>
                  <a:gd name="connsiteY8" fmla="*/ 19732 h 4483425"/>
                  <a:gd name="connsiteX9" fmla="*/ 4730442 w 6280652"/>
                  <a:gd name="connsiteY9" fmla="*/ 76298 h 4483425"/>
                  <a:gd name="connsiteX10" fmla="*/ 5047909 w 6280652"/>
                  <a:gd name="connsiteY10" fmla="*/ 159464 h 4483425"/>
                  <a:gd name="connsiteX11" fmla="*/ 5357191 w 6280652"/>
                  <a:gd name="connsiteY11" fmla="*/ 259294 h 4483425"/>
                  <a:gd name="connsiteX12" fmla="*/ 5734878 w 6280652"/>
                  <a:gd name="connsiteY12" fmla="*/ 388649 h 4483425"/>
                  <a:gd name="connsiteX13" fmla="*/ 5984818 w 6280652"/>
                  <a:gd name="connsiteY13" fmla="*/ 484240 h 4483425"/>
                  <a:gd name="connsiteX14" fmla="*/ 6280653 w 6280652"/>
                  <a:gd name="connsiteY14" fmla="*/ 620172 h 4483425"/>
                  <a:gd name="connsiteX0" fmla="*/ 0 w 5984818"/>
                  <a:gd name="connsiteY0" fmla="*/ 4483425 h 4483425"/>
                  <a:gd name="connsiteX1" fmla="*/ 1375107 w 5984818"/>
                  <a:gd name="connsiteY1" fmla="*/ 1568044 h 4483425"/>
                  <a:gd name="connsiteX2" fmla="*/ 1999725 w 5984818"/>
                  <a:gd name="connsiteY2" fmla="*/ 800745 h 4483425"/>
                  <a:gd name="connsiteX3" fmla="*/ 2656818 w 5984818"/>
                  <a:gd name="connsiteY3" fmla="*/ 399820 h 4483425"/>
                  <a:gd name="connsiteX4" fmla="*/ 2964972 w 5984818"/>
                  <a:gd name="connsiteY4" fmla="*/ 230188 h 4483425"/>
                  <a:gd name="connsiteX5" fmla="*/ 3376966 w 5984818"/>
                  <a:gd name="connsiteY5" fmla="*/ 59863 h 4483425"/>
                  <a:gd name="connsiteX6" fmla="*/ 3869098 w 5984818"/>
                  <a:gd name="connsiteY6" fmla="*/ 292 h 4483425"/>
                  <a:gd name="connsiteX7" fmla="*/ 4113923 w 5984818"/>
                  <a:gd name="connsiteY7" fmla="*/ 0 h 4483425"/>
                  <a:gd name="connsiteX8" fmla="*/ 4420281 w 5984818"/>
                  <a:gd name="connsiteY8" fmla="*/ 19732 h 4483425"/>
                  <a:gd name="connsiteX9" fmla="*/ 4730442 w 5984818"/>
                  <a:gd name="connsiteY9" fmla="*/ 76298 h 4483425"/>
                  <a:gd name="connsiteX10" fmla="*/ 5047909 w 5984818"/>
                  <a:gd name="connsiteY10" fmla="*/ 159464 h 4483425"/>
                  <a:gd name="connsiteX11" fmla="*/ 5357191 w 5984818"/>
                  <a:gd name="connsiteY11" fmla="*/ 259294 h 4483425"/>
                  <a:gd name="connsiteX12" fmla="*/ 5734878 w 5984818"/>
                  <a:gd name="connsiteY12" fmla="*/ 388649 h 4483425"/>
                  <a:gd name="connsiteX13" fmla="*/ 5984818 w 5984818"/>
                  <a:gd name="connsiteY13" fmla="*/ 484240 h 4483425"/>
                  <a:gd name="connsiteX0" fmla="*/ 0 w 5734878"/>
                  <a:gd name="connsiteY0" fmla="*/ 4483425 h 4483425"/>
                  <a:gd name="connsiteX1" fmla="*/ 1375107 w 5734878"/>
                  <a:gd name="connsiteY1" fmla="*/ 1568044 h 4483425"/>
                  <a:gd name="connsiteX2" fmla="*/ 1999725 w 5734878"/>
                  <a:gd name="connsiteY2" fmla="*/ 800745 h 4483425"/>
                  <a:gd name="connsiteX3" fmla="*/ 2656818 w 5734878"/>
                  <a:gd name="connsiteY3" fmla="*/ 399820 h 4483425"/>
                  <a:gd name="connsiteX4" fmla="*/ 2964972 w 5734878"/>
                  <a:gd name="connsiteY4" fmla="*/ 230188 h 4483425"/>
                  <a:gd name="connsiteX5" fmla="*/ 3376966 w 5734878"/>
                  <a:gd name="connsiteY5" fmla="*/ 59863 h 4483425"/>
                  <a:gd name="connsiteX6" fmla="*/ 3869098 w 5734878"/>
                  <a:gd name="connsiteY6" fmla="*/ 292 h 4483425"/>
                  <a:gd name="connsiteX7" fmla="*/ 4113923 w 5734878"/>
                  <a:gd name="connsiteY7" fmla="*/ 0 h 4483425"/>
                  <a:gd name="connsiteX8" fmla="*/ 4420281 w 5734878"/>
                  <a:gd name="connsiteY8" fmla="*/ 19732 h 4483425"/>
                  <a:gd name="connsiteX9" fmla="*/ 4730442 w 5734878"/>
                  <a:gd name="connsiteY9" fmla="*/ 76298 h 4483425"/>
                  <a:gd name="connsiteX10" fmla="*/ 5047909 w 5734878"/>
                  <a:gd name="connsiteY10" fmla="*/ 159464 h 4483425"/>
                  <a:gd name="connsiteX11" fmla="*/ 5357191 w 5734878"/>
                  <a:gd name="connsiteY11" fmla="*/ 259294 h 4483425"/>
                  <a:gd name="connsiteX12" fmla="*/ 5734878 w 5734878"/>
                  <a:gd name="connsiteY12" fmla="*/ 388649 h 4483425"/>
                  <a:gd name="connsiteX0" fmla="*/ 0 w 5357191"/>
                  <a:gd name="connsiteY0" fmla="*/ 4483425 h 4483425"/>
                  <a:gd name="connsiteX1" fmla="*/ 1375107 w 5357191"/>
                  <a:gd name="connsiteY1" fmla="*/ 1568044 h 4483425"/>
                  <a:gd name="connsiteX2" fmla="*/ 1999725 w 5357191"/>
                  <a:gd name="connsiteY2" fmla="*/ 800745 h 4483425"/>
                  <a:gd name="connsiteX3" fmla="*/ 2656818 w 5357191"/>
                  <a:gd name="connsiteY3" fmla="*/ 399820 h 4483425"/>
                  <a:gd name="connsiteX4" fmla="*/ 2964972 w 5357191"/>
                  <a:gd name="connsiteY4" fmla="*/ 230188 h 4483425"/>
                  <a:gd name="connsiteX5" fmla="*/ 3376966 w 5357191"/>
                  <a:gd name="connsiteY5" fmla="*/ 59863 h 4483425"/>
                  <a:gd name="connsiteX6" fmla="*/ 3869098 w 5357191"/>
                  <a:gd name="connsiteY6" fmla="*/ 292 h 4483425"/>
                  <a:gd name="connsiteX7" fmla="*/ 4113923 w 5357191"/>
                  <a:gd name="connsiteY7" fmla="*/ 0 h 4483425"/>
                  <a:gd name="connsiteX8" fmla="*/ 4420281 w 5357191"/>
                  <a:gd name="connsiteY8" fmla="*/ 19732 h 4483425"/>
                  <a:gd name="connsiteX9" fmla="*/ 4730442 w 5357191"/>
                  <a:gd name="connsiteY9" fmla="*/ 76298 h 4483425"/>
                  <a:gd name="connsiteX10" fmla="*/ 5047909 w 5357191"/>
                  <a:gd name="connsiteY10" fmla="*/ 159464 h 4483425"/>
                  <a:gd name="connsiteX11" fmla="*/ 5357191 w 5357191"/>
                  <a:gd name="connsiteY11" fmla="*/ 259294 h 4483425"/>
                  <a:gd name="connsiteX0" fmla="*/ 0 w 5047910"/>
                  <a:gd name="connsiteY0" fmla="*/ 4483425 h 4483425"/>
                  <a:gd name="connsiteX1" fmla="*/ 1375107 w 5047910"/>
                  <a:gd name="connsiteY1" fmla="*/ 1568044 h 4483425"/>
                  <a:gd name="connsiteX2" fmla="*/ 1999725 w 5047910"/>
                  <a:gd name="connsiteY2" fmla="*/ 800745 h 4483425"/>
                  <a:gd name="connsiteX3" fmla="*/ 2656818 w 5047910"/>
                  <a:gd name="connsiteY3" fmla="*/ 399820 h 4483425"/>
                  <a:gd name="connsiteX4" fmla="*/ 2964972 w 5047910"/>
                  <a:gd name="connsiteY4" fmla="*/ 230188 h 4483425"/>
                  <a:gd name="connsiteX5" fmla="*/ 3376966 w 5047910"/>
                  <a:gd name="connsiteY5" fmla="*/ 59863 h 4483425"/>
                  <a:gd name="connsiteX6" fmla="*/ 3869098 w 5047910"/>
                  <a:gd name="connsiteY6" fmla="*/ 292 h 4483425"/>
                  <a:gd name="connsiteX7" fmla="*/ 4113923 w 5047910"/>
                  <a:gd name="connsiteY7" fmla="*/ 0 h 4483425"/>
                  <a:gd name="connsiteX8" fmla="*/ 4420281 w 5047910"/>
                  <a:gd name="connsiteY8" fmla="*/ 19732 h 4483425"/>
                  <a:gd name="connsiteX9" fmla="*/ 4730442 w 5047910"/>
                  <a:gd name="connsiteY9" fmla="*/ 76298 h 4483425"/>
                  <a:gd name="connsiteX10" fmla="*/ 5047909 w 5047910"/>
                  <a:gd name="connsiteY10" fmla="*/ 159464 h 4483425"/>
                  <a:gd name="connsiteX0" fmla="*/ 0 w 5047908"/>
                  <a:gd name="connsiteY0" fmla="*/ 4483425 h 4483425"/>
                  <a:gd name="connsiteX1" fmla="*/ 1375107 w 5047908"/>
                  <a:gd name="connsiteY1" fmla="*/ 1568044 h 4483425"/>
                  <a:gd name="connsiteX2" fmla="*/ 1999725 w 5047908"/>
                  <a:gd name="connsiteY2" fmla="*/ 800745 h 4483425"/>
                  <a:gd name="connsiteX3" fmla="*/ 2656818 w 5047908"/>
                  <a:gd name="connsiteY3" fmla="*/ 399820 h 4483425"/>
                  <a:gd name="connsiteX4" fmla="*/ 2964972 w 5047908"/>
                  <a:gd name="connsiteY4" fmla="*/ 230188 h 4483425"/>
                  <a:gd name="connsiteX5" fmla="*/ 3376966 w 5047908"/>
                  <a:gd name="connsiteY5" fmla="*/ 59863 h 4483425"/>
                  <a:gd name="connsiteX6" fmla="*/ 3655412 w 5047908"/>
                  <a:gd name="connsiteY6" fmla="*/ 29908 h 4483425"/>
                  <a:gd name="connsiteX7" fmla="*/ 3869098 w 5047908"/>
                  <a:gd name="connsiteY7" fmla="*/ 292 h 4483425"/>
                  <a:gd name="connsiteX8" fmla="*/ 4113923 w 5047908"/>
                  <a:gd name="connsiteY8" fmla="*/ 0 h 4483425"/>
                  <a:gd name="connsiteX9" fmla="*/ 4420281 w 5047908"/>
                  <a:gd name="connsiteY9" fmla="*/ 19732 h 4483425"/>
                  <a:gd name="connsiteX10" fmla="*/ 4730442 w 5047908"/>
                  <a:gd name="connsiteY10" fmla="*/ 76298 h 4483425"/>
                  <a:gd name="connsiteX11" fmla="*/ 5047909 w 5047908"/>
                  <a:gd name="connsiteY11" fmla="*/ 159464 h 4483425"/>
                  <a:gd name="connsiteX0" fmla="*/ 0 w 5047910"/>
                  <a:gd name="connsiteY0" fmla="*/ 4483425 h 4483425"/>
                  <a:gd name="connsiteX1" fmla="*/ 1375107 w 5047910"/>
                  <a:gd name="connsiteY1" fmla="*/ 1568044 h 4483425"/>
                  <a:gd name="connsiteX2" fmla="*/ 1999725 w 5047910"/>
                  <a:gd name="connsiteY2" fmla="*/ 800745 h 4483425"/>
                  <a:gd name="connsiteX3" fmla="*/ 2656818 w 5047910"/>
                  <a:gd name="connsiteY3" fmla="*/ 399820 h 4483425"/>
                  <a:gd name="connsiteX4" fmla="*/ 2964972 w 5047910"/>
                  <a:gd name="connsiteY4" fmla="*/ 230188 h 4483425"/>
                  <a:gd name="connsiteX5" fmla="*/ 3376966 w 5047910"/>
                  <a:gd name="connsiteY5" fmla="*/ 59863 h 4483425"/>
                  <a:gd name="connsiteX6" fmla="*/ 3573289 w 5047910"/>
                  <a:gd name="connsiteY6" fmla="*/ 29908 h 4483425"/>
                  <a:gd name="connsiteX7" fmla="*/ 3869098 w 5047910"/>
                  <a:gd name="connsiteY7" fmla="*/ 292 h 4483425"/>
                  <a:gd name="connsiteX8" fmla="*/ 4113923 w 5047910"/>
                  <a:gd name="connsiteY8" fmla="*/ 0 h 4483425"/>
                  <a:gd name="connsiteX9" fmla="*/ 4420281 w 5047910"/>
                  <a:gd name="connsiteY9" fmla="*/ 19732 h 4483425"/>
                  <a:gd name="connsiteX10" fmla="*/ 4730442 w 5047910"/>
                  <a:gd name="connsiteY10" fmla="*/ 76298 h 4483425"/>
                  <a:gd name="connsiteX11" fmla="*/ 5047909 w 5047910"/>
                  <a:gd name="connsiteY11" fmla="*/ 159464 h 4483425"/>
                  <a:gd name="connsiteX0" fmla="*/ 0 w 5047908"/>
                  <a:gd name="connsiteY0" fmla="*/ 4483425 h 4483425"/>
                  <a:gd name="connsiteX1" fmla="*/ 1375107 w 5047908"/>
                  <a:gd name="connsiteY1" fmla="*/ 1568044 h 4483425"/>
                  <a:gd name="connsiteX2" fmla="*/ 1999725 w 5047908"/>
                  <a:gd name="connsiteY2" fmla="*/ 800745 h 4483425"/>
                  <a:gd name="connsiteX3" fmla="*/ 2656818 w 5047908"/>
                  <a:gd name="connsiteY3" fmla="*/ 399820 h 4483425"/>
                  <a:gd name="connsiteX4" fmla="*/ 2964972 w 5047908"/>
                  <a:gd name="connsiteY4" fmla="*/ 230188 h 4483425"/>
                  <a:gd name="connsiteX5" fmla="*/ 3249219 w 5047908"/>
                  <a:gd name="connsiteY5" fmla="*/ 87237 h 4483425"/>
                  <a:gd name="connsiteX6" fmla="*/ 3573289 w 5047908"/>
                  <a:gd name="connsiteY6" fmla="*/ 29908 h 4483425"/>
                  <a:gd name="connsiteX7" fmla="*/ 3869098 w 5047908"/>
                  <a:gd name="connsiteY7" fmla="*/ 292 h 4483425"/>
                  <a:gd name="connsiteX8" fmla="*/ 4113923 w 5047908"/>
                  <a:gd name="connsiteY8" fmla="*/ 0 h 4483425"/>
                  <a:gd name="connsiteX9" fmla="*/ 4420281 w 5047908"/>
                  <a:gd name="connsiteY9" fmla="*/ 19732 h 4483425"/>
                  <a:gd name="connsiteX10" fmla="*/ 4730442 w 5047908"/>
                  <a:gd name="connsiteY10" fmla="*/ 76298 h 4483425"/>
                  <a:gd name="connsiteX11" fmla="*/ 5047909 w 5047908"/>
                  <a:gd name="connsiteY11" fmla="*/ 159464 h 4483425"/>
                  <a:gd name="connsiteX0" fmla="*/ 0 w 5047910"/>
                  <a:gd name="connsiteY0" fmla="*/ 4483425 h 4483425"/>
                  <a:gd name="connsiteX1" fmla="*/ 1375107 w 5047910"/>
                  <a:gd name="connsiteY1" fmla="*/ 1568044 h 4483425"/>
                  <a:gd name="connsiteX2" fmla="*/ 1999725 w 5047910"/>
                  <a:gd name="connsiteY2" fmla="*/ 800745 h 4483425"/>
                  <a:gd name="connsiteX3" fmla="*/ 2656818 w 5047910"/>
                  <a:gd name="connsiteY3" fmla="*/ 399820 h 4483425"/>
                  <a:gd name="connsiteX4" fmla="*/ 2919348 w 5047910"/>
                  <a:gd name="connsiteY4" fmla="*/ 211938 h 4483425"/>
                  <a:gd name="connsiteX5" fmla="*/ 3249219 w 5047910"/>
                  <a:gd name="connsiteY5" fmla="*/ 87237 h 4483425"/>
                  <a:gd name="connsiteX6" fmla="*/ 3573289 w 5047910"/>
                  <a:gd name="connsiteY6" fmla="*/ 29908 h 4483425"/>
                  <a:gd name="connsiteX7" fmla="*/ 3869098 w 5047910"/>
                  <a:gd name="connsiteY7" fmla="*/ 292 h 4483425"/>
                  <a:gd name="connsiteX8" fmla="*/ 4113923 w 5047910"/>
                  <a:gd name="connsiteY8" fmla="*/ 0 h 4483425"/>
                  <a:gd name="connsiteX9" fmla="*/ 4420281 w 5047910"/>
                  <a:gd name="connsiteY9" fmla="*/ 19732 h 4483425"/>
                  <a:gd name="connsiteX10" fmla="*/ 4730442 w 5047910"/>
                  <a:gd name="connsiteY10" fmla="*/ 76298 h 4483425"/>
                  <a:gd name="connsiteX11" fmla="*/ 5047909 w 5047910"/>
                  <a:gd name="connsiteY11" fmla="*/ 159464 h 4483425"/>
                  <a:gd name="connsiteX0" fmla="*/ 0 w 5047908"/>
                  <a:gd name="connsiteY0" fmla="*/ 4483425 h 4483425"/>
                  <a:gd name="connsiteX1" fmla="*/ 1375107 w 5047908"/>
                  <a:gd name="connsiteY1" fmla="*/ 1568044 h 4483425"/>
                  <a:gd name="connsiteX2" fmla="*/ 1999725 w 5047908"/>
                  <a:gd name="connsiteY2" fmla="*/ 800745 h 4483425"/>
                  <a:gd name="connsiteX3" fmla="*/ 2350557 w 5047908"/>
                  <a:gd name="connsiteY3" fmla="*/ 559151 h 4483425"/>
                  <a:gd name="connsiteX4" fmla="*/ 2656818 w 5047908"/>
                  <a:gd name="connsiteY4" fmla="*/ 399820 h 4483425"/>
                  <a:gd name="connsiteX5" fmla="*/ 2919348 w 5047908"/>
                  <a:gd name="connsiteY5" fmla="*/ 211938 h 4483425"/>
                  <a:gd name="connsiteX6" fmla="*/ 3249219 w 5047908"/>
                  <a:gd name="connsiteY6" fmla="*/ 87237 h 4483425"/>
                  <a:gd name="connsiteX7" fmla="*/ 3573289 w 5047908"/>
                  <a:gd name="connsiteY7" fmla="*/ 29908 h 4483425"/>
                  <a:gd name="connsiteX8" fmla="*/ 3869098 w 5047908"/>
                  <a:gd name="connsiteY8" fmla="*/ 292 h 4483425"/>
                  <a:gd name="connsiteX9" fmla="*/ 4113923 w 5047908"/>
                  <a:gd name="connsiteY9" fmla="*/ 0 h 4483425"/>
                  <a:gd name="connsiteX10" fmla="*/ 4420281 w 5047908"/>
                  <a:gd name="connsiteY10" fmla="*/ 19732 h 4483425"/>
                  <a:gd name="connsiteX11" fmla="*/ 4730442 w 5047908"/>
                  <a:gd name="connsiteY11" fmla="*/ 76298 h 4483425"/>
                  <a:gd name="connsiteX12" fmla="*/ 5047909 w 5047908"/>
                  <a:gd name="connsiteY12" fmla="*/ 159464 h 4483425"/>
                  <a:gd name="connsiteX0" fmla="*/ 0 w 5047910"/>
                  <a:gd name="connsiteY0" fmla="*/ 4483425 h 4483425"/>
                  <a:gd name="connsiteX1" fmla="*/ 1375107 w 5047910"/>
                  <a:gd name="connsiteY1" fmla="*/ 1568044 h 4483425"/>
                  <a:gd name="connsiteX2" fmla="*/ 1999725 w 5047910"/>
                  <a:gd name="connsiteY2" fmla="*/ 800745 h 4483425"/>
                  <a:gd name="connsiteX3" fmla="*/ 2350557 w 5047910"/>
                  <a:gd name="connsiteY3" fmla="*/ 559151 h 4483425"/>
                  <a:gd name="connsiteX4" fmla="*/ 2602069 w 5047910"/>
                  <a:gd name="connsiteY4" fmla="*/ 372447 h 4483425"/>
                  <a:gd name="connsiteX5" fmla="*/ 2919348 w 5047910"/>
                  <a:gd name="connsiteY5" fmla="*/ 211938 h 4483425"/>
                  <a:gd name="connsiteX6" fmla="*/ 3249219 w 5047910"/>
                  <a:gd name="connsiteY6" fmla="*/ 87237 h 4483425"/>
                  <a:gd name="connsiteX7" fmla="*/ 3573289 w 5047910"/>
                  <a:gd name="connsiteY7" fmla="*/ 29908 h 4483425"/>
                  <a:gd name="connsiteX8" fmla="*/ 3869098 w 5047910"/>
                  <a:gd name="connsiteY8" fmla="*/ 292 h 4483425"/>
                  <a:gd name="connsiteX9" fmla="*/ 4113923 w 5047910"/>
                  <a:gd name="connsiteY9" fmla="*/ 0 h 4483425"/>
                  <a:gd name="connsiteX10" fmla="*/ 4420281 w 5047910"/>
                  <a:gd name="connsiteY10" fmla="*/ 19732 h 4483425"/>
                  <a:gd name="connsiteX11" fmla="*/ 4730442 w 5047910"/>
                  <a:gd name="connsiteY11" fmla="*/ 76298 h 4483425"/>
                  <a:gd name="connsiteX12" fmla="*/ 5047909 w 5047910"/>
                  <a:gd name="connsiteY12" fmla="*/ 159464 h 4483425"/>
                  <a:gd name="connsiteX0" fmla="*/ 0 w 5047908"/>
                  <a:gd name="connsiteY0" fmla="*/ 4483425 h 4483425"/>
                  <a:gd name="connsiteX1" fmla="*/ 1375107 w 5047908"/>
                  <a:gd name="connsiteY1" fmla="*/ 1568044 h 4483425"/>
                  <a:gd name="connsiteX2" fmla="*/ 1999725 w 5047908"/>
                  <a:gd name="connsiteY2" fmla="*/ 800745 h 4483425"/>
                  <a:gd name="connsiteX3" fmla="*/ 2323183 w 5047908"/>
                  <a:gd name="connsiteY3" fmla="*/ 531776 h 4483425"/>
                  <a:gd name="connsiteX4" fmla="*/ 2602069 w 5047908"/>
                  <a:gd name="connsiteY4" fmla="*/ 372447 h 4483425"/>
                  <a:gd name="connsiteX5" fmla="*/ 2919348 w 5047908"/>
                  <a:gd name="connsiteY5" fmla="*/ 211938 h 4483425"/>
                  <a:gd name="connsiteX6" fmla="*/ 3249219 w 5047908"/>
                  <a:gd name="connsiteY6" fmla="*/ 87237 h 4483425"/>
                  <a:gd name="connsiteX7" fmla="*/ 3573289 w 5047908"/>
                  <a:gd name="connsiteY7" fmla="*/ 29908 h 4483425"/>
                  <a:gd name="connsiteX8" fmla="*/ 3869098 w 5047908"/>
                  <a:gd name="connsiteY8" fmla="*/ 292 h 4483425"/>
                  <a:gd name="connsiteX9" fmla="*/ 4113923 w 5047908"/>
                  <a:gd name="connsiteY9" fmla="*/ 0 h 4483425"/>
                  <a:gd name="connsiteX10" fmla="*/ 4420281 w 5047908"/>
                  <a:gd name="connsiteY10" fmla="*/ 19732 h 4483425"/>
                  <a:gd name="connsiteX11" fmla="*/ 4730442 w 5047908"/>
                  <a:gd name="connsiteY11" fmla="*/ 76298 h 4483425"/>
                  <a:gd name="connsiteX12" fmla="*/ 5047909 w 5047908"/>
                  <a:gd name="connsiteY12" fmla="*/ 159464 h 4483425"/>
                  <a:gd name="connsiteX0" fmla="*/ 0 w 5047910"/>
                  <a:gd name="connsiteY0" fmla="*/ 4483425 h 4483425"/>
                  <a:gd name="connsiteX1" fmla="*/ 1375107 w 5047910"/>
                  <a:gd name="connsiteY1" fmla="*/ 1568044 h 4483425"/>
                  <a:gd name="connsiteX2" fmla="*/ 1711816 w 5047910"/>
                  <a:gd name="connsiteY2" fmla="*/ 1024518 h 4483425"/>
                  <a:gd name="connsiteX3" fmla="*/ 1999725 w 5047910"/>
                  <a:gd name="connsiteY3" fmla="*/ 800745 h 4483425"/>
                  <a:gd name="connsiteX4" fmla="*/ 2323183 w 5047910"/>
                  <a:gd name="connsiteY4" fmla="*/ 531776 h 4483425"/>
                  <a:gd name="connsiteX5" fmla="*/ 2602069 w 5047910"/>
                  <a:gd name="connsiteY5" fmla="*/ 372447 h 4483425"/>
                  <a:gd name="connsiteX6" fmla="*/ 2919348 w 5047910"/>
                  <a:gd name="connsiteY6" fmla="*/ 211938 h 4483425"/>
                  <a:gd name="connsiteX7" fmla="*/ 3249219 w 5047910"/>
                  <a:gd name="connsiteY7" fmla="*/ 87237 h 4483425"/>
                  <a:gd name="connsiteX8" fmla="*/ 3573289 w 5047910"/>
                  <a:gd name="connsiteY8" fmla="*/ 29908 h 4483425"/>
                  <a:gd name="connsiteX9" fmla="*/ 3869098 w 5047910"/>
                  <a:gd name="connsiteY9" fmla="*/ 292 h 4483425"/>
                  <a:gd name="connsiteX10" fmla="*/ 4113923 w 5047910"/>
                  <a:gd name="connsiteY10" fmla="*/ 0 h 4483425"/>
                  <a:gd name="connsiteX11" fmla="*/ 4420281 w 5047910"/>
                  <a:gd name="connsiteY11" fmla="*/ 19732 h 4483425"/>
                  <a:gd name="connsiteX12" fmla="*/ 4730442 w 5047910"/>
                  <a:gd name="connsiteY12" fmla="*/ 76298 h 4483425"/>
                  <a:gd name="connsiteX13" fmla="*/ 5047909 w 5047910"/>
                  <a:gd name="connsiteY13" fmla="*/ 159464 h 4483425"/>
                  <a:gd name="connsiteX0" fmla="*/ 0 w 5047908"/>
                  <a:gd name="connsiteY0" fmla="*/ 4483425 h 4483425"/>
                  <a:gd name="connsiteX1" fmla="*/ 1375107 w 5047908"/>
                  <a:gd name="connsiteY1" fmla="*/ 1568044 h 4483425"/>
                  <a:gd name="connsiteX2" fmla="*/ 1793940 w 5047908"/>
                  <a:gd name="connsiteY2" fmla="*/ 997143 h 4483425"/>
                  <a:gd name="connsiteX3" fmla="*/ 1999725 w 5047908"/>
                  <a:gd name="connsiteY3" fmla="*/ 800745 h 4483425"/>
                  <a:gd name="connsiteX4" fmla="*/ 2323183 w 5047908"/>
                  <a:gd name="connsiteY4" fmla="*/ 531776 h 4483425"/>
                  <a:gd name="connsiteX5" fmla="*/ 2602069 w 5047908"/>
                  <a:gd name="connsiteY5" fmla="*/ 372447 h 4483425"/>
                  <a:gd name="connsiteX6" fmla="*/ 2919348 w 5047908"/>
                  <a:gd name="connsiteY6" fmla="*/ 211938 h 4483425"/>
                  <a:gd name="connsiteX7" fmla="*/ 3249219 w 5047908"/>
                  <a:gd name="connsiteY7" fmla="*/ 87237 h 4483425"/>
                  <a:gd name="connsiteX8" fmla="*/ 3573289 w 5047908"/>
                  <a:gd name="connsiteY8" fmla="*/ 29908 h 4483425"/>
                  <a:gd name="connsiteX9" fmla="*/ 3869098 w 5047908"/>
                  <a:gd name="connsiteY9" fmla="*/ 292 h 4483425"/>
                  <a:gd name="connsiteX10" fmla="*/ 4113923 w 5047908"/>
                  <a:gd name="connsiteY10" fmla="*/ 0 h 4483425"/>
                  <a:gd name="connsiteX11" fmla="*/ 4420281 w 5047908"/>
                  <a:gd name="connsiteY11" fmla="*/ 19732 h 4483425"/>
                  <a:gd name="connsiteX12" fmla="*/ 4730442 w 5047908"/>
                  <a:gd name="connsiteY12" fmla="*/ 76298 h 4483425"/>
                  <a:gd name="connsiteX13" fmla="*/ 5047909 w 5047908"/>
                  <a:gd name="connsiteY13" fmla="*/ 159464 h 4483425"/>
                  <a:gd name="connsiteX0" fmla="*/ 0 w 5047910"/>
                  <a:gd name="connsiteY0" fmla="*/ 4483425 h 4483425"/>
                  <a:gd name="connsiteX1" fmla="*/ 1375107 w 5047910"/>
                  <a:gd name="connsiteY1" fmla="*/ 1568044 h 4483425"/>
                  <a:gd name="connsiteX2" fmla="*/ 1748315 w 5047910"/>
                  <a:gd name="connsiteY2" fmla="*/ 978892 h 4483425"/>
                  <a:gd name="connsiteX3" fmla="*/ 1999725 w 5047910"/>
                  <a:gd name="connsiteY3" fmla="*/ 800745 h 4483425"/>
                  <a:gd name="connsiteX4" fmla="*/ 2323183 w 5047910"/>
                  <a:gd name="connsiteY4" fmla="*/ 531776 h 4483425"/>
                  <a:gd name="connsiteX5" fmla="*/ 2602069 w 5047910"/>
                  <a:gd name="connsiteY5" fmla="*/ 372447 h 4483425"/>
                  <a:gd name="connsiteX6" fmla="*/ 2919348 w 5047910"/>
                  <a:gd name="connsiteY6" fmla="*/ 211938 h 4483425"/>
                  <a:gd name="connsiteX7" fmla="*/ 3249219 w 5047910"/>
                  <a:gd name="connsiteY7" fmla="*/ 87237 h 4483425"/>
                  <a:gd name="connsiteX8" fmla="*/ 3573289 w 5047910"/>
                  <a:gd name="connsiteY8" fmla="*/ 29908 h 4483425"/>
                  <a:gd name="connsiteX9" fmla="*/ 3869098 w 5047910"/>
                  <a:gd name="connsiteY9" fmla="*/ 292 h 4483425"/>
                  <a:gd name="connsiteX10" fmla="*/ 4113923 w 5047910"/>
                  <a:gd name="connsiteY10" fmla="*/ 0 h 4483425"/>
                  <a:gd name="connsiteX11" fmla="*/ 4420281 w 5047910"/>
                  <a:gd name="connsiteY11" fmla="*/ 19732 h 4483425"/>
                  <a:gd name="connsiteX12" fmla="*/ 4730442 w 5047910"/>
                  <a:gd name="connsiteY12" fmla="*/ 76298 h 4483425"/>
                  <a:gd name="connsiteX13" fmla="*/ 5047909 w 5047910"/>
                  <a:gd name="connsiteY13" fmla="*/ 159464 h 4483425"/>
                  <a:gd name="connsiteX0" fmla="*/ 0 w 5047908"/>
                  <a:gd name="connsiteY0" fmla="*/ 4483425 h 4483425"/>
                  <a:gd name="connsiteX1" fmla="*/ 1375107 w 5047908"/>
                  <a:gd name="connsiteY1" fmla="*/ 1568044 h 4483425"/>
                  <a:gd name="connsiteX2" fmla="*/ 1748315 w 5047908"/>
                  <a:gd name="connsiteY2" fmla="*/ 978892 h 4483425"/>
                  <a:gd name="connsiteX3" fmla="*/ 1990599 w 5047908"/>
                  <a:gd name="connsiteY3" fmla="*/ 764246 h 4483425"/>
                  <a:gd name="connsiteX4" fmla="*/ 2323183 w 5047908"/>
                  <a:gd name="connsiteY4" fmla="*/ 531776 h 4483425"/>
                  <a:gd name="connsiteX5" fmla="*/ 2602069 w 5047908"/>
                  <a:gd name="connsiteY5" fmla="*/ 372447 h 4483425"/>
                  <a:gd name="connsiteX6" fmla="*/ 2919348 w 5047908"/>
                  <a:gd name="connsiteY6" fmla="*/ 211938 h 4483425"/>
                  <a:gd name="connsiteX7" fmla="*/ 3249219 w 5047908"/>
                  <a:gd name="connsiteY7" fmla="*/ 87237 h 4483425"/>
                  <a:gd name="connsiteX8" fmla="*/ 3573289 w 5047908"/>
                  <a:gd name="connsiteY8" fmla="*/ 29908 h 4483425"/>
                  <a:gd name="connsiteX9" fmla="*/ 3869098 w 5047908"/>
                  <a:gd name="connsiteY9" fmla="*/ 292 h 4483425"/>
                  <a:gd name="connsiteX10" fmla="*/ 4113923 w 5047908"/>
                  <a:gd name="connsiteY10" fmla="*/ 0 h 4483425"/>
                  <a:gd name="connsiteX11" fmla="*/ 4420281 w 5047908"/>
                  <a:gd name="connsiteY11" fmla="*/ 19732 h 4483425"/>
                  <a:gd name="connsiteX12" fmla="*/ 4730442 w 5047908"/>
                  <a:gd name="connsiteY12" fmla="*/ 76298 h 4483425"/>
                  <a:gd name="connsiteX13" fmla="*/ 5047909 w 5047908"/>
                  <a:gd name="connsiteY13" fmla="*/ 159464 h 448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047908" h="4483425">
                    <a:moveTo>
                      <a:pt x="0" y="4483425"/>
                    </a:moveTo>
                    <a:cubicBezTo>
                      <a:pt x="530087" y="3356990"/>
                      <a:pt x="1083721" y="2152133"/>
                      <a:pt x="1375107" y="1568044"/>
                    </a:cubicBezTo>
                    <a:cubicBezTo>
                      <a:pt x="1666493" y="983955"/>
                      <a:pt x="1644212" y="1106775"/>
                      <a:pt x="1748315" y="978892"/>
                    </a:cubicBezTo>
                    <a:cubicBezTo>
                      <a:pt x="1852418" y="851009"/>
                      <a:pt x="1888705" y="846370"/>
                      <a:pt x="1990599" y="764246"/>
                    </a:cubicBezTo>
                    <a:cubicBezTo>
                      <a:pt x="2092493" y="682122"/>
                      <a:pt x="2213667" y="598597"/>
                      <a:pt x="2323183" y="531776"/>
                    </a:cubicBezTo>
                    <a:cubicBezTo>
                      <a:pt x="2432699" y="464955"/>
                      <a:pt x="2502708" y="425753"/>
                      <a:pt x="2602069" y="372447"/>
                    </a:cubicBezTo>
                    <a:cubicBezTo>
                      <a:pt x="2701430" y="319141"/>
                      <a:pt x="2811490" y="259473"/>
                      <a:pt x="2919348" y="211938"/>
                    </a:cubicBezTo>
                    <a:cubicBezTo>
                      <a:pt x="3027206" y="164403"/>
                      <a:pt x="3134146" y="120617"/>
                      <a:pt x="3249219" y="87237"/>
                    </a:cubicBezTo>
                    <a:cubicBezTo>
                      <a:pt x="3364292" y="53857"/>
                      <a:pt x="3491267" y="39836"/>
                      <a:pt x="3573289" y="29908"/>
                    </a:cubicBezTo>
                    <a:cubicBezTo>
                      <a:pt x="3655311" y="19980"/>
                      <a:pt x="3792680" y="5277"/>
                      <a:pt x="3869098" y="292"/>
                    </a:cubicBezTo>
                    <a:lnTo>
                      <a:pt x="4113923" y="0"/>
                    </a:lnTo>
                    <a:cubicBezTo>
                      <a:pt x="4180684" y="5682"/>
                      <a:pt x="4317528" y="7016"/>
                      <a:pt x="4420281" y="19732"/>
                    </a:cubicBezTo>
                    <a:cubicBezTo>
                      <a:pt x="4523034" y="32448"/>
                      <a:pt x="4625837" y="53009"/>
                      <a:pt x="4730442" y="76298"/>
                    </a:cubicBezTo>
                    <a:cubicBezTo>
                      <a:pt x="4835047" y="99587"/>
                      <a:pt x="4943451" y="128965"/>
                      <a:pt x="5047909" y="159464"/>
                    </a:cubicBezTo>
                  </a:path>
                </a:pathLst>
              </a:custGeom>
              <a:noFill/>
              <a:ln w="28575" cap="flat" cmpd="sng" algn="ctr">
                <a:solidFill>
                  <a:srgbClr val="E6540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A1A59B17-AE53-1C71-660D-2065761D652F}"/>
                  </a:ext>
                </a:extLst>
              </p:cNvPr>
              <p:cNvCxnSpPr>
                <a:stCxn id="30" idx="0"/>
              </p:cNvCxnSpPr>
              <p:nvPr/>
            </p:nvCxnSpPr>
            <p:spPr>
              <a:xfrm flipV="1">
                <a:off x="1987822" y="1897496"/>
                <a:ext cx="3" cy="448342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17159BB9-4E7B-D46C-BD9D-0CB009361FE9}"/>
                  </a:ext>
                </a:extLst>
              </p:cNvPr>
              <p:cNvCxnSpPr>
                <a:cxnSpLocks/>
                <a:stCxn id="30" idx="0"/>
              </p:cNvCxnSpPr>
              <p:nvPr/>
            </p:nvCxnSpPr>
            <p:spPr>
              <a:xfrm flipV="1">
                <a:off x="1987822" y="6362818"/>
                <a:ext cx="6081140" cy="18104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tailEnd type="triangle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31F8698-2198-5E9F-1B57-A7F7DA78413E}"/>
                    </a:ext>
                  </a:extLst>
                </p:cNvPr>
                <p:cNvSpPr txBox="1"/>
                <p:nvPr/>
              </p:nvSpPr>
              <p:spPr>
                <a:xfrm>
                  <a:off x="3674838" y="1374681"/>
                  <a:ext cx="13338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a14:m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, shear stress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31F8698-2198-5E9F-1B57-A7F7DA784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4838" y="1374681"/>
                  <a:ext cx="133382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566" t="-28889" r="-10502" b="-5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7CF61DC-D690-ECC2-598E-3E95BCED3F77}"/>
                    </a:ext>
                  </a:extLst>
                </p:cNvPr>
                <p:cNvSpPr txBox="1"/>
                <p:nvPr/>
              </p:nvSpPr>
              <p:spPr>
                <a:xfrm>
                  <a:off x="7528871" y="4258271"/>
                  <a:ext cx="13415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a14:m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, shear strain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7CF61DC-D690-ECC2-598E-3E95BCED3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871" y="4258271"/>
                  <a:ext cx="1341521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5909" t="-28889" r="-10909" b="-5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6997C8E-0169-1E06-D7FE-7400D1C7A5E4}"/>
                </a:ext>
              </a:extLst>
            </p:cNvPr>
            <p:cNvSpPr/>
            <p:nvPr/>
          </p:nvSpPr>
          <p:spPr>
            <a:xfrm>
              <a:off x="6160076" y="1672430"/>
              <a:ext cx="94379" cy="91440"/>
            </a:xfrm>
            <a:prstGeom prst="ellipse">
              <a:avLst/>
            </a:prstGeom>
            <a:solidFill>
              <a:srgbClr val="3181BC"/>
            </a:solidFill>
            <a:ln w="28575" cap="flat" cmpd="sng" algn="ctr">
              <a:solidFill>
                <a:srgbClr val="3181B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9524D7F-91F3-5A64-EB70-8FD838B13C02}"/>
                </a:ext>
              </a:extLst>
            </p:cNvPr>
            <p:cNvSpPr/>
            <p:nvPr/>
          </p:nvSpPr>
          <p:spPr>
            <a:xfrm>
              <a:off x="6855576" y="1787792"/>
              <a:ext cx="94379" cy="91440"/>
            </a:xfrm>
            <a:prstGeom prst="ellipse">
              <a:avLst/>
            </a:prstGeom>
            <a:solidFill>
              <a:srgbClr val="3181BC"/>
            </a:solidFill>
            <a:ln w="28575" cap="flat" cmpd="sng" algn="ctr">
              <a:solidFill>
                <a:srgbClr val="3181B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B895E9F-6CA6-9FCE-89D3-9A36303DC8B9}"/>
                </a:ext>
              </a:extLst>
            </p:cNvPr>
            <p:cNvSpPr txBox="1"/>
            <p:nvPr/>
          </p:nvSpPr>
          <p:spPr>
            <a:xfrm>
              <a:off x="4717278" y="2243416"/>
              <a:ext cx="948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Plastic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BFF3319-57DA-C5BF-D972-7DE19FF91EE4}"/>
                </a:ext>
              </a:extLst>
            </p:cNvPr>
            <p:cNvSpPr/>
            <p:nvPr/>
          </p:nvSpPr>
          <p:spPr>
            <a:xfrm>
              <a:off x="4761611" y="2362207"/>
              <a:ext cx="94379" cy="91440"/>
            </a:xfrm>
            <a:prstGeom prst="ellipse">
              <a:avLst/>
            </a:prstGeom>
            <a:solidFill>
              <a:srgbClr val="3181BC"/>
            </a:solidFill>
            <a:ln w="28575" cap="flat" cmpd="sng" algn="ctr">
              <a:solidFill>
                <a:srgbClr val="3181B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107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7B08DB1E-CCEA-7DD4-7091-F17A3248373E}"/>
              </a:ext>
            </a:extLst>
          </p:cNvPr>
          <p:cNvGrpSpPr/>
          <p:nvPr/>
        </p:nvGrpSpPr>
        <p:grpSpPr>
          <a:xfrm>
            <a:off x="2690930" y="-3524"/>
            <a:ext cx="4829059" cy="3546263"/>
            <a:chOff x="135877" y="-55533"/>
            <a:chExt cx="4829059" cy="3546263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CE690BA-AF9E-5FAF-5EA0-163262292888}"/>
                </a:ext>
              </a:extLst>
            </p:cNvPr>
            <p:cNvCxnSpPr>
              <a:cxnSpLocks/>
            </p:cNvCxnSpPr>
            <p:nvPr/>
          </p:nvCxnSpPr>
          <p:spPr>
            <a:xfrm>
              <a:off x="1783643" y="1760309"/>
              <a:ext cx="0" cy="605071"/>
            </a:xfrm>
            <a:prstGeom prst="line">
              <a:avLst/>
            </a:prstGeom>
            <a:noFill/>
            <a:ln w="28575" cap="rnd" cmpd="sng" algn="ctr">
              <a:solidFill>
                <a:srgbClr val="3181BC"/>
              </a:solidFill>
              <a:prstDash val="solid"/>
              <a:miter lim="800000"/>
            </a:ln>
            <a:effectLst/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158FD0E-473C-A8EF-3293-7BBFB95EFB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9490" y="2375319"/>
              <a:ext cx="284153" cy="0"/>
            </a:xfrm>
            <a:prstGeom prst="line">
              <a:avLst/>
            </a:prstGeom>
            <a:noFill/>
            <a:ln w="28575" cap="rnd" cmpd="sng" algn="ctr">
              <a:solidFill>
                <a:srgbClr val="3181BC"/>
              </a:solidFill>
              <a:prstDash val="solid"/>
              <a:miter lim="800000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A9674BB-0C54-A284-B6DF-73A685FB0A1A}"/>
                </a:ext>
              </a:extLst>
            </p:cNvPr>
            <p:cNvCxnSpPr>
              <a:cxnSpLocks/>
            </p:cNvCxnSpPr>
            <p:nvPr/>
          </p:nvCxnSpPr>
          <p:spPr>
            <a:xfrm>
              <a:off x="1046165" y="1774321"/>
              <a:ext cx="0" cy="605071"/>
            </a:xfrm>
            <a:prstGeom prst="line">
              <a:avLst/>
            </a:prstGeom>
            <a:noFill/>
            <a:ln w="28575" cap="rnd" cmpd="sng" algn="ctr">
              <a:solidFill>
                <a:srgbClr val="3181BC"/>
              </a:solidFill>
              <a:prstDash val="solid"/>
              <a:miter lim="800000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9FBAB1D-6068-FFCE-3A52-81F75B1F7F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2012" y="2389331"/>
              <a:ext cx="284153" cy="0"/>
            </a:xfrm>
            <a:prstGeom prst="line">
              <a:avLst/>
            </a:prstGeom>
            <a:noFill/>
            <a:ln w="28575" cap="rnd" cmpd="sng" algn="ctr">
              <a:solidFill>
                <a:srgbClr val="3181BC"/>
              </a:solidFill>
              <a:prstDash val="solid"/>
              <a:miter lim="800000"/>
            </a:ln>
            <a:effectLst/>
          </p:spPr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EEA58F96-9AFE-DD4F-0761-CF74211DA816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1140917" y="477392"/>
              <a:ext cx="1233796" cy="2631337"/>
            </a:xfrm>
            <a:prstGeom prst="line">
              <a:avLst/>
            </a:prstGeom>
            <a:ln w="28575">
              <a:solidFill>
                <a:srgbClr val="E6540D"/>
              </a:solidFill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4A78C25-878C-EEAC-AA69-2E20AEA33A0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8442" y="280276"/>
              <a:ext cx="3738586" cy="2834172"/>
              <a:chOff x="1987822" y="1770890"/>
              <a:chExt cx="6081140" cy="4610032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274A1B9-8E8E-31E2-7C4A-C54A12148703}"/>
                  </a:ext>
                </a:extLst>
              </p:cNvPr>
              <p:cNvSpPr/>
              <p:nvPr/>
            </p:nvSpPr>
            <p:spPr>
              <a:xfrm>
                <a:off x="1987822" y="1897498"/>
                <a:ext cx="5047910" cy="4483424"/>
              </a:xfrm>
              <a:custGeom>
                <a:avLst/>
                <a:gdLst>
                  <a:gd name="connsiteX0" fmla="*/ 0 w 6470374"/>
                  <a:gd name="connsiteY0" fmla="*/ 4442792 h 4442792"/>
                  <a:gd name="connsiteX1" fmla="*/ 646044 w 6470374"/>
                  <a:gd name="connsiteY1" fmla="*/ 3260035 h 4442792"/>
                  <a:gd name="connsiteX2" fmla="*/ 755374 w 6470374"/>
                  <a:gd name="connsiteY2" fmla="*/ 3081131 h 4442792"/>
                  <a:gd name="connsiteX3" fmla="*/ 924339 w 6470374"/>
                  <a:gd name="connsiteY3" fmla="*/ 2912166 h 4442792"/>
                  <a:gd name="connsiteX4" fmla="*/ 1003852 w 6470374"/>
                  <a:gd name="connsiteY4" fmla="*/ 2733261 h 4442792"/>
                  <a:gd name="connsiteX5" fmla="*/ 1143000 w 6470374"/>
                  <a:gd name="connsiteY5" fmla="*/ 2295940 h 4442792"/>
                  <a:gd name="connsiteX6" fmla="*/ 1411357 w 6470374"/>
                  <a:gd name="connsiteY6" fmla="*/ 1838740 h 4442792"/>
                  <a:gd name="connsiteX7" fmla="*/ 1431235 w 6470374"/>
                  <a:gd name="connsiteY7" fmla="*/ 1709531 h 4442792"/>
                  <a:gd name="connsiteX8" fmla="*/ 1490870 w 6470374"/>
                  <a:gd name="connsiteY8" fmla="*/ 1490870 h 4442792"/>
                  <a:gd name="connsiteX9" fmla="*/ 1500809 w 6470374"/>
                  <a:gd name="connsiteY9" fmla="*/ 1222513 h 4442792"/>
                  <a:gd name="connsiteX10" fmla="*/ 1530626 w 6470374"/>
                  <a:gd name="connsiteY10" fmla="*/ 1133061 h 4442792"/>
                  <a:gd name="connsiteX11" fmla="*/ 1550504 w 6470374"/>
                  <a:gd name="connsiteY11" fmla="*/ 1103244 h 4442792"/>
                  <a:gd name="connsiteX12" fmla="*/ 1590261 w 6470374"/>
                  <a:gd name="connsiteY12" fmla="*/ 1063487 h 4442792"/>
                  <a:gd name="connsiteX13" fmla="*/ 1630017 w 6470374"/>
                  <a:gd name="connsiteY13" fmla="*/ 1053548 h 4442792"/>
                  <a:gd name="connsiteX14" fmla="*/ 1659835 w 6470374"/>
                  <a:gd name="connsiteY14" fmla="*/ 1043609 h 4442792"/>
                  <a:gd name="connsiteX15" fmla="*/ 1828800 w 6470374"/>
                  <a:gd name="connsiteY15" fmla="*/ 1053548 h 4442792"/>
                  <a:gd name="connsiteX16" fmla="*/ 1878496 w 6470374"/>
                  <a:gd name="connsiteY16" fmla="*/ 1073427 h 4442792"/>
                  <a:gd name="connsiteX17" fmla="*/ 2027583 w 6470374"/>
                  <a:gd name="connsiteY17" fmla="*/ 1053548 h 4442792"/>
                  <a:gd name="connsiteX18" fmla="*/ 2087217 w 6470374"/>
                  <a:gd name="connsiteY18" fmla="*/ 1023731 h 4442792"/>
                  <a:gd name="connsiteX19" fmla="*/ 2126974 w 6470374"/>
                  <a:gd name="connsiteY19" fmla="*/ 993913 h 4442792"/>
                  <a:gd name="connsiteX20" fmla="*/ 2246244 w 6470374"/>
                  <a:gd name="connsiteY20" fmla="*/ 904461 h 4442792"/>
                  <a:gd name="connsiteX21" fmla="*/ 2315817 w 6470374"/>
                  <a:gd name="connsiteY21" fmla="*/ 854766 h 4442792"/>
                  <a:gd name="connsiteX22" fmla="*/ 2435087 w 6470374"/>
                  <a:gd name="connsiteY22" fmla="*/ 725557 h 4442792"/>
                  <a:gd name="connsiteX23" fmla="*/ 2534478 w 6470374"/>
                  <a:gd name="connsiteY23" fmla="*/ 596348 h 4442792"/>
                  <a:gd name="connsiteX24" fmla="*/ 2673626 w 6470374"/>
                  <a:gd name="connsiteY24" fmla="*/ 427383 h 4442792"/>
                  <a:gd name="connsiteX25" fmla="*/ 2733261 w 6470374"/>
                  <a:gd name="connsiteY25" fmla="*/ 407505 h 4442792"/>
                  <a:gd name="connsiteX26" fmla="*/ 2802835 w 6470374"/>
                  <a:gd name="connsiteY26" fmla="*/ 357809 h 4442792"/>
                  <a:gd name="connsiteX27" fmla="*/ 2882348 w 6470374"/>
                  <a:gd name="connsiteY27" fmla="*/ 288235 h 4442792"/>
                  <a:gd name="connsiteX28" fmla="*/ 3011557 w 6470374"/>
                  <a:gd name="connsiteY28" fmla="*/ 238540 h 4442792"/>
                  <a:gd name="connsiteX29" fmla="*/ 3130826 w 6470374"/>
                  <a:gd name="connsiteY29" fmla="*/ 149087 h 4442792"/>
                  <a:gd name="connsiteX30" fmla="*/ 3190461 w 6470374"/>
                  <a:gd name="connsiteY30" fmla="*/ 139148 h 4442792"/>
                  <a:gd name="connsiteX31" fmla="*/ 3309731 w 6470374"/>
                  <a:gd name="connsiteY31" fmla="*/ 129209 h 4442792"/>
                  <a:gd name="connsiteX32" fmla="*/ 3458817 w 6470374"/>
                  <a:gd name="connsiteY32" fmla="*/ 99392 h 4442792"/>
                  <a:gd name="connsiteX33" fmla="*/ 3747052 w 6470374"/>
                  <a:gd name="connsiteY33" fmla="*/ 19879 h 4442792"/>
                  <a:gd name="connsiteX34" fmla="*/ 3906078 w 6470374"/>
                  <a:gd name="connsiteY34" fmla="*/ 0 h 4442792"/>
                  <a:gd name="connsiteX35" fmla="*/ 4631635 w 6470374"/>
                  <a:gd name="connsiteY35" fmla="*/ 19879 h 4442792"/>
                  <a:gd name="connsiteX36" fmla="*/ 4830417 w 6470374"/>
                  <a:gd name="connsiteY36" fmla="*/ 49696 h 4442792"/>
                  <a:gd name="connsiteX37" fmla="*/ 4999383 w 6470374"/>
                  <a:gd name="connsiteY37" fmla="*/ 89453 h 4442792"/>
                  <a:gd name="connsiteX38" fmla="*/ 5128591 w 6470374"/>
                  <a:gd name="connsiteY38" fmla="*/ 149087 h 4442792"/>
                  <a:gd name="connsiteX39" fmla="*/ 5267739 w 6470374"/>
                  <a:gd name="connsiteY39" fmla="*/ 178905 h 4442792"/>
                  <a:gd name="connsiteX40" fmla="*/ 5357191 w 6470374"/>
                  <a:gd name="connsiteY40" fmla="*/ 218661 h 4442792"/>
                  <a:gd name="connsiteX41" fmla="*/ 5575852 w 6470374"/>
                  <a:gd name="connsiteY41" fmla="*/ 268357 h 4442792"/>
                  <a:gd name="connsiteX42" fmla="*/ 5734878 w 6470374"/>
                  <a:gd name="connsiteY42" fmla="*/ 337931 h 4442792"/>
                  <a:gd name="connsiteX43" fmla="*/ 5953539 w 6470374"/>
                  <a:gd name="connsiteY43" fmla="*/ 397566 h 4442792"/>
                  <a:gd name="connsiteX44" fmla="*/ 6112565 w 6470374"/>
                  <a:gd name="connsiteY44" fmla="*/ 467140 h 4442792"/>
                  <a:gd name="connsiteX45" fmla="*/ 6162261 w 6470374"/>
                  <a:gd name="connsiteY45" fmla="*/ 487018 h 4442792"/>
                  <a:gd name="connsiteX46" fmla="*/ 6251713 w 6470374"/>
                  <a:gd name="connsiteY46" fmla="*/ 516835 h 4442792"/>
                  <a:gd name="connsiteX47" fmla="*/ 6311348 w 6470374"/>
                  <a:gd name="connsiteY47" fmla="*/ 566531 h 4442792"/>
                  <a:gd name="connsiteX48" fmla="*/ 6341165 w 6470374"/>
                  <a:gd name="connsiteY48" fmla="*/ 596348 h 4442792"/>
                  <a:gd name="connsiteX49" fmla="*/ 6430617 w 6470374"/>
                  <a:gd name="connsiteY49" fmla="*/ 655983 h 4442792"/>
                  <a:gd name="connsiteX50" fmla="*/ 6470374 w 6470374"/>
                  <a:gd name="connsiteY50" fmla="*/ 665922 h 4442792"/>
                  <a:gd name="connsiteX0" fmla="*/ 0 w 6470374"/>
                  <a:gd name="connsiteY0" fmla="*/ 4442792 h 4442792"/>
                  <a:gd name="connsiteX1" fmla="*/ 646044 w 6470374"/>
                  <a:gd name="connsiteY1" fmla="*/ 3260035 h 4442792"/>
                  <a:gd name="connsiteX2" fmla="*/ 755374 w 6470374"/>
                  <a:gd name="connsiteY2" fmla="*/ 3081131 h 4442792"/>
                  <a:gd name="connsiteX3" fmla="*/ 924339 w 6470374"/>
                  <a:gd name="connsiteY3" fmla="*/ 2912166 h 4442792"/>
                  <a:gd name="connsiteX4" fmla="*/ 1003852 w 6470374"/>
                  <a:gd name="connsiteY4" fmla="*/ 2733261 h 4442792"/>
                  <a:gd name="connsiteX5" fmla="*/ 1143000 w 6470374"/>
                  <a:gd name="connsiteY5" fmla="*/ 2295940 h 4442792"/>
                  <a:gd name="connsiteX6" fmla="*/ 1411357 w 6470374"/>
                  <a:gd name="connsiteY6" fmla="*/ 1838740 h 4442792"/>
                  <a:gd name="connsiteX7" fmla="*/ 1431235 w 6470374"/>
                  <a:gd name="connsiteY7" fmla="*/ 1709531 h 4442792"/>
                  <a:gd name="connsiteX8" fmla="*/ 1500809 w 6470374"/>
                  <a:gd name="connsiteY8" fmla="*/ 1222513 h 4442792"/>
                  <a:gd name="connsiteX9" fmla="*/ 1530626 w 6470374"/>
                  <a:gd name="connsiteY9" fmla="*/ 1133061 h 4442792"/>
                  <a:gd name="connsiteX10" fmla="*/ 1550504 w 6470374"/>
                  <a:gd name="connsiteY10" fmla="*/ 1103244 h 4442792"/>
                  <a:gd name="connsiteX11" fmla="*/ 1590261 w 6470374"/>
                  <a:gd name="connsiteY11" fmla="*/ 1063487 h 4442792"/>
                  <a:gd name="connsiteX12" fmla="*/ 1630017 w 6470374"/>
                  <a:gd name="connsiteY12" fmla="*/ 1053548 h 4442792"/>
                  <a:gd name="connsiteX13" fmla="*/ 1659835 w 6470374"/>
                  <a:gd name="connsiteY13" fmla="*/ 1043609 h 4442792"/>
                  <a:gd name="connsiteX14" fmla="*/ 1828800 w 6470374"/>
                  <a:gd name="connsiteY14" fmla="*/ 1053548 h 4442792"/>
                  <a:gd name="connsiteX15" fmla="*/ 1878496 w 6470374"/>
                  <a:gd name="connsiteY15" fmla="*/ 1073427 h 4442792"/>
                  <a:gd name="connsiteX16" fmla="*/ 2027583 w 6470374"/>
                  <a:gd name="connsiteY16" fmla="*/ 1053548 h 4442792"/>
                  <a:gd name="connsiteX17" fmla="*/ 2087217 w 6470374"/>
                  <a:gd name="connsiteY17" fmla="*/ 1023731 h 4442792"/>
                  <a:gd name="connsiteX18" fmla="*/ 2126974 w 6470374"/>
                  <a:gd name="connsiteY18" fmla="*/ 993913 h 4442792"/>
                  <a:gd name="connsiteX19" fmla="*/ 2246244 w 6470374"/>
                  <a:gd name="connsiteY19" fmla="*/ 904461 h 4442792"/>
                  <a:gd name="connsiteX20" fmla="*/ 2315817 w 6470374"/>
                  <a:gd name="connsiteY20" fmla="*/ 854766 h 4442792"/>
                  <a:gd name="connsiteX21" fmla="*/ 2435087 w 6470374"/>
                  <a:gd name="connsiteY21" fmla="*/ 725557 h 4442792"/>
                  <a:gd name="connsiteX22" fmla="*/ 2534478 w 6470374"/>
                  <a:gd name="connsiteY22" fmla="*/ 596348 h 4442792"/>
                  <a:gd name="connsiteX23" fmla="*/ 2673626 w 6470374"/>
                  <a:gd name="connsiteY23" fmla="*/ 427383 h 4442792"/>
                  <a:gd name="connsiteX24" fmla="*/ 2733261 w 6470374"/>
                  <a:gd name="connsiteY24" fmla="*/ 407505 h 4442792"/>
                  <a:gd name="connsiteX25" fmla="*/ 2802835 w 6470374"/>
                  <a:gd name="connsiteY25" fmla="*/ 357809 h 4442792"/>
                  <a:gd name="connsiteX26" fmla="*/ 2882348 w 6470374"/>
                  <a:gd name="connsiteY26" fmla="*/ 288235 h 4442792"/>
                  <a:gd name="connsiteX27" fmla="*/ 3011557 w 6470374"/>
                  <a:gd name="connsiteY27" fmla="*/ 238540 h 4442792"/>
                  <a:gd name="connsiteX28" fmla="*/ 3130826 w 6470374"/>
                  <a:gd name="connsiteY28" fmla="*/ 149087 h 4442792"/>
                  <a:gd name="connsiteX29" fmla="*/ 3190461 w 6470374"/>
                  <a:gd name="connsiteY29" fmla="*/ 139148 h 4442792"/>
                  <a:gd name="connsiteX30" fmla="*/ 3309731 w 6470374"/>
                  <a:gd name="connsiteY30" fmla="*/ 129209 h 4442792"/>
                  <a:gd name="connsiteX31" fmla="*/ 3458817 w 6470374"/>
                  <a:gd name="connsiteY31" fmla="*/ 99392 h 4442792"/>
                  <a:gd name="connsiteX32" fmla="*/ 3747052 w 6470374"/>
                  <a:gd name="connsiteY32" fmla="*/ 19879 h 4442792"/>
                  <a:gd name="connsiteX33" fmla="*/ 3906078 w 6470374"/>
                  <a:gd name="connsiteY33" fmla="*/ 0 h 4442792"/>
                  <a:gd name="connsiteX34" fmla="*/ 4631635 w 6470374"/>
                  <a:gd name="connsiteY34" fmla="*/ 19879 h 4442792"/>
                  <a:gd name="connsiteX35" fmla="*/ 4830417 w 6470374"/>
                  <a:gd name="connsiteY35" fmla="*/ 49696 h 4442792"/>
                  <a:gd name="connsiteX36" fmla="*/ 4999383 w 6470374"/>
                  <a:gd name="connsiteY36" fmla="*/ 89453 h 4442792"/>
                  <a:gd name="connsiteX37" fmla="*/ 5128591 w 6470374"/>
                  <a:gd name="connsiteY37" fmla="*/ 149087 h 4442792"/>
                  <a:gd name="connsiteX38" fmla="*/ 5267739 w 6470374"/>
                  <a:gd name="connsiteY38" fmla="*/ 178905 h 4442792"/>
                  <a:gd name="connsiteX39" fmla="*/ 5357191 w 6470374"/>
                  <a:gd name="connsiteY39" fmla="*/ 218661 h 4442792"/>
                  <a:gd name="connsiteX40" fmla="*/ 5575852 w 6470374"/>
                  <a:gd name="connsiteY40" fmla="*/ 268357 h 4442792"/>
                  <a:gd name="connsiteX41" fmla="*/ 5734878 w 6470374"/>
                  <a:gd name="connsiteY41" fmla="*/ 337931 h 4442792"/>
                  <a:gd name="connsiteX42" fmla="*/ 5953539 w 6470374"/>
                  <a:gd name="connsiteY42" fmla="*/ 397566 h 4442792"/>
                  <a:gd name="connsiteX43" fmla="*/ 6112565 w 6470374"/>
                  <a:gd name="connsiteY43" fmla="*/ 467140 h 4442792"/>
                  <a:gd name="connsiteX44" fmla="*/ 6162261 w 6470374"/>
                  <a:gd name="connsiteY44" fmla="*/ 487018 h 4442792"/>
                  <a:gd name="connsiteX45" fmla="*/ 6251713 w 6470374"/>
                  <a:gd name="connsiteY45" fmla="*/ 516835 h 4442792"/>
                  <a:gd name="connsiteX46" fmla="*/ 6311348 w 6470374"/>
                  <a:gd name="connsiteY46" fmla="*/ 566531 h 4442792"/>
                  <a:gd name="connsiteX47" fmla="*/ 6341165 w 6470374"/>
                  <a:gd name="connsiteY47" fmla="*/ 596348 h 4442792"/>
                  <a:gd name="connsiteX48" fmla="*/ 6430617 w 6470374"/>
                  <a:gd name="connsiteY48" fmla="*/ 655983 h 4442792"/>
                  <a:gd name="connsiteX49" fmla="*/ 6470374 w 6470374"/>
                  <a:gd name="connsiteY49" fmla="*/ 665922 h 4442792"/>
                  <a:gd name="connsiteX0" fmla="*/ 0 w 6470374"/>
                  <a:gd name="connsiteY0" fmla="*/ 4442792 h 4442792"/>
                  <a:gd name="connsiteX1" fmla="*/ 646044 w 6470374"/>
                  <a:gd name="connsiteY1" fmla="*/ 3260035 h 4442792"/>
                  <a:gd name="connsiteX2" fmla="*/ 755374 w 6470374"/>
                  <a:gd name="connsiteY2" fmla="*/ 3081131 h 4442792"/>
                  <a:gd name="connsiteX3" fmla="*/ 924339 w 6470374"/>
                  <a:gd name="connsiteY3" fmla="*/ 2912166 h 4442792"/>
                  <a:gd name="connsiteX4" fmla="*/ 1003852 w 6470374"/>
                  <a:gd name="connsiteY4" fmla="*/ 2733261 h 4442792"/>
                  <a:gd name="connsiteX5" fmla="*/ 1143000 w 6470374"/>
                  <a:gd name="connsiteY5" fmla="*/ 2295940 h 4442792"/>
                  <a:gd name="connsiteX6" fmla="*/ 1411357 w 6470374"/>
                  <a:gd name="connsiteY6" fmla="*/ 1838740 h 4442792"/>
                  <a:gd name="connsiteX7" fmla="*/ 1500809 w 6470374"/>
                  <a:gd name="connsiteY7" fmla="*/ 1222513 h 4442792"/>
                  <a:gd name="connsiteX8" fmla="*/ 1530626 w 6470374"/>
                  <a:gd name="connsiteY8" fmla="*/ 1133061 h 4442792"/>
                  <a:gd name="connsiteX9" fmla="*/ 1550504 w 6470374"/>
                  <a:gd name="connsiteY9" fmla="*/ 1103244 h 4442792"/>
                  <a:gd name="connsiteX10" fmla="*/ 1590261 w 6470374"/>
                  <a:gd name="connsiteY10" fmla="*/ 1063487 h 4442792"/>
                  <a:gd name="connsiteX11" fmla="*/ 1630017 w 6470374"/>
                  <a:gd name="connsiteY11" fmla="*/ 1053548 h 4442792"/>
                  <a:gd name="connsiteX12" fmla="*/ 1659835 w 6470374"/>
                  <a:gd name="connsiteY12" fmla="*/ 1043609 h 4442792"/>
                  <a:gd name="connsiteX13" fmla="*/ 1828800 w 6470374"/>
                  <a:gd name="connsiteY13" fmla="*/ 1053548 h 4442792"/>
                  <a:gd name="connsiteX14" fmla="*/ 1878496 w 6470374"/>
                  <a:gd name="connsiteY14" fmla="*/ 1073427 h 4442792"/>
                  <a:gd name="connsiteX15" fmla="*/ 2027583 w 6470374"/>
                  <a:gd name="connsiteY15" fmla="*/ 1053548 h 4442792"/>
                  <a:gd name="connsiteX16" fmla="*/ 2087217 w 6470374"/>
                  <a:gd name="connsiteY16" fmla="*/ 1023731 h 4442792"/>
                  <a:gd name="connsiteX17" fmla="*/ 2126974 w 6470374"/>
                  <a:gd name="connsiteY17" fmla="*/ 993913 h 4442792"/>
                  <a:gd name="connsiteX18" fmla="*/ 2246244 w 6470374"/>
                  <a:gd name="connsiteY18" fmla="*/ 904461 h 4442792"/>
                  <a:gd name="connsiteX19" fmla="*/ 2315817 w 6470374"/>
                  <a:gd name="connsiteY19" fmla="*/ 854766 h 4442792"/>
                  <a:gd name="connsiteX20" fmla="*/ 2435087 w 6470374"/>
                  <a:gd name="connsiteY20" fmla="*/ 725557 h 4442792"/>
                  <a:gd name="connsiteX21" fmla="*/ 2534478 w 6470374"/>
                  <a:gd name="connsiteY21" fmla="*/ 596348 h 4442792"/>
                  <a:gd name="connsiteX22" fmla="*/ 2673626 w 6470374"/>
                  <a:gd name="connsiteY22" fmla="*/ 427383 h 4442792"/>
                  <a:gd name="connsiteX23" fmla="*/ 2733261 w 6470374"/>
                  <a:gd name="connsiteY23" fmla="*/ 407505 h 4442792"/>
                  <a:gd name="connsiteX24" fmla="*/ 2802835 w 6470374"/>
                  <a:gd name="connsiteY24" fmla="*/ 357809 h 4442792"/>
                  <a:gd name="connsiteX25" fmla="*/ 2882348 w 6470374"/>
                  <a:gd name="connsiteY25" fmla="*/ 288235 h 4442792"/>
                  <a:gd name="connsiteX26" fmla="*/ 3011557 w 6470374"/>
                  <a:gd name="connsiteY26" fmla="*/ 238540 h 4442792"/>
                  <a:gd name="connsiteX27" fmla="*/ 3130826 w 6470374"/>
                  <a:gd name="connsiteY27" fmla="*/ 149087 h 4442792"/>
                  <a:gd name="connsiteX28" fmla="*/ 3190461 w 6470374"/>
                  <a:gd name="connsiteY28" fmla="*/ 139148 h 4442792"/>
                  <a:gd name="connsiteX29" fmla="*/ 3309731 w 6470374"/>
                  <a:gd name="connsiteY29" fmla="*/ 129209 h 4442792"/>
                  <a:gd name="connsiteX30" fmla="*/ 3458817 w 6470374"/>
                  <a:gd name="connsiteY30" fmla="*/ 99392 h 4442792"/>
                  <a:gd name="connsiteX31" fmla="*/ 3747052 w 6470374"/>
                  <a:gd name="connsiteY31" fmla="*/ 19879 h 4442792"/>
                  <a:gd name="connsiteX32" fmla="*/ 3906078 w 6470374"/>
                  <a:gd name="connsiteY32" fmla="*/ 0 h 4442792"/>
                  <a:gd name="connsiteX33" fmla="*/ 4631635 w 6470374"/>
                  <a:gd name="connsiteY33" fmla="*/ 19879 h 4442792"/>
                  <a:gd name="connsiteX34" fmla="*/ 4830417 w 6470374"/>
                  <a:gd name="connsiteY34" fmla="*/ 49696 h 4442792"/>
                  <a:gd name="connsiteX35" fmla="*/ 4999383 w 6470374"/>
                  <a:gd name="connsiteY35" fmla="*/ 89453 h 4442792"/>
                  <a:gd name="connsiteX36" fmla="*/ 5128591 w 6470374"/>
                  <a:gd name="connsiteY36" fmla="*/ 149087 h 4442792"/>
                  <a:gd name="connsiteX37" fmla="*/ 5267739 w 6470374"/>
                  <a:gd name="connsiteY37" fmla="*/ 178905 h 4442792"/>
                  <a:gd name="connsiteX38" fmla="*/ 5357191 w 6470374"/>
                  <a:gd name="connsiteY38" fmla="*/ 218661 h 4442792"/>
                  <a:gd name="connsiteX39" fmla="*/ 5575852 w 6470374"/>
                  <a:gd name="connsiteY39" fmla="*/ 268357 h 4442792"/>
                  <a:gd name="connsiteX40" fmla="*/ 5734878 w 6470374"/>
                  <a:gd name="connsiteY40" fmla="*/ 337931 h 4442792"/>
                  <a:gd name="connsiteX41" fmla="*/ 5953539 w 6470374"/>
                  <a:gd name="connsiteY41" fmla="*/ 397566 h 4442792"/>
                  <a:gd name="connsiteX42" fmla="*/ 6112565 w 6470374"/>
                  <a:gd name="connsiteY42" fmla="*/ 467140 h 4442792"/>
                  <a:gd name="connsiteX43" fmla="*/ 6162261 w 6470374"/>
                  <a:gd name="connsiteY43" fmla="*/ 487018 h 4442792"/>
                  <a:gd name="connsiteX44" fmla="*/ 6251713 w 6470374"/>
                  <a:gd name="connsiteY44" fmla="*/ 516835 h 4442792"/>
                  <a:gd name="connsiteX45" fmla="*/ 6311348 w 6470374"/>
                  <a:gd name="connsiteY45" fmla="*/ 566531 h 4442792"/>
                  <a:gd name="connsiteX46" fmla="*/ 6341165 w 6470374"/>
                  <a:gd name="connsiteY46" fmla="*/ 596348 h 4442792"/>
                  <a:gd name="connsiteX47" fmla="*/ 6430617 w 6470374"/>
                  <a:gd name="connsiteY47" fmla="*/ 655983 h 4442792"/>
                  <a:gd name="connsiteX48" fmla="*/ 6470374 w 6470374"/>
                  <a:gd name="connsiteY48" fmla="*/ 665922 h 4442792"/>
                  <a:gd name="connsiteX0" fmla="*/ 0 w 6470374"/>
                  <a:gd name="connsiteY0" fmla="*/ 4442792 h 4442792"/>
                  <a:gd name="connsiteX1" fmla="*/ 646044 w 6470374"/>
                  <a:gd name="connsiteY1" fmla="*/ 3260035 h 4442792"/>
                  <a:gd name="connsiteX2" fmla="*/ 755374 w 6470374"/>
                  <a:gd name="connsiteY2" fmla="*/ 3081131 h 4442792"/>
                  <a:gd name="connsiteX3" fmla="*/ 924339 w 6470374"/>
                  <a:gd name="connsiteY3" fmla="*/ 2912166 h 4442792"/>
                  <a:gd name="connsiteX4" fmla="*/ 1003852 w 6470374"/>
                  <a:gd name="connsiteY4" fmla="*/ 2733261 h 4442792"/>
                  <a:gd name="connsiteX5" fmla="*/ 1143000 w 6470374"/>
                  <a:gd name="connsiteY5" fmla="*/ 2295940 h 4442792"/>
                  <a:gd name="connsiteX6" fmla="*/ 1500809 w 6470374"/>
                  <a:gd name="connsiteY6" fmla="*/ 1222513 h 4442792"/>
                  <a:gd name="connsiteX7" fmla="*/ 1530626 w 6470374"/>
                  <a:gd name="connsiteY7" fmla="*/ 1133061 h 4442792"/>
                  <a:gd name="connsiteX8" fmla="*/ 1550504 w 6470374"/>
                  <a:gd name="connsiteY8" fmla="*/ 1103244 h 4442792"/>
                  <a:gd name="connsiteX9" fmla="*/ 1590261 w 6470374"/>
                  <a:gd name="connsiteY9" fmla="*/ 1063487 h 4442792"/>
                  <a:gd name="connsiteX10" fmla="*/ 1630017 w 6470374"/>
                  <a:gd name="connsiteY10" fmla="*/ 1053548 h 4442792"/>
                  <a:gd name="connsiteX11" fmla="*/ 1659835 w 6470374"/>
                  <a:gd name="connsiteY11" fmla="*/ 1043609 h 4442792"/>
                  <a:gd name="connsiteX12" fmla="*/ 1828800 w 6470374"/>
                  <a:gd name="connsiteY12" fmla="*/ 1053548 h 4442792"/>
                  <a:gd name="connsiteX13" fmla="*/ 1878496 w 6470374"/>
                  <a:gd name="connsiteY13" fmla="*/ 1073427 h 4442792"/>
                  <a:gd name="connsiteX14" fmla="*/ 2027583 w 6470374"/>
                  <a:gd name="connsiteY14" fmla="*/ 1053548 h 4442792"/>
                  <a:gd name="connsiteX15" fmla="*/ 2087217 w 6470374"/>
                  <a:gd name="connsiteY15" fmla="*/ 1023731 h 4442792"/>
                  <a:gd name="connsiteX16" fmla="*/ 2126974 w 6470374"/>
                  <a:gd name="connsiteY16" fmla="*/ 993913 h 4442792"/>
                  <a:gd name="connsiteX17" fmla="*/ 2246244 w 6470374"/>
                  <a:gd name="connsiteY17" fmla="*/ 904461 h 4442792"/>
                  <a:gd name="connsiteX18" fmla="*/ 2315817 w 6470374"/>
                  <a:gd name="connsiteY18" fmla="*/ 854766 h 4442792"/>
                  <a:gd name="connsiteX19" fmla="*/ 2435087 w 6470374"/>
                  <a:gd name="connsiteY19" fmla="*/ 725557 h 4442792"/>
                  <a:gd name="connsiteX20" fmla="*/ 2534478 w 6470374"/>
                  <a:gd name="connsiteY20" fmla="*/ 596348 h 4442792"/>
                  <a:gd name="connsiteX21" fmla="*/ 2673626 w 6470374"/>
                  <a:gd name="connsiteY21" fmla="*/ 427383 h 4442792"/>
                  <a:gd name="connsiteX22" fmla="*/ 2733261 w 6470374"/>
                  <a:gd name="connsiteY22" fmla="*/ 407505 h 4442792"/>
                  <a:gd name="connsiteX23" fmla="*/ 2802835 w 6470374"/>
                  <a:gd name="connsiteY23" fmla="*/ 357809 h 4442792"/>
                  <a:gd name="connsiteX24" fmla="*/ 2882348 w 6470374"/>
                  <a:gd name="connsiteY24" fmla="*/ 288235 h 4442792"/>
                  <a:gd name="connsiteX25" fmla="*/ 3011557 w 6470374"/>
                  <a:gd name="connsiteY25" fmla="*/ 238540 h 4442792"/>
                  <a:gd name="connsiteX26" fmla="*/ 3130826 w 6470374"/>
                  <a:gd name="connsiteY26" fmla="*/ 149087 h 4442792"/>
                  <a:gd name="connsiteX27" fmla="*/ 3190461 w 6470374"/>
                  <a:gd name="connsiteY27" fmla="*/ 139148 h 4442792"/>
                  <a:gd name="connsiteX28" fmla="*/ 3309731 w 6470374"/>
                  <a:gd name="connsiteY28" fmla="*/ 129209 h 4442792"/>
                  <a:gd name="connsiteX29" fmla="*/ 3458817 w 6470374"/>
                  <a:gd name="connsiteY29" fmla="*/ 99392 h 4442792"/>
                  <a:gd name="connsiteX30" fmla="*/ 3747052 w 6470374"/>
                  <a:gd name="connsiteY30" fmla="*/ 19879 h 4442792"/>
                  <a:gd name="connsiteX31" fmla="*/ 3906078 w 6470374"/>
                  <a:gd name="connsiteY31" fmla="*/ 0 h 4442792"/>
                  <a:gd name="connsiteX32" fmla="*/ 4631635 w 6470374"/>
                  <a:gd name="connsiteY32" fmla="*/ 19879 h 4442792"/>
                  <a:gd name="connsiteX33" fmla="*/ 4830417 w 6470374"/>
                  <a:gd name="connsiteY33" fmla="*/ 49696 h 4442792"/>
                  <a:gd name="connsiteX34" fmla="*/ 4999383 w 6470374"/>
                  <a:gd name="connsiteY34" fmla="*/ 89453 h 4442792"/>
                  <a:gd name="connsiteX35" fmla="*/ 5128591 w 6470374"/>
                  <a:gd name="connsiteY35" fmla="*/ 149087 h 4442792"/>
                  <a:gd name="connsiteX36" fmla="*/ 5267739 w 6470374"/>
                  <a:gd name="connsiteY36" fmla="*/ 178905 h 4442792"/>
                  <a:gd name="connsiteX37" fmla="*/ 5357191 w 6470374"/>
                  <a:gd name="connsiteY37" fmla="*/ 218661 h 4442792"/>
                  <a:gd name="connsiteX38" fmla="*/ 5575852 w 6470374"/>
                  <a:gd name="connsiteY38" fmla="*/ 268357 h 4442792"/>
                  <a:gd name="connsiteX39" fmla="*/ 5734878 w 6470374"/>
                  <a:gd name="connsiteY39" fmla="*/ 337931 h 4442792"/>
                  <a:gd name="connsiteX40" fmla="*/ 5953539 w 6470374"/>
                  <a:gd name="connsiteY40" fmla="*/ 397566 h 4442792"/>
                  <a:gd name="connsiteX41" fmla="*/ 6112565 w 6470374"/>
                  <a:gd name="connsiteY41" fmla="*/ 467140 h 4442792"/>
                  <a:gd name="connsiteX42" fmla="*/ 6162261 w 6470374"/>
                  <a:gd name="connsiteY42" fmla="*/ 487018 h 4442792"/>
                  <a:gd name="connsiteX43" fmla="*/ 6251713 w 6470374"/>
                  <a:gd name="connsiteY43" fmla="*/ 516835 h 4442792"/>
                  <a:gd name="connsiteX44" fmla="*/ 6311348 w 6470374"/>
                  <a:gd name="connsiteY44" fmla="*/ 566531 h 4442792"/>
                  <a:gd name="connsiteX45" fmla="*/ 6341165 w 6470374"/>
                  <a:gd name="connsiteY45" fmla="*/ 596348 h 4442792"/>
                  <a:gd name="connsiteX46" fmla="*/ 6430617 w 6470374"/>
                  <a:gd name="connsiteY46" fmla="*/ 655983 h 4442792"/>
                  <a:gd name="connsiteX47" fmla="*/ 6470374 w 6470374"/>
                  <a:gd name="connsiteY47" fmla="*/ 665922 h 4442792"/>
                  <a:gd name="connsiteX0" fmla="*/ 0 w 6470374"/>
                  <a:gd name="connsiteY0" fmla="*/ 4442792 h 4442792"/>
                  <a:gd name="connsiteX1" fmla="*/ 646044 w 6470374"/>
                  <a:gd name="connsiteY1" fmla="*/ 3260035 h 4442792"/>
                  <a:gd name="connsiteX2" fmla="*/ 755374 w 6470374"/>
                  <a:gd name="connsiteY2" fmla="*/ 3081131 h 4442792"/>
                  <a:gd name="connsiteX3" fmla="*/ 924339 w 6470374"/>
                  <a:gd name="connsiteY3" fmla="*/ 2912166 h 4442792"/>
                  <a:gd name="connsiteX4" fmla="*/ 1003852 w 6470374"/>
                  <a:gd name="connsiteY4" fmla="*/ 2733261 h 4442792"/>
                  <a:gd name="connsiteX5" fmla="*/ 1500809 w 6470374"/>
                  <a:gd name="connsiteY5" fmla="*/ 1222513 h 4442792"/>
                  <a:gd name="connsiteX6" fmla="*/ 1530626 w 6470374"/>
                  <a:gd name="connsiteY6" fmla="*/ 1133061 h 4442792"/>
                  <a:gd name="connsiteX7" fmla="*/ 1550504 w 6470374"/>
                  <a:gd name="connsiteY7" fmla="*/ 1103244 h 4442792"/>
                  <a:gd name="connsiteX8" fmla="*/ 1590261 w 6470374"/>
                  <a:gd name="connsiteY8" fmla="*/ 1063487 h 4442792"/>
                  <a:gd name="connsiteX9" fmla="*/ 1630017 w 6470374"/>
                  <a:gd name="connsiteY9" fmla="*/ 1053548 h 4442792"/>
                  <a:gd name="connsiteX10" fmla="*/ 1659835 w 6470374"/>
                  <a:gd name="connsiteY10" fmla="*/ 1043609 h 4442792"/>
                  <a:gd name="connsiteX11" fmla="*/ 1828800 w 6470374"/>
                  <a:gd name="connsiteY11" fmla="*/ 1053548 h 4442792"/>
                  <a:gd name="connsiteX12" fmla="*/ 1878496 w 6470374"/>
                  <a:gd name="connsiteY12" fmla="*/ 1073427 h 4442792"/>
                  <a:gd name="connsiteX13" fmla="*/ 2027583 w 6470374"/>
                  <a:gd name="connsiteY13" fmla="*/ 1053548 h 4442792"/>
                  <a:gd name="connsiteX14" fmla="*/ 2087217 w 6470374"/>
                  <a:gd name="connsiteY14" fmla="*/ 1023731 h 4442792"/>
                  <a:gd name="connsiteX15" fmla="*/ 2126974 w 6470374"/>
                  <a:gd name="connsiteY15" fmla="*/ 993913 h 4442792"/>
                  <a:gd name="connsiteX16" fmla="*/ 2246244 w 6470374"/>
                  <a:gd name="connsiteY16" fmla="*/ 904461 h 4442792"/>
                  <a:gd name="connsiteX17" fmla="*/ 2315817 w 6470374"/>
                  <a:gd name="connsiteY17" fmla="*/ 854766 h 4442792"/>
                  <a:gd name="connsiteX18" fmla="*/ 2435087 w 6470374"/>
                  <a:gd name="connsiteY18" fmla="*/ 725557 h 4442792"/>
                  <a:gd name="connsiteX19" fmla="*/ 2534478 w 6470374"/>
                  <a:gd name="connsiteY19" fmla="*/ 596348 h 4442792"/>
                  <a:gd name="connsiteX20" fmla="*/ 2673626 w 6470374"/>
                  <a:gd name="connsiteY20" fmla="*/ 427383 h 4442792"/>
                  <a:gd name="connsiteX21" fmla="*/ 2733261 w 6470374"/>
                  <a:gd name="connsiteY21" fmla="*/ 407505 h 4442792"/>
                  <a:gd name="connsiteX22" fmla="*/ 2802835 w 6470374"/>
                  <a:gd name="connsiteY22" fmla="*/ 357809 h 4442792"/>
                  <a:gd name="connsiteX23" fmla="*/ 2882348 w 6470374"/>
                  <a:gd name="connsiteY23" fmla="*/ 288235 h 4442792"/>
                  <a:gd name="connsiteX24" fmla="*/ 3011557 w 6470374"/>
                  <a:gd name="connsiteY24" fmla="*/ 238540 h 4442792"/>
                  <a:gd name="connsiteX25" fmla="*/ 3130826 w 6470374"/>
                  <a:gd name="connsiteY25" fmla="*/ 149087 h 4442792"/>
                  <a:gd name="connsiteX26" fmla="*/ 3190461 w 6470374"/>
                  <a:gd name="connsiteY26" fmla="*/ 139148 h 4442792"/>
                  <a:gd name="connsiteX27" fmla="*/ 3309731 w 6470374"/>
                  <a:gd name="connsiteY27" fmla="*/ 129209 h 4442792"/>
                  <a:gd name="connsiteX28" fmla="*/ 3458817 w 6470374"/>
                  <a:gd name="connsiteY28" fmla="*/ 99392 h 4442792"/>
                  <a:gd name="connsiteX29" fmla="*/ 3747052 w 6470374"/>
                  <a:gd name="connsiteY29" fmla="*/ 19879 h 4442792"/>
                  <a:gd name="connsiteX30" fmla="*/ 3906078 w 6470374"/>
                  <a:gd name="connsiteY30" fmla="*/ 0 h 4442792"/>
                  <a:gd name="connsiteX31" fmla="*/ 4631635 w 6470374"/>
                  <a:gd name="connsiteY31" fmla="*/ 19879 h 4442792"/>
                  <a:gd name="connsiteX32" fmla="*/ 4830417 w 6470374"/>
                  <a:gd name="connsiteY32" fmla="*/ 49696 h 4442792"/>
                  <a:gd name="connsiteX33" fmla="*/ 4999383 w 6470374"/>
                  <a:gd name="connsiteY33" fmla="*/ 89453 h 4442792"/>
                  <a:gd name="connsiteX34" fmla="*/ 5128591 w 6470374"/>
                  <a:gd name="connsiteY34" fmla="*/ 149087 h 4442792"/>
                  <a:gd name="connsiteX35" fmla="*/ 5267739 w 6470374"/>
                  <a:gd name="connsiteY35" fmla="*/ 178905 h 4442792"/>
                  <a:gd name="connsiteX36" fmla="*/ 5357191 w 6470374"/>
                  <a:gd name="connsiteY36" fmla="*/ 218661 h 4442792"/>
                  <a:gd name="connsiteX37" fmla="*/ 5575852 w 6470374"/>
                  <a:gd name="connsiteY37" fmla="*/ 268357 h 4442792"/>
                  <a:gd name="connsiteX38" fmla="*/ 5734878 w 6470374"/>
                  <a:gd name="connsiteY38" fmla="*/ 337931 h 4442792"/>
                  <a:gd name="connsiteX39" fmla="*/ 5953539 w 6470374"/>
                  <a:gd name="connsiteY39" fmla="*/ 397566 h 4442792"/>
                  <a:gd name="connsiteX40" fmla="*/ 6112565 w 6470374"/>
                  <a:gd name="connsiteY40" fmla="*/ 467140 h 4442792"/>
                  <a:gd name="connsiteX41" fmla="*/ 6162261 w 6470374"/>
                  <a:gd name="connsiteY41" fmla="*/ 487018 h 4442792"/>
                  <a:gd name="connsiteX42" fmla="*/ 6251713 w 6470374"/>
                  <a:gd name="connsiteY42" fmla="*/ 516835 h 4442792"/>
                  <a:gd name="connsiteX43" fmla="*/ 6311348 w 6470374"/>
                  <a:gd name="connsiteY43" fmla="*/ 566531 h 4442792"/>
                  <a:gd name="connsiteX44" fmla="*/ 6341165 w 6470374"/>
                  <a:gd name="connsiteY44" fmla="*/ 596348 h 4442792"/>
                  <a:gd name="connsiteX45" fmla="*/ 6430617 w 6470374"/>
                  <a:gd name="connsiteY45" fmla="*/ 655983 h 4442792"/>
                  <a:gd name="connsiteX46" fmla="*/ 6470374 w 6470374"/>
                  <a:gd name="connsiteY46" fmla="*/ 665922 h 4442792"/>
                  <a:gd name="connsiteX0" fmla="*/ 0 w 6470374"/>
                  <a:gd name="connsiteY0" fmla="*/ 4442792 h 4442792"/>
                  <a:gd name="connsiteX1" fmla="*/ 646044 w 6470374"/>
                  <a:gd name="connsiteY1" fmla="*/ 3260035 h 4442792"/>
                  <a:gd name="connsiteX2" fmla="*/ 755374 w 6470374"/>
                  <a:gd name="connsiteY2" fmla="*/ 3081131 h 4442792"/>
                  <a:gd name="connsiteX3" fmla="*/ 924339 w 6470374"/>
                  <a:gd name="connsiteY3" fmla="*/ 2912166 h 4442792"/>
                  <a:gd name="connsiteX4" fmla="*/ 1500809 w 6470374"/>
                  <a:gd name="connsiteY4" fmla="*/ 1222513 h 4442792"/>
                  <a:gd name="connsiteX5" fmla="*/ 1530626 w 6470374"/>
                  <a:gd name="connsiteY5" fmla="*/ 1133061 h 4442792"/>
                  <a:gd name="connsiteX6" fmla="*/ 1550504 w 6470374"/>
                  <a:gd name="connsiteY6" fmla="*/ 1103244 h 4442792"/>
                  <a:gd name="connsiteX7" fmla="*/ 1590261 w 6470374"/>
                  <a:gd name="connsiteY7" fmla="*/ 1063487 h 4442792"/>
                  <a:gd name="connsiteX8" fmla="*/ 1630017 w 6470374"/>
                  <a:gd name="connsiteY8" fmla="*/ 1053548 h 4442792"/>
                  <a:gd name="connsiteX9" fmla="*/ 1659835 w 6470374"/>
                  <a:gd name="connsiteY9" fmla="*/ 1043609 h 4442792"/>
                  <a:gd name="connsiteX10" fmla="*/ 1828800 w 6470374"/>
                  <a:gd name="connsiteY10" fmla="*/ 1053548 h 4442792"/>
                  <a:gd name="connsiteX11" fmla="*/ 1878496 w 6470374"/>
                  <a:gd name="connsiteY11" fmla="*/ 1073427 h 4442792"/>
                  <a:gd name="connsiteX12" fmla="*/ 2027583 w 6470374"/>
                  <a:gd name="connsiteY12" fmla="*/ 1053548 h 4442792"/>
                  <a:gd name="connsiteX13" fmla="*/ 2087217 w 6470374"/>
                  <a:gd name="connsiteY13" fmla="*/ 1023731 h 4442792"/>
                  <a:gd name="connsiteX14" fmla="*/ 2126974 w 6470374"/>
                  <a:gd name="connsiteY14" fmla="*/ 993913 h 4442792"/>
                  <a:gd name="connsiteX15" fmla="*/ 2246244 w 6470374"/>
                  <a:gd name="connsiteY15" fmla="*/ 904461 h 4442792"/>
                  <a:gd name="connsiteX16" fmla="*/ 2315817 w 6470374"/>
                  <a:gd name="connsiteY16" fmla="*/ 854766 h 4442792"/>
                  <a:gd name="connsiteX17" fmla="*/ 2435087 w 6470374"/>
                  <a:gd name="connsiteY17" fmla="*/ 725557 h 4442792"/>
                  <a:gd name="connsiteX18" fmla="*/ 2534478 w 6470374"/>
                  <a:gd name="connsiteY18" fmla="*/ 596348 h 4442792"/>
                  <a:gd name="connsiteX19" fmla="*/ 2673626 w 6470374"/>
                  <a:gd name="connsiteY19" fmla="*/ 427383 h 4442792"/>
                  <a:gd name="connsiteX20" fmla="*/ 2733261 w 6470374"/>
                  <a:gd name="connsiteY20" fmla="*/ 407505 h 4442792"/>
                  <a:gd name="connsiteX21" fmla="*/ 2802835 w 6470374"/>
                  <a:gd name="connsiteY21" fmla="*/ 357809 h 4442792"/>
                  <a:gd name="connsiteX22" fmla="*/ 2882348 w 6470374"/>
                  <a:gd name="connsiteY22" fmla="*/ 288235 h 4442792"/>
                  <a:gd name="connsiteX23" fmla="*/ 3011557 w 6470374"/>
                  <a:gd name="connsiteY23" fmla="*/ 238540 h 4442792"/>
                  <a:gd name="connsiteX24" fmla="*/ 3130826 w 6470374"/>
                  <a:gd name="connsiteY24" fmla="*/ 149087 h 4442792"/>
                  <a:gd name="connsiteX25" fmla="*/ 3190461 w 6470374"/>
                  <a:gd name="connsiteY25" fmla="*/ 139148 h 4442792"/>
                  <a:gd name="connsiteX26" fmla="*/ 3309731 w 6470374"/>
                  <a:gd name="connsiteY26" fmla="*/ 129209 h 4442792"/>
                  <a:gd name="connsiteX27" fmla="*/ 3458817 w 6470374"/>
                  <a:gd name="connsiteY27" fmla="*/ 99392 h 4442792"/>
                  <a:gd name="connsiteX28" fmla="*/ 3747052 w 6470374"/>
                  <a:gd name="connsiteY28" fmla="*/ 19879 h 4442792"/>
                  <a:gd name="connsiteX29" fmla="*/ 3906078 w 6470374"/>
                  <a:gd name="connsiteY29" fmla="*/ 0 h 4442792"/>
                  <a:gd name="connsiteX30" fmla="*/ 4631635 w 6470374"/>
                  <a:gd name="connsiteY30" fmla="*/ 19879 h 4442792"/>
                  <a:gd name="connsiteX31" fmla="*/ 4830417 w 6470374"/>
                  <a:gd name="connsiteY31" fmla="*/ 49696 h 4442792"/>
                  <a:gd name="connsiteX32" fmla="*/ 4999383 w 6470374"/>
                  <a:gd name="connsiteY32" fmla="*/ 89453 h 4442792"/>
                  <a:gd name="connsiteX33" fmla="*/ 5128591 w 6470374"/>
                  <a:gd name="connsiteY33" fmla="*/ 149087 h 4442792"/>
                  <a:gd name="connsiteX34" fmla="*/ 5267739 w 6470374"/>
                  <a:gd name="connsiteY34" fmla="*/ 178905 h 4442792"/>
                  <a:gd name="connsiteX35" fmla="*/ 5357191 w 6470374"/>
                  <a:gd name="connsiteY35" fmla="*/ 218661 h 4442792"/>
                  <a:gd name="connsiteX36" fmla="*/ 5575852 w 6470374"/>
                  <a:gd name="connsiteY36" fmla="*/ 268357 h 4442792"/>
                  <a:gd name="connsiteX37" fmla="*/ 5734878 w 6470374"/>
                  <a:gd name="connsiteY37" fmla="*/ 337931 h 4442792"/>
                  <a:gd name="connsiteX38" fmla="*/ 5953539 w 6470374"/>
                  <a:gd name="connsiteY38" fmla="*/ 397566 h 4442792"/>
                  <a:gd name="connsiteX39" fmla="*/ 6112565 w 6470374"/>
                  <a:gd name="connsiteY39" fmla="*/ 467140 h 4442792"/>
                  <a:gd name="connsiteX40" fmla="*/ 6162261 w 6470374"/>
                  <a:gd name="connsiteY40" fmla="*/ 487018 h 4442792"/>
                  <a:gd name="connsiteX41" fmla="*/ 6251713 w 6470374"/>
                  <a:gd name="connsiteY41" fmla="*/ 516835 h 4442792"/>
                  <a:gd name="connsiteX42" fmla="*/ 6311348 w 6470374"/>
                  <a:gd name="connsiteY42" fmla="*/ 566531 h 4442792"/>
                  <a:gd name="connsiteX43" fmla="*/ 6341165 w 6470374"/>
                  <a:gd name="connsiteY43" fmla="*/ 596348 h 4442792"/>
                  <a:gd name="connsiteX44" fmla="*/ 6430617 w 6470374"/>
                  <a:gd name="connsiteY44" fmla="*/ 655983 h 4442792"/>
                  <a:gd name="connsiteX45" fmla="*/ 6470374 w 6470374"/>
                  <a:gd name="connsiteY45" fmla="*/ 665922 h 4442792"/>
                  <a:gd name="connsiteX0" fmla="*/ 0 w 6470374"/>
                  <a:gd name="connsiteY0" fmla="*/ 4442792 h 4442792"/>
                  <a:gd name="connsiteX1" fmla="*/ 646044 w 6470374"/>
                  <a:gd name="connsiteY1" fmla="*/ 3260035 h 4442792"/>
                  <a:gd name="connsiteX2" fmla="*/ 755374 w 6470374"/>
                  <a:gd name="connsiteY2" fmla="*/ 3081131 h 4442792"/>
                  <a:gd name="connsiteX3" fmla="*/ 1500809 w 6470374"/>
                  <a:gd name="connsiteY3" fmla="*/ 1222513 h 4442792"/>
                  <a:gd name="connsiteX4" fmla="*/ 1530626 w 6470374"/>
                  <a:gd name="connsiteY4" fmla="*/ 1133061 h 4442792"/>
                  <a:gd name="connsiteX5" fmla="*/ 1550504 w 6470374"/>
                  <a:gd name="connsiteY5" fmla="*/ 1103244 h 4442792"/>
                  <a:gd name="connsiteX6" fmla="*/ 1590261 w 6470374"/>
                  <a:gd name="connsiteY6" fmla="*/ 1063487 h 4442792"/>
                  <a:gd name="connsiteX7" fmla="*/ 1630017 w 6470374"/>
                  <a:gd name="connsiteY7" fmla="*/ 1053548 h 4442792"/>
                  <a:gd name="connsiteX8" fmla="*/ 1659835 w 6470374"/>
                  <a:gd name="connsiteY8" fmla="*/ 1043609 h 4442792"/>
                  <a:gd name="connsiteX9" fmla="*/ 1828800 w 6470374"/>
                  <a:gd name="connsiteY9" fmla="*/ 1053548 h 4442792"/>
                  <a:gd name="connsiteX10" fmla="*/ 1878496 w 6470374"/>
                  <a:gd name="connsiteY10" fmla="*/ 1073427 h 4442792"/>
                  <a:gd name="connsiteX11" fmla="*/ 2027583 w 6470374"/>
                  <a:gd name="connsiteY11" fmla="*/ 1053548 h 4442792"/>
                  <a:gd name="connsiteX12" fmla="*/ 2087217 w 6470374"/>
                  <a:gd name="connsiteY12" fmla="*/ 1023731 h 4442792"/>
                  <a:gd name="connsiteX13" fmla="*/ 2126974 w 6470374"/>
                  <a:gd name="connsiteY13" fmla="*/ 993913 h 4442792"/>
                  <a:gd name="connsiteX14" fmla="*/ 2246244 w 6470374"/>
                  <a:gd name="connsiteY14" fmla="*/ 904461 h 4442792"/>
                  <a:gd name="connsiteX15" fmla="*/ 2315817 w 6470374"/>
                  <a:gd name="connsiteY15" fmla="*/ 854766 h 4442792"/>
                  <a:gd name="connsiteX16" fmla="*/ 2435087 w 6470374"/>
                  <a:gd name="connsiteY16" fmla="*/ 725557 h 4442792"/>
                  <a:gd name="connsiteX17" fmla="*/ 2534478 w 6470374"/>
                  <a:gd name="connsiteY17" fmla="*/ 596348 h 4442792"/>
                  <a:gd name="connsiteX18" fmla="*/ 2673626 w 6470374"/>
                  <a:gd name="connsiteY18" fmla="*/ 427383 h 4442792"/>
                  <a:gd name="connsiteX19" fmla="*/ 2733261 w 6470374"/>
                  <a:gd name="connsiteY19" fmla="*/ 407505 h 4442792"/>
                  <a:gd name="connsiteX20" fmla="*/ 2802835 w 6470374"/>
                  <a:gd name="connsiteY20" fmla="*/ 357809 h 4442792"/>
                  <a:gd name="connsiteX21" fmla="*/ 2882348 w 6470374"/>
                  <a:gd name="connsiteY21" fmla="*/ 288235 h 4442792"/>
                  <a:gd name="connsiteX22" fmla="*/ 3011557 w 6470374"/>
                  <a:gd name="connsiteY22" fmla="*/ 238540 h 4442792"/>
                  <a:gd name="connsiteX23" fmla="*/ 3130826 w 6470374"/>
                  <a:gd name="connsiteY23" fmla="*/ 149087 h 4442792"/>
                  <a:gd name="connsiteX24" fmla="*/ 3190461 w 6470374"/>
                  <a:gd name="connsiteY24" fmla="*/ 139148 h 4442792"/>
                  <a:gd name="connsiteX25" fmla="*/ 3309731 w 6470374"/>
                  <a:gd name="connsiteY25" fmla="*/ 129209 h 4442792"/>
                  <a:gd name="connsiteX26" fmla="*/ 3458817 w 6470374"/>
                  <a:gd name="connsiteY26" fmla="*/ 99392 h 4442792"/>
                  <a:gd name="connsiteX27" fmla="*/ 3747052 w 6470374"/>
                  <a:gd name="connsiteY27" fmla="*/ 19879 h 4442792"/>
                  <a:gd name="connsiteX28" fmla="*/ 3906078 w 6470374"/>
                  <a:gd name="connsiteY28" fmla="*/ 0 h 4442792"/>
                  <a:gd name="connsiteX29" fmla="*/ 4631635 w 6470374"/>
                  <a:gd name="connsiteY29" fmla="*/ 19879 h 4442792"/>
                  <a:gd name="connsiteX30" fmla="*/ 4830417 w 6470374"/>
                  <a:gd name="connsiteY30" fmla="*/ 49696 h 4442792"/>
                  <a:gd name="connsiteX31" fmla="*/ 4999383 w 6470374"/>
                  <a:gd name="connsiteY31" fmla="*/ 89453 h 4442792"/>
                  <a:gd name="connsiteX32" fmla="*/ 5128591 w 6470374"/>
                  <a:gd name="connsiteY32" fmla="*/ 149087 h 4442792"/>
                  <a:gd name="connsiteX33" fmla="*/ 5267739 w 6470374"/>
                  <a:gd name="connsiteY33" fmla="*/ 178905 h 4442792"/>
                  <a:gd name="connsiteX34" fmla="*/ 5357191 w 6470374"/>
                  <a:gd name="connsiteY34" fmla="*/ 218661 h 4442792"/>
                  <a:gd name="connsiteX35" fmla="*/ 5575852 w 6470374"/>
                  <a:gd name="connsiteY35" fmla="*/ 268357 h 4442792"/>
                  <a:gd name="connsiteX36" fmla="*/ 5734878 w 6470374"/>
                  <a:gd name="connsiteY36" fmla="*/ 337931 h 4442792"/>
                  <a:gd name="connsiteX37" fmla="*/ 5953539 w 6470374"/>
                  <a:gd name="connsiteY37" fmla="*/ 397566 h 4442792"/>
                  <a:gd name="connsiteX38" fmla="*/ 6112565 w 6470374"/>
                  <a:gd name="connsiteY38" fmla="*/ 467140 h 4442792"/>
                  <a:gd name="connsiteX39" fmla="*/ 6162261 w 6470374"/>
                  <a:gd name="connsiteY39" fmla="*/ 487018 h 4442792"/>
                  <a:gd name="connsiteX40" fmla="*/ 6251713 w 6470374"/>
                  <a:gd name="connsiteY40" fmla="*/ 516835 h 4442792"/>
                  <a:gd name="connsiteX41" fmla="*/ 6311348 w 6470374"/>
                  <a:gd name="connsiteY41" fmla="*/ 566531 h 4442792"/>
                  <a:gd name="connsiteX42" fmla="*/ 6341165 w 6470374"/>
                  <a:gd name="connsiteY42" fmla="*/ 596348 h 4442792"/>
                  <a:gd name="connsiteX43" fmla="*/ 6430617 w 6470374"/>
                  <a:gd name="connsiteY43" fmla="*/ 655983 h 4442792"/>
                  <a:gd name="connsiteX44" fmla="*/ 6470374 w 6470374"/>
                  <a:gd name="connsiteY44" fmla="*/ 665922 h 4442792"/>
                  <a:gd name="connsiteX0" fmla="*/ 0 w 6470374"/>
                  <a:gd name="connsiteY0" fmla="*/ 4442792 h 4442792"/>
                  <a:gd name="connsiteX1" fmla="*/ 646044 w 6470374"/>
                  <a:gd name="connsiteY1" fmla="*/ 3260035 h 4442792"/>
                  <a:gd name="connsiteX2" fmla="*/ 1500809 w 6470374"/>
                  <a:gd name="connsiteY2" fmla="*/ 1222513 h 4442792"/>
                  <a:gd name="connsiteX3" fmla="*/ 1530626 w 6470374"/>
                  <a:gd name="connsiteY3" fmla="*/ 1133061 h 4442792"/>
                  <a:gd name="connsiteX4" fmla="*/ 1550504 w 6470374"/>
                  <a:gd name="connsiteY4" fmla="*/ 1103244 h 4442792"/>
                  <a:gd name="connsiteX5" fmla="*/ 1590261 w 6470374"/>
                  <a:gd name="connsiteY5" fmla="*/ 1063487 h 4442792"/>
                  <a:gd name="connsiteX6" fmla="*/ 1630017 w 6470374"/>
                  <a:gd name="connsiteY6" fmla="*/ 1053548 h 4442792"/>
                  <a:gd name="connsiteX7" fmla="*/ 1659835 w 6470374"/>
                  <a:gd name="connsiteY7" fmla="*/ 1043609 h 4442792"/>
                  <a:gd name="connsiteX8" fmla="*/ 1828800 w 6470374"/>
                  <a:gd name="connsiteY8" fmla="*/ 1053548 h 4442792"/>
                  <a:gd name="connsiteX9" fmla="*/ 1878496 w 6470374"/>
                  <a:gd name="connsiteY9" fmla="*/ 1073427 h 4442792"/>
                  <a:gd name="connsiteX10" fmla="*/ 2027583 w 6470374"/>
                  <a:gd name="connsiteY10" fmla="*/ 1053548 h 4442792"/>
                  <a:gd name="connsiteX11" fmla="*/ 2087217 w 6470374"/>
                  <a:gd name="connsiteY11" fmla="*/ 1023731 h 4442792"/>
                  <a:gd name="connsiteX12" fmla="*/ 2126974 w 6470374"/>
                  <a:gd name="connsiteY12" fmla="*/ 993913 h 4442792"/>
                  <a:gd name="connsiteX13" fmla="*/ 2246244 w 6470374"/>
                  <a:gd name="connsiteY13" fmla="*/ 904461 h 4442792"/>
                  <a:gd name="connsiteX14" fmla="*/ 2315817 w 6470374"/>
                  <a:gd name="connsiteY14" fmla="*/ 854766 h 4442792"/>
                  <a:gd name="connsiteX15" fmla="*/ 2435087 w 6470374"/>
                  <a:gd name="connsiteY15" fmla="*/ 725557 h 4442792"/>
                  <a:gd name="connsiteX16" fmla="*/ 2534478 w 6470374"/>
                  <a:gd name="connsiteY16" fmla="*/ 596348 h 4442792"/>
                  <a:gd name="connsiteX17" fmla="*/ 2673626 w 6470374"/>
                  <a:gd name="connsiteY17" fmla="*/ 427383 h 4442792"/>
                  <a:gd name="connsiteX18" fmla="*/ 2733261 w 6470374"/>
                  <a:gd name="connsiteY18" fmla="*/ 407505 h 4442792"/>
                  <a:gd name="connsiteX19" fmla="*/ 2802835 w 6470374"/>
                  <a:gd name="connsiteY19" fmla="*/ 357809 h 4442792"/>
                  <a:gd name="connsiteX20" fmla="*/ 2882348 w 6470374"/>
                  <a:gd name="connsiteY20" fmla="*/ 288235 h 4442792"/>
                  <a:gd name="connsiteX21" fmla="*/ 3011557 w 6470374"/>
                  <a:gd name="connsiteY21" fmla="*/ 238540 h 4442792"/>
                  <a:gd name="connsiteX22" fmla="*/ 3130826 w 6470374"/>
                  <a:gd name="connsiteY22" fmla="*/ 149087 h 4442792"/>
                  <a:gd name="connsiteX23" fmla="*/ 3190461 w 6470374"/>
                  <a:gd name="connsiteY23" fmla="*/ 139148 h 4442792"/>
                  <a:gd name="connsiteX24" fmla="*/ 3309731 w 6470374"/>
                  <a:gd name="connsiteY24" fmla="*/ 129209 h 4442792"/>
                  <a:gd name="connsiteX25" fmla="*/ 3458817 w 6470374"/>
                  <a:gd name="connsiteY25" fmla="*/ 99392 h 4442792"/>
                  <a:gd name="connsiteX26" fmla="*/ 3747052 w 6470374"/>
                  <a:gd name="connsiteY26" fmla="*/ 19879 h 4442792"/>
                  <a:gd name="connsiteX27" fmla="*/ 3906078 w 6470374"/>
                  <a:gd name="connsiteY27" fmla="*/ 0 h 4442792"/>
                  <a:gd name="connsiteX28" fmla="*/ 4631635 w 6470374"/>
                  <a:gd name="connsiteY28" fmla="*/ 19879 h 4442792"/>
                  <a:gd name="connsiteX29" fmla="*/ 4830417 w 6470374"/>
                  <a:gd name="connsiteY29" fmla="*/ 49696 h 4442792"/>
                  <a:gd name="connsiteX30" fmla="*/ 4999383 w 6470374"/>
                  <a:gd name="connsiteY30" fmla="*/ 89453 h 4442792"/>
                  <a:gd name="connsiteX31" fmla="*/ 5128591 w 6470374"/>
                  <a:gd name="connsiteY31" fmla="*/ 149087 h 4442792"/>
                  <a:gd name="connsiteX32" fmla="*/ 5267739 w 6470374"/>
                  <a:gd name="connsiteY32" fmla="*/ 178905 h 4442792"/>
                  <a:gd name="connsiteX33" fmla="*/ 5357191 w 6470374"/>
                  <a:gd name="connsiteY33" fmla="*/ 218661 h 4442792"/>
                  <a:gd name="connsiteX34" fmla="*/ 5575852 w 6470374"/>
                  <a:gd name="connsiteY34" fmla="*/ 268357 h 4442792"/>
                  <a:gd name="connsiteX35" fmla="*/ 5734878 w 6470374"/>
                  <a:gd name="connsiteY35" fmla="*/ 337931 h 4442792"/>
                  <a:gd name="connsiteX36" fmla="*/ 5953539 w 6470374"/>
                  <a:gd name="connsiteY36" fmla="*/ 397566 h 4442792"/>
                  <a:gd name="connsiteX37" fmla="*/ 6112565 w 6470374"/>
                  <a:gd name="connsiteY37" fmla="*/ 467140 h 4442792"/>
                  <a:gd name="connsiteX38" fmla="*/ 6162261 w 6470374"/>
                  <a:gd name="connsiteY38" fmla="*/ 487018 h 4442792"/>
                  <a:gd name="connsiteX39" fmla="*/ 6251713 w 6470374"/>
                  <a:gd name="connsiteY39" fmla="*/ 516835 h 4442792"/>
                  <a:gd name="connsiteX40" fmla="*/ 6311348 w 6470374"/>
                  <a:gd name="connsiteY40" fmla="*/ 566531 h 4442792"/>
                  <a:gd name="connsiteX41" fmla="*/ 6341165 w 6470374"/>
                  <a:gd name="connsiteY41" fmla="*/ 596348 h 4442792"/>
                  <a:gd name="connsiteX42" fmla="*/ 6430617 w 6470374"/>
                  <a:gd name="connsiteY42" fmla="*/ 655983 h 4442792"/>
                  <a:gd name="connsiteX43" fmla="*/ 6470374 w 6470374"/>
                  <a:gd name="connsiteY43" fmla="*/ 665922 h 4442792"/>
                  <a:gd name="connsiteX0" fmla="*/ 0 w 6470374"/>
                  <a:gd name="connsiteY0" fmla="*/ 4442792 h 4442792"/>
                  <a:gd name="connsiteX1" fmla="*/ 1500809 w 6470374"/>
                  <a:gd name="connsiteY1" fmla="*/ 1222513 h 4442792"/>
                  <a:gd name="connsiteX2" fmla="*/ 1530626 w 6470374"/>
                  <a:gd name="connsiteY2" fmla="*/ 1133061 h 4442792"/>
                  <a:gd name="connsiteX3" fmla="*/ 1550504 w 6470374"/>
                  <a:gd name="connsiteY3" fmla="*/ 1103244 h 4442792"/>
                  <a:gd name="connsiteX4" fmla="*/ 1590261 w 6470374"/>
                  <a:gd name="connsiteY4" fmla="*/ 1063487 h 4442792"/>
                  <a:gd name="connsiteX5" fmla="*/ 1630017 w 6470374"/>
                  <a:gd name="connsiteY5" fmla="*/ 1053548 h 4442792"/>
                  <a:gd name="connsiteX6" fmla="*/ 1659835 w 6470374"/>
                  <a:gd name="connsiteY6" fmla="*/ 1043609 h 4442792"/>
                  <a:gd name="connsiteX7" fmla="*/ 1828800 w 6470374"/>
                  <a:gd name="connsiteY7" fmla="*/ 1053548 h 4442792"/>
                  <a:gd name="connsiteX8" fmla="*/ 1878496 w 6470374"/>
                  <a:gd name="connsiteY8" fmla="*/ 1073427 h 4442792"/>
                  <a:gd name="connsiteX9" fmla="*/ 2027583 w 6470374"/>
                  <a:gd name="connsiteY9" fmla="*/ 1053548 h 4442792"/>
                  <a:gd name="connsiteX10" fmla="*/ 2087217 w 6470374"/>
                  <a:gd name="connsiteY10" fmla="*/ 1023731 h 4442792"/>
                  <a:gd name="connsiteX11" fmla="*/ 2126974 w 6470374"/>
                  <a:gd name="connsiteY11" fmla="*/ 993913 h 4442792"/>
                  <a:gd name="connsiteX12" fmla="*/ 2246244 w 6470374"/>
                  <a:gd name="connsiteY12" fmla="*/ 904461 h 4442792"/>
                  <a:gd name="connsiteX13" fmla="*/ 2315817 w 6470374"/>
                  <a:gd name="connsiteY13" fmla="*/ 854766 h 4442792"/>
                  <a:gd name="connsiteX14" fmla="*/ 2435087 w 6470374"/>
                  <a:gd name="connsiteY14" fmla="*/ 725557 h 4442792"/>
                  <a:gd name="connsiteX15" fmla="*/ 2534478 w 6470374"/>
                  <a:gd name="connsiteY15" fmla="*/ 596348 h 4442792"/>
                  <a:gd name="connsiteX16" fmla="*/ 2673626 w 6470374"/>
                  <a:gd name="connsiteY16" fmla="*/ 427383 h 4442792"/>
                  <a:gd name="connsiteX17" fmla="*/ 2733261 w 6470374"/>
                  <a:gd name="connsiteY17" fmla="*/ 407505 h 4442792"/>
                  <a:gd name="connsiteX18" fmla="*/ 2802835 w 6470374"/>
                  <a:gd name="connsiteY18" fmla="*/ 357809 h 4442792"/>
                  <a:gd name="connsiteX19" fmla="*/ 2882348 w 6470374"/>
                  <a:gd name="connsiteY19" fmla="*/ 288235 h 4442792"/>
                  <a:gd name="connsiteX20" fmla="*/ 3011557 w 6470374"/>
                  <a:gd name="connsiteY20" fmla="*/ 238540 h 4442792"/>
                  <a:gd name="connsiteX21" fmla="*/ 3130826 w 6470374"/>
                  <a:gd name="connsiteY21" fmla="*/ 149087 h 4442792"/>
                  <a:gd name="connsiteX22" fmla="*/ 3190461 w 6470374"/>
                  <a:gd name="connsiteY22" fmla="*/ 139148 h 4442792"/>
                  <a:gd name="connsiteX23" fmla="*/ 3309731 w 6470374"/>
                  <a:gd name="connsiteY23" fmla="*/ 129209 h 4442792"/>
                  <a:gd name="connsiteX24" fmla="*/ 3458817 w 6470374"/>
                  <a:gd name="connsiteY24" fmla="*/ 99392 h 4442792"/>
                  <a:gd name="connsiteX25" fmla="*/ 3747052 w 6470374"/>
                  <a:gd name="connsiteY25" fmla="*/ 19879 h 4442792"/>
                  <a:gd name="connsiteX26" fmla="*/ 3906078 w 6470374"/>
                  <a:gd name="connsiteY26" fmla="*/ 0 h 4442792"/>
                  <a:gd name="connsiteX27" fmla="*/ 4631635 w 6470374"/>
                  <a:gd name="connsiteY27" fmla="*/ 19879 h 4442792"/>
                  <a:gd name="connsiteX28" fmla="*/ 4830417 w 6470374"/>
                  <a:gd name="connsiteY28" fmla="*/ 49696 h 4442792"/>
                  <a:gd name="connsiteX29" fmla="*/ 4999383 w 6470374"/>
                  <a:gd name="connsiteY29" fmla="*/ 89453 h 4442792"/>
                  <a:gd name="connsiteX30" fmla="*/ 5128591 w 6470374"/>
                  <a:gd name="connsiteY30" fmla="*/ 149087 h 4442792"/>
                  <a:gd name="connsiteX31" fmla="*/ 5267739 w 6470374"/>
                  <a:gd name="connsiteY31" fmla="*/ 178905 h 4442792"/>
                  <a:gd name="connsiteX32" fmla="*/ 5357191 w 6470374"/>
                  <a:gd name="connsiteY32" fmla="*/ 218661 h 4442792"/>
                  <a:gd name="connsiteX33" fmla="*/ 5575852 w 6470374"/>
                  <a:gd name="connsiteY33" fmla="*/ 268357 h 4442792"/>
                  <a:gd name="connsiteX34" fmla="*/ 5734878 w 6470374"/>
                  <a:gd name="connsiteY34" fmla="*/ 337931 h 4442792"/>
                  <a:gd name="connsiteX35" fmla="*/ 5953539 w 6470374"/>
                  <a:gd name="connsiteY35" fmla="*/ 397566 h 4442792"/>
                  <a:gd name="connsiteX36" fmla="*/ 6112565 w 6470374"/>
                  <a:gd name="connsiteY36" fmla="*/ 467140 h 4442792"/>
                  <a:gd name="connsiteX37" fmla="*/ 6162261 w 6470374"/>
                  <a:gd name="connsiteY37" fmla="*/ 487018 h 4442792"/>
                  <a:gd name="connsiteX38" fmla="*/ 6251713 w 6470374"/>
                  <a:gd name="connsiteY38" fmla="*/ 516835 h 4442792"/>
                  <a:gd name="connsiteX39" fmla="*/ 6311348 w 6470374"/>
                  <a:gd name="connsiteY39" fmla="*/ 566531 h 4442792"/>
                  <a:gd name="connsiteX40" fmla="*/ 6341165 w 6470374"/>
                  <a:gd name="connsiteY40" fmla="*/ 596348 h 4442792"/>
                  <a:gd name="connsiteX41" fmla="*/ 6430617 w 6470374"/>
                  <a:gd name="connsiteY41" fmla="*/ 655983 h 4442792"/>
                  <a:gd name="connsiteX42" fmla="*/ 6470374 w 6470374"/>
                  <a:gd name="connsiteY42" fmla="*/ 665922 h 4442792"/>
                  <a:gd name="connsiteX0" fmla="*/ 0 w 6470374"/>
                  <a:gd name="connsiteY0" fmla="*/ 4442792 h 4442792"/>
                  <a:gd name="connsiteX1" fmla="*/ 1500809 w 6470374"/>
                  <a:gd name="connsiteY1" fmla="*/ 1222513 h 4442792"/>
                  <a:gd name="connsiteX2" fmla="*/ 1530626 w 6470374"/>
                  <a:gd name="connsiteY2" fmla="*/ 1133061 h 4442792"/>
                  <a:gd name="connsiteX3" fmla="*/ 1550504 w 6470374"/>
                  <a:gd name="connsiteY3" fmla="*/ 1103244 h 4442792"/>
                  <a:gd name="connsiteX4" fmla="*/ 1590261 w 6470374"/>
                  <a:gd name="connsiteY4" fmla="*/ 1063487 h 4442792"/>
                  <a:gd name="connsiteX5" fmla="*/ 1659835 w 6470374"/>
                  <a:gd name="connsiteY5" fmla="*/ 1043609 h 4442792"/>
                  <a:gd name="connsiteX6" fmla="*/ 1828800 w 6470374"/>
                  <a:gd name="connsiteY6" fmla="*/ 1053548 h 4442792"/>
                  <a:gd name="connsiteX7" fmla="*/ 1878496 w 6470374"/>
                  <a:gd name="connsiteY7" fmla="*/ 1073427 h 4442792"/>
                  <a:gd name="connsiteX8" fmla="*/ 2027583 w 6470374"/>
                  <a:gd name="connsiteY8" fmla="*/ 1053548 h 4442792"/>
                  <a:gd name="connsiteX9" fmla="*/ 2087217 w 6470374"/>
                  <a:gd name="connsiteY9" fmla="*/ 1023731 h 4442792"/>
                  <a:gd name="connsiteX10" fmla="*/ 2126974 w 6470374"/>
                  <a:gd name="connsiteY10" fmla="*/ 993913 h 4442792"/>
                  <a:gd name="connsiteX11" fmla="*/ 2246244 w 6470374"/>
                  <a:gd name="connsiteY11" fmla="*/ 904461 h 4442792"/>
                  <a:gd name="connsiteX12" fmla="*/ 2315817 w 6470374"/>
                  <a:gd name="connsiteY12" fmla="*/ 854766 h 4442792"/>
                  <a:gd name="connsiteX13" fmla="*/ 2435087 w 6470374"/>
                  <a:gd name="connsiteY13" fmla="*/ 725557 h 4442792"/>
                  <a:gd name="connsiteX14" fmla="*/ 2534478 w 6470374"/>
                  <a:gd name="connsiteY14" fmla="*/ 596348 h 4442792"/>
                  <a:gd name="connsiteX15" fmla="*/ 2673626 w 6470374"/>
                  <a:gd name="connsiteY15" fmla="*/ 427383 h 4442792"/>
                  <a:gd name="connsiteX16" fmla="*/ 2733261 w 6470374"/>
                  <a:gd name="connsiteY16" fmla="*/ 407505 h 4442792"/>
                  <a:gd name="connsiteX17" fmla="*/ 2802835 w 6470374"/>
                  <a:gd name="connsiteY17" fmla="*/ 357809 h 4442792"/>
                  <a:gd name="connsiteX18" fmla="*/ 2882348 w 6470374"/>
                  <a:gd name="connsiteY18" fmla="*/ 288235 h 4442792"/>
                  <a:gd name="connsiteX19" fmla="*/ 3011557 w 6470374"/>
                  <a:gd name="connsiteY19" fmla="*/ 238540 h 4442792"/>
                  <a:gd name="connsiteX20" fmla="*/ 3130826 w 6470374"/>
                  <a:gd name="connsiteY20" fmla="*/ 149087 h 4442792"/>
                  <a:gd name="connsiteX21" fmla="*/ 3190461 w 6470374"/>
                  <a:gd name="connsiteY21" fmla="*/ 139148 h 4442792"/>
                  <a:gd name="connsiteX22" fmla="*/ 3309731 w 6470374"/>
                  <a:gd name="connsiteY22" fmla="*/ 129209 h 4442792"/>
                  <a:gd name="connsiteX23" fmla="*/ 3458817 w 6470374"/>
                  <a:gd name="connsiteY23" fmla="*/ 99392 h 4442792"/>
                  <a:gd name="connsiteX24" fmla="*/ 3747052 w 6470374"/>
                  <a:gd name="connsiteY24" fmla="*/ 19879 h 4442792"/>
                  <a:gd name="connsiteX25" fmla="*/ 3906078 w 6470374"/>
                  <a:gd name="connsiteY25" fmla="*/ 0 h 4442792"/>
                  <a:gd name="connsiteX26" fmla="*/ 4631635 w 6470374"/>
                  <a:gd name="connsiteY26" fmla="*/ 19879 h 4442792"/>
                  <a:gd name="connsiteX27" fmla="*/ 4830417 w 6470374"/>
                  <a:gd name="connsiteY27" fmla="*/ 49696 h 4442792"/>
                  <a:gd name="connsiteX28" fmla="*/ 4999383 w 6470374"/>
                  <a:gd name="connsiteY28" fmla="*/ 89453 h 4442792"/>
                  <a:gd name="connsiteX29" fmla="*/ 5128591 w 6470374"/>
                  <a:gd name="connsiteY29" fmla="*/ 149087 h 4442792"/>
                  <a:gd name="connsiteX30" fmla="*/ 5267739 w 6470374"/>
                  <a:gd name="connsiteY30" fmla="*/ 178905 h 4442792"/>
                  <a:gd name="connsiteX31" fmla="*/ 5357191 w 6470374"/>
                  <a:gd name="connsiteY31" fmla="*/ 218661 h 4442792"/>
                  <a:gd name="connsiteX32" fmla="*/ 5575852 w 6470374"/>
                  <a:gd name="connsiteY32" fmla="*/ 268357 h 4442792"/>
                  <a:gd name="connsiteX33" fmla="*/ 5734878 w 6470374"/>
                  <a:gd name="connsiteY33" fmla="*/ 337931 h 4442792"/>
                  <a:gd name="connsiteX34" fmla="*/ 5953539 w 6470374"/>
                  <a:gd name="connsiteY34" fmla="*/ 397566 h 4442792"/>
                  <a:gd name="connsiteX35" fmla="*/ 6112565 w 6470374"/>
                  <a:gd name="connsiteY35" fmla="*/ 467140 h 4442792"/>
                  <a:gd name="connsiteX36" fmla="*/ 6162261 w 6470374"/>
                  <a:gd name="connsiteY36" fmla="*/ 487018 h 4442792"/>
                  <a:gd name="connsiteX37" fmla="*/ 6251713 w 6470374"/>
                  <a:gd name="connsiteY37" fmla="*/ 516835 h 4442792"/>
                  <a:gd name="connsiteX38" fmla="*/ 6311348 w 6470374"/>
                  <a:gd name="connsiteY38" fmla="*/ 566531 h 4442792"/>
                  <a:gd name="connsiteX39" fmla="*/ 6341165 w 6470374"/>
                  <a:gd name="connsiteY39" fmla="*/ 596348 h 4442792"/>
                  <a:gd name="connsiteX40" fmla="*/ 6430617 w 6470374"/>
                  <a:gd name="connsiteY40" fmla="*/ 655983 h 4442792"/>
                  <a:gd name="connsiteX41" fmla="*/ 6470374 w 6470374"/>
                  <a:gd name="connsiteY41" fmla="*/ 665922 h 4442792"/>
                  <a:gd name="connsiteX0" fmla="*/ 0 w 6470374"/>
                  <a:gd name="connsiteY0" fmla="*/ 4442792 h 4442792"/>
                  <a:gd name="connsiteX1" fmla="*/ 1500809 w 6470374"/>
                  <a:gd name="connsiteY1" fmla="*/ 1222513 h 4442792"/>
                  <a:gd name="connsiteX2" fmla="*/ 1530626 w 6470374"/>
                  <a:gd name="connsiteY2" fmla="*/ 1133061 h 4442792"/>
                  <a:gd name="connsiteX3" fmla="*/ 1590261 w 6470374"/>
                  <a:gd name="connsiteY3" fmla="*/ 1063487 h 4442792"/>
                  <a:gd name="connsiteX4" fmla="*/ 1659835 w 6470374"/>
                  <a:gd name="connsiteY4" fmla="*/ 1043609 h 4442792"/>
                  <a:gd name="connsiteX5" fmla="*/ 1828800 w 6470374"/>
                  <a:gd name="connsiteY5" fmla="*/ 1053548 h 4442792"/>
                  <a:gd name="connsiteX6" fmla="*/ 1878496 w 6470374"/>
                  <a:gd name="connsiteY6" fmla="*/ 1073427 h 4442792"/>
                  <a:gd name="connsiteX7" fmla="*/ 2027583 w 6470374"/>
                  <a:gd name="connsiteY7" fmla="*/ 1053548 h 4442792"/>
                  <a:gd name="connsiteX8" fmla="*/ 2087217 w 6470374"/>
                  <a:gd name="connsiteY8" fmla="*/ 1023731 h 4442792"/>
                  <a:gd name="connsiteX9" fmla="*/ 2126974 w 6470374"/>
                  <a:gd name="connsiteY9" fmla="*/ 993913 h 4442792"/>
                  <a:gd name="connsiteX10" fmla="*/ 2246244 w 6470374"/>
                  <a:gd name="connsiteY10" fmla="*/ 904461 h 4442792"/>
                  <a:gd name="connsiteX11" fmla="*/ 2315817 w 6470374"/>
                  <a:gd name="connsiteY11" fmla="*/ 854766 h 4442792"/>
                  <a:gd name="connsiteX12" fmla="*/ 2435087 w 6470374"/>
                  <a:gd name="connsiteY12" fmla="*/ 725557 h 4442792"/>
                  <a:gd name="connsiteX13" fmla="*/ 2534478 w 6470374"/>
                  <a:gd name="connsiteY13" fmla="*/ 596348 h 4442792"/>
                  <a:gd name="connsiteX14" fmla="*/ 2673626 w 6470374"/>
                  <a:gd name="connsiteY14" fmla="*/ 427383 h 4442792"/>
                  <a:gd name="connsiteX15" fmla="*/ 2733261 w 6470374"/>
                  <a:gd name="connsiteY15" fmla="*/ 407505 h 4442792"/>
                  <a:gd name="connsiteX16" fmla="*/ 2802835 w 6470374"/>
                  <a:gd name="connsiteY16" fmla="*/ 357809 h 4442792"/>
                  <a:gd name="connsiteX17" fmla="*/ 2882348 w 6470374"/>
                  <a:gd name="connsiteY17" fmla="*/ 288235 h 4442792"/>
                  <a:gd name="connsiteX18" fmla="*/ 3011557 w 6470374"/>
                  <a:gd name="connsiteY18" fmla="*/ 238540 h 4442792"/>
                  <a:gd name="connsiteX19" fmla="*/ 3130826 w 6470374"/>
                  <a:gd name="connsiteY19" fmla="*/ 149087 h 4442792"/>
                  <a:gd name="connsiteX20" fmla="*/ 3190461 w 6470374"/>
                  <a:gd name="connsiteY20" fmla="*/ 139148 h 4442792"/>
                  <a:gd name="connsiteX21" fmla="*/ 3309731 w 6470374"/>
                  <a:gd name="connsiteY21" fmla="*/ 129209 h 4442792"/>
                  <a:gd name="connsiteX22" fmla="*/ 3458817 w 6470374"/>
                  <a:gd name="connsiteY22" fmla="*/ 99392 h 4442792"/>
                  <a:gd name="connsiteX23" fmla="*/ 3747052 w 6470374"/>
                  <a:gd name="connsiteY23" fmla="*/ 19879 h 4442792"/>
                  <a:gd name="connsiteX24" fmla="*/ 3906078 w 6470374"/>
                  <a:gd name="connsiteY24" fmla="*/ 0 h 4442792"/>
                  <a:gd name="connsiteX25" fmla="*/ 4631635 w 6470374"/>
                  <a:gd name="connsiteY25" fmla="*/ 19879 h 4442792"/>
                  <a:gd name="connsiteX26" fmla="*/ 4830417 w 6470374"/>
                  <a:gd name="connsiteY26" fmla="*/ 49696 h 4442792"/>
                  <a:gd name="connsiteX27" fmla="*/ 4999383 w 6470374"/>
                  <a:gd name="connsiteY27" fmla="*/ 89453 h 4442792"/>
                  <a:gd name="connsiteX28" fmla="*/ 5128591 w 6470374"/>
                  <a:gd name="connsiteY28" fmla="*/ 149087 h 4442792"/>
                  <a:gd name="connsiteX29" fmla="*/ 5267739 w 6470374"/>
                  <a:gd name="connsiteY29" fmla="*/ 178905 h 4442792"/>
                  <a:gd name="connsiteX30" fmla="*/ 5357191 w 6470374"/>
                  <a:gd name="connsiteY30" fmla="*/ 218661 h 4442792"/>
                  <a:gd name="connsiteX31" fmla="*/ 5575852 w 6470374"/>
                  <a:gd name="connsiteY31" fmla="*/ 268357 h 4442792"/>
                  <a:gd name="connsiteX32" fmla="*/ 5734878 w 6470374"/>
                  <a:gd name="connsiteY32" fmla="*/ 337931 h 4442792"/>
                  <a:gd name="connsiteX33" fmla="*/ 5953539 w 6470374"/>
                  <a:gd name="connsiteY33" fmla="*/ 397566 h 4442792"/>
                  <a:gd name="connsiteX34" fmla="*/ 6112565 w 6470374"/>
                  <a:gd name="connsiteY34" fmla="*/ 467140 h 4442792"/>
                  <a:gd name="connsiteX35" fmla="*/ 6162261 w 6470374"/>
                  <a:gd name="connsiteY35" fmla="*/ 487018 h 4442792"/>
                  <a:gd name="connsiteX36" fmla="*/ 6251713 w 6470374"/>
                  <a:gd name="connsiteY36" fmla="*/ 516835 h 4442792"/>
                  <a:gd name="connsiteX37" fmla="*/ 6311348 w 6470374"/>
                  <a:gd name="connsiteY37" fmla="*/ 566531 h 4442792"/>
                  <a:gd name="connsiteX38" fmla="*/ 6341165 w 6470374"/>
                  <a:gd name="connsiteY38" fmla="*/ 596348 h 4442792"/>
                  <a:gd name="connsiteX39" fmla="*/ 6430617 w 6470374"/>
                  <a:gd name="connsiteY39" fmla="*/ 655983 h 4442792"/>
                  <a:gd name="connsiteX40" fmla="*/ 6470374 w 6470374"/>
                  <a:gd name="connsiteY40" fmla="*/ 665922 h 4442792"/>
                  <a:gd name="connsiteX0" fmla="*/ 0 w 6470374"/>
                  <a:gd name="connsiteY0" fmla="*/ 4442792 h 4442792"/>
                  <a:gd name="connsiteX1" fmla="*/ 1500809 w 6470374"/>
                  <a:gd name="connsiteY1" fmla="*/ 1222513 h 4442792"/>
                  <a:gd name="connsiteX2" fmla="*/ 1590261 w 6470374"/>
                  <a:gd name="connsiteY2" fmla="*/ 1063487 h 4442792"/>
                  <a:gd name="connsiteX3" fmla="*/ 1659835 w 6470374"/>
                  <a:gd name="connsiteY3" fmla="*/ 1043609 h 4442792"/>
                  <a:gd name="connsiteX4" fmla="*/ 1828800 w 6470374"/>
                  <a:gd name="connsiteY4" fmla="*/ 1053548 h 4442792"/>
                  <a:gd name="connsiteX5" fmla="*/ 1878496 w 6470374"/>
                  <a:gd name="connsiteY5" fmla="*/ 1073427 h 4442792"/>
                  <a:gd name="connsiteX6" fmla="*/ 2027583 w 6470374"/>
                  <a:gd name="connsiteY6" fmla="*/ 1053548 h 4442792"/>
                  <a:gd name="connsiteX7" fmla="*/ 2087217 w 6470374"/>
                  <a:gd name="connsiteY7" fmla="*/ 1023731 h 4442792"/>
                  <a:gd name="connsiteX8" fmla="*/ 2126974 w 6470374"/>
                  <a:gd name="connsiteY8" fmla="*/ 993913 h 4442792"/>
                  <a:gd name="connsiteX9" fmla="*/ 2246244 w 6470374"/>
                  <a:gd name="connsiteY9" fmla="*/ 904461 h 4442792"/>
                  <a:gd name="connsiteX10" fmla="*/ 2315817 w 6470374"/>
                  <a:gd name="connsiteY10" fmla="*/ 854766 h 4442792"/>
                  <a:gd name="connsiteX11" fmla="*/ 2435087 w 6470374"/>
                  <a:gd name="connsiteY11" fmla="*/ 725557 h 4442792"/>
                  <a:gd name="connsiteX12" fmla="*/ 2534478 w 6470374"/>
                  <a:gd name="connsiteY12" fmla="*/ 596348 h 4442792"/>
                  <a:gd name="connsiteX13" fmla="*/ 2673626 w 6470374"/>
                  <a:gd name="connsiteY13" fmla="*/ 427383 h 4442792"/>
                  <a:gd name="connsiteX14" fmla="*/ 2733261 w 6470374"/>
                  <a:gd name="connsiteY14" fmla="*/ 407505 h 4442792"/>
                  <a:gd name="connsiteX15" fmla="*/ 2802835 w 6470374"/>
                  <a:gd name="connsiteY15" fmla="*/ 357809 h 4442792"/>
                  <a:gd name="connsiteX16" fmla="*/ 2882348 w 6470374"/>
                  <a:gd name="connsiteY16" fmla="*/ 288235 h 4442792"/>
                  <a:gd name="connsiteX17" fmla="*/ 3011557 w 6470374"/>
                  <a:gd name="connsiteY17" fmla="*/ 238540 h 4442792"/>
                  <a:gd name="connsiteX18" fmla="*/ 3130826 w 6470374"/>
                  <a:gd name="connsiteY18" fmla="*/ 149087 h 4442792"/>
                  <a:gd name="connsiteX19" fmla="*/ 3190461 w 6470374"/>
                  <a:gd name="connsiteY19" fmla="*/ 139148 h 4442792"/>
                  <a:gd name="connsiteX20" fmla="*/ 3309731 w 6470374"/>
                  <a:gd name="connsiteY20" fmla="*/ 129209 h 4442792"/>
                  <a:gd name="connsiteX21" fmla="*/ 3458817 w 6470374"/>
                  <a:gd name="connsiteY21" fmla="*/ 99392 h 4442792"/>
                  <a:gd name="connsiteX22" fmla="*/ 3747052 w 6470374"/>
                  <a:gd name="connsiteY22" fmla="*/ 19879 h 4442792"/>
                  <a:gd name="connsiteX23" fmla="*/ 3906078 w 6470374"/>
                  <a:gd name="connsiteY23" fmla="*/ 0 h 4442792"/>
                  <a:gd name="connsiteX24" fmla="*/ 4631635 w 6470374"/>
                  <a:gd name="connsiteY24" fmla="*/ 19879 h 4442792"/>
                  <a:gd name="connsiteX25" fmla="*/ 4830417 w 6470374"/>
                  <a:gd name="connsiteY25" fmla="*/ 49696 h 4442792"/>
                  <a:gd name="connsiteX26" fmla="*/ 4999383 w 6470374"/>
                  <a:gd name="connsiteY26" fmla="*/ 89453 h 4442792"/>
                  <a:gd name="connsiteX27" fmla="*/ 5128591 w 6470374"/>
                  <a:gd name="connsiteY27" fmla="*/ 149087 h 4442792"/>
                  <a:gd name="connsiteX28" fmla="*/ 5267739 w 6470374"/>
                  <a:gd name="connsiteY28" fmla="*/ 178905 h 4442792"/>
                  <a:gd name="connsiteX29" fmla="*/ 5357191 w 6470374"/>
                  <a:gd name="connsiteY29" fmla="*/ 218661 h 4442792"/>
                  <a:gd name="connsiteX30" fmla="*/ 5575852 w 6470374"/>
                  <a:gd name="connsiteY30" fmla="*/ 268357 h 4442792"/>
                  <a:gd name="connsiteX31" fmla="*/ 5734878 w 6470374"/>
                  <a:gd name="connsiteY31" fmla="*/ 337931 h 4442792"/>
                  <a:gd name="connsiteX32" fmla="*/ 5953539 w 6470374"/>
                  <a:gd name="connsiteY32" fmla="*/ 397566 h 4442792"/>
                  <a:gd name="connsiteX33" fmla="*/ 6112565 w 6470374"/>
                  <a:gd name="connsiteY33" fmla="*/ 467140 h 4442792"/>
                  <a:gd name="connsiteX34" fmla="*/ 6162261 w 6470374"/>
                  <a:gd name="connsiteY34" fmla="*/ 487018 h 4442792"/>
                  <a:gd name="connsiteX35" fmla="*/ 6251713 w 6470374"/>
                  <a:gd name="connsiteY35" fmla="*/ 516835 h 4442792"/>
                  <a:gd name="connsiteX36" fmla="*/ 6311348 w 6470374"/>
                  <a:gd name="connsiteY36" fmla="*/ 566531 h 4442792"/>
                  <a:gd name="connsiteX37" fmla="*/ 6341165 w 6470374"/>
                  <a:gd name="connsiteY37" fmla="*/ 596348 h 4442792"/>
                  <a:gd name="connsiteX38" fmla="*/ 6430617 w 6470374"/>
                  <a:gd name="connsiteY38" fmla="*/ 655983 h 4442792"/>
                  <a:gd name="connsiteX39" fmla="*/ 6470374 w 6470374"/>
                  <a:gd name="connsiteY39" fmla="*/ 665922 h 4442792"/>
                  <a:gd name="connsiteX0" fmla="*/ 0 w 6470374"/>
                  <a:gd name="connsiteY0" fmla="*/ 4442792 h 4442792"/>
                  <a:gd name="connsiteX1" fmla="*/ 1590261 w 6470374"/>
                  <a:gd name="connsiteY1" fmla="*/ 1063487 h 4442792"/>
                  <a:gd name="connsiteX2" fmla="*/ 1659835 w 6470374"/>
                  <a:gd name="connsiteY2" fmla="*/ 1043609 h 4442792"/>
                  <a:gd name="connsiteX3" fmla="*/ 1828800 w 6470374"/>
                  <a:gd name="connsiteY3" fmla="*/ 1053548 h 4442792"/>
                  <a:gd name="connsiteX4" fmla="*/ 1878496 w 6470374"/>
                  <a:gd name="connsiteY4" fmla="*/ 1073427 h 4442792"/>
                  <a:gd name="connsiteX5" fmla="*/ 2027583 w 6470374"/>
                  <a:gd name="connsiteY5" fmla="*/ 1053548 h 4442792"/>
                  <a:gd name="connsiteX6" fmla="*/ 2087217 w 6470374"/>
                  <a:gd name="connsiteY6" fmla="*/ 1023731 h 4442792"/>
                  <a:gd name="connsiteX7" fmla="*/ 2126974 w 6470374"/>
                  <a:gd name="connsiteY7" fmla="*/ 993913 h 4442792"/>
                  <a:gd name="connsiteX8" fmla="*/ 2246244 w 6470374"/>
                  <a:gd name="connsiteY8" fmla="*/ 904461 h 4442792"/>
                  <a:gd name="connsiteX9" fmla="*/ 2315817 w 6470374"/>
                  <a:gd name="connsiteY9" fmla="*/ 854766 h 4442792"/>
                  <a:gd name="connsiteX10" fmla="*/ 2435087 w 6470374"/>
                  <a:gd name="connsiteY10" fmla="*/ 725557 h 4442792"/>
                  <a:gd name="connsiteX11" fmla="*/ 2534478 w 6470374"/>
                  <a:gd name="connsiteY11" fmla="*/ 596348 h 4442792"/>
                  <a:gd name="connsiteX12" fmla="*/ 2673626 w 6470374"/>
                  <a:gd name="connsiteY12" fmla="*/ 427383 h 4442792"/>
                  <a:gd name="connsiteX13" fmla="*/ 2733261 w 6470374"/>
                  <a:gd name="connsiteY13" fmla="*/ 407505 h 4442792"/>
                  <a:gd name="connsiteX14" fmla="*/ 2802835 w 6470374"/>
                  <a:gd name="connsiteY14" fmla="*/ 357809 h 4442792"/>
                  <a:gd name="connsiteX15" fmla="*/ 2882348 w 6470374"/>
                  <a:gd name="connsiteY15" fmla="*/ 288235 h 4442792"/>
                  <a:gd name="connsiteX16" fmla="*/ 3011557 w 6470374"/>
                  <a:gd name="connsiteY16" fmla="*/ 238540 h 4442792"/>
                  <a:gd name="connsiteX17" fmla="*/ 3130826 w 6470374"/>
                  <a:gd name="connsiteY17" fmla="*/ 149087 h 4442792"/>
                  <a:gd name="connsiteX18" fmla="*/ 3190461 w 6470374"/>
                  <a:gd name="connsiteY18" fmla="*/ 139148 h 4442792"/>
                  <a:gd name="connsiteX19" fmla="*/ 3309731 w 6470374"/>
                  <a:gd name="connsiteY19" fmla="*/ 129209 h 4442792"/>
                  <a:gd name="connsiteX20" fmla="*/ 3458817 w 6470374"/>
                  <a:gd name="connsiteY20" fmla="*/ 99392 h 4442792"/>
                  <a:gd name="connsiteX21" fmla="*/ 3747052 w 6470374"/>
                  <a:gd name="connsiteY21" fmla="*/ 19879 h 4442792"/>
                  <a:gd name="connsiteX22" fmla="*/ 3906078 w 6470374"/>
                  <a:gd name="connsiteY22" fmla="*/ 0 h 4442792"/>
                  <a:gd name="connsiteX23" fmla="*/ 4631635 w 6470374"/>
                  <a:gd name="connsiteY23" fmla="*/ 19879 h 4442792"/>
                  <a:gd name="connsiteX24" fmla="*/ 4830417 w 6470374"/>
                  <a:gd name="connsiteY24" fmla="*/ 49696 h 4442792"/>
                  <a:gd name="connsiteX25" fmla="*/ 4999383 w 6470374"/>
                  <a:gd name="connsiteY25" fmla="*/ 89453 h 4442792"/>
                  <a:gd name="connsiteX26" fmla="*/ 5128591 w 6470374"/>
                  <a:gd name="connsiteY26" fmla="*/ 149087 h 4442792"/>
                  <a:gd name="connsiteX27" fmla="*/ 5267739 w 6470374"/>
                  <a:gd name="connsiteY27" fmla="*/ 178905 h 4442792"/>
                  <a:gd name="connsiteX28" fmla="*/ 5357191 w 6470374"/>
                  <a:gd name="connsiteY28" fmla="*/ 218661 h 4442792"/>
                  <a:gd name="connsiteX29" fmla="*/ 5575852 w 6470374"/>
                  <a:gd name="connsiteY29" fmla="*/ 268357 h 4442792"/>
                  <a:gd name="connsiteX30" fmla="*/ 5734878 w 6470374"/>
                  <a:gd name="connsiteY30" fmla="*/ 337931 h 4442792"/>
                  <a:gd name="connsiteX31" fmla="*/ 5953539 w 6470374"/>
                  <a:gd name="connsiteY31" fmla="*/ 397566 h 4442792"/>
                  <a:gd name="connsiteX32" fmla="*/ 6112565 w 6470374"/>
                  <a:gd name="connsiteY32" fmla="*/ 467140 h 4442792"/>
                  <a:gd name="connsiteX33" fmla="*/ 6162261 w 6470374"/>
                  <a:gd name="connsiteY33" fmla="*/ 487018 h 4442792"/>
                  <a:gd name="connsiteX34" fmla="*/ 6251713 w 6470374"/>
                  <a:gd name="connsiteY34" fmla="*/ 516835 h 4442792"/>
                  <a:gd name="connsiteX35" fmla="*/ 6311348 w 6470374"/>
                  <a:gd name="connsiteY35" fmla="*/ 566531 h 4442792"/>
                  <a:gd name="connsiteX36" fmla="*/ 6341165 w 6470374"/>
                  <a:gd name="connsiteY36" fmla="*/ 596348 h 4442792"/>
                  <a:gd name="connsiteX37" fmla="*/ 6430617 w 6470374"/>
                  <a:gd name="connsiteY37" fmla="*/ 655983 h 4442792"/>
                  <a:gd name="connsiteX38" fmla="*/ 6470374 w 6470374"/>
                  <a:gd name="connsiteY38" fmla="*/ 665922 h 4442792"/>
                  <a:gd name="connsiteX0" fmla="*/ 0 w 6470374"/>
                  <a:gd name="connsiteY0" fmla="*/ 4442792 h 4442792"/>
                  <a:gd name="connsiteX1" fmla="*/ 1590261 w 6470374"/>
                  <a:gd name="connsiteY1" fmla="*/ 1063487 h 4442792"/>
                  <a:gd name="connsiteX2" fmla="*/ 1703538 w 6470374"/>
                  <a:gd name="connsiteY2" fmla="*/ 1033524 h 4442792"/>
                  <a:gd name="connsiteX3" fmla="*/ 1828800 w 6470374"/>
                  <a:gd name="connsiteY3" fmla="*/ 1053548 h 4442792"/>
                  <a:gd name="connsiteX4" fmla="*/ 1878496 w 6470374"/>
                  <a:gd name="connsiteY4" fmla="*/ 1073427 h 4442792"/>
                  <a:gd name="connsiteX5" fmla="*/ 2027583 w 6470374"/>
                  <a:gd name="connsiteY5" fmla="*/ 1053548 h 4442792"/>
                  <a:gd name="connsiteX6" fmla="*/ 2087217 w 6470374"/>
                  <a:gd name="connsiteY6" fmla="*/ 1023731 h 4442792"/>
                  <a:gd name="connsiteX7" fmla="*/ 2126974 w 6470374"/>
                  <a:gd name="connsiteY7" fmla="*/ 993913 h 4442792"/>
                  <a:gd name="connsiteX8" fmla="*/ 2246244 w 6470374"/>
                  <a:gd name="connsiteY8" fmla="*/ 904461 h 4442792"/>
                  <a:gd name="connsiteX9" fmla="*/ 2315817 w 6470374"/>
                  <a:gd name="connsiteY9" fmla="*/ 854766 h 4442792"/>
                  <a:gd name="connsiteX10" fmla="*/ 2435087 w 6470374"/>
                  <a:gd name="connsiteY10" fmla="*/ 725557 h 4442792"/>
                  <a:gd name="connsiteX11" fmla="*/ 2534478 w 6470374"/>
                  <a:gd name="connsiteY11" fmla="*/ 596348 h 4442792"/>
                  <a:gd name="connsiteX12" fmla="*/ 2673626 w 6470374"/>
                  <a:gd name="connsiteY12" fmla="*/ 427383 h 4442792"/>
                  <a:gd name="connsiteX13" fmla="*/ 2733261 w 6470374"/>
                  <a:gd name="connsiteY13" fmla="*/ 407505 h 4442792"/>
                  <a:gd name="connsiteX14" fmla="*/ 2802835 w 6470374"/>
                  <a:gd name="connsiteY14" fmla="*/ 357809 h 4442792"/>
                  <a:gd name="connsiteX15" fmla="*/ 2882348 w 6470374"/>
                  <a:gd name="connsiteY15" fmla="*/ 288235 h 4442792"/>
                  <a:gd name="connsiteX16" fmla="*/ 3011557 w 6470374"/>
                  <a:gd name="connsiteY16" fmla="*/ 238540 h 4442792"/>
                  <a:gd name="connsiteX17" fmla="*/ 3130826 w 6470374"/>
                  <a:gd name="connsiteY17" fmla="*/ 149087 h 4442792"/>
                  <a:gd name="connsiteX18" fmla="*/ 3190461 w 6470374"/>
                  <a:gd name="connsiteY18" fmla="*/ 139148 h 4442792"/>
                  <a:gd name="connsiteX19" fmla="*/ 3309731 w 6470374"/>
                  <a:gd name="connsiteY19" fmla="*/ 129209 h 4442792"/>
                  <a:gd name="connsiteX20" fmla="*/ 3458817 w 6470374"/>
                  <a:gd name="connsiteY20" fmla="*/ 99392 h 4442792"/>
                  <a:gd name="connsiteX21" fmla="*/ 3747052 w 6470374"/>
                  <a:gd name="connsiteY21" fmla="*/ 19879 h 4442792"/>
                  <a:gd name="connsiteX22" fmla="*/ 3906078 w 6470374"/>
                  <a:gd name="connsiteY22" fmla="*/ 0 h 4442792"/>
                  <a:gd name="connsiteX23" fmla="*/ 4631635 w 6470374"/>
                  <a:gd name="connsiteY23" fmla="*/ 19879 h 4442792"/>
                  <a:gd name="connsiteX24" fmla="*/ 4830417 w 6470374"/>
                  <a:gd name="connsiteY24" fmla="*/ 49696 h 4442792"/>
                  <a:gd name="connsiteX25" fmla="*/ 4999383 w 6470374"/>
                  <a:gd name="connsiteY25" fmla="*/ 89453 h 4442792"/>
                  <a:gd name="connsiteX26" fmla="*/ 5128591 w 6470374"/>
                  <a:gd name="connsiteY26" fmla="*/ 149087 h 4442792"/>
                  <a:gd name="connsiteX27" fmla="*/ 5267739 w 6470374"/>
                  <a:gd name="connsiteY27" fmla="*/ 178905 h 4442792"/>
                  <a:gd name="connsiteX28" fmla="*/ 5357191 w 6470374"/>
                  <a:gd name="connsiteY28" fmla="*/ 218661 h 4442792"/>
                  <a:gd name="connsiteX29" fmla="*/ 5575852 w 6470374"/>
                  <a:gd name="connsiteY29" fmla="*/ 268357 h 4442792"/>
                  <a:gd name="connsiteX30" fmla="*/ 5734878 w 6470374"/>
                  <a:gd name="connsiteY30" fmla="*/ 337931 h 4442792"/>
                  <a:gd name="connsiteX31" fmla="*/ 5953539 w 6470374"/>
                  <a:gd name="connsiteY31" fmla="*/ 397566 h 4442792"/>
                  <a:gd name="connsiteX32" fmla="*/ 6112565 w 6470374"/>
                  <a:gd name="connsiteY32" fmla="*/ 467140 h 4442792"/>
                  <a:gd name="connsiteX33" fmla="*/ 6162261 w 6470374"/>
                  <a:gd name="connsiteY33" fmla="*/ 487018 h 4442792"/>
                  <a:gd name="connsiteX34" fmla="*/ 6251713 w 6470374"/>
                  <a:gd name="connsiteY34" fmla="*/ 516835 h 4442792"/>
                  <a:gd name="connsiteX35" fmla="*/ 6311348 w 6470374"/>
                  <a:gd name="connsiteY35" fmla="*/ 566531 h 4442792"/>
                  <a:gd name="connsiteX36" fmla="*/ 6341165 w 6470374"/>
                  <a:gd name="connsiteY36" fmla="*/ 596348 h 4442792"/>
                  <a:gd name="connsiteX37" fmla="*/ 6430617 w 6470374"/>
                  <a:gd name="connsiteY37" fmla="*/ 655983 h 4442792"/>
                  <a:gd name="connsiteX38" fmla="*/ 6470374 w 6470374"/>
                  <a:gd name="connsiteY38" fmla="*/ 665922 h 4442792"/>
                  <a:gd name="connsiteX0" fmla="*/ 0 w 6470374"/>
                  <a:gd name="connsiteY0" fmla="*/ 4442792 h 4442792"/>
                  <a:gd name="connsiteX1" fmla="*/ 1391917 w 6470374"/>
                  <a:gd name="connsiteY1" fmla="*/ 1524049 h 4442792"/>
                  <a:gd name="connsiteX2" fmla="*/ 1703538 w 6470374"/>
                  <a:gd name="connsiteY2" fmla="*/ 1033524 h 4442792"/>
                  <a:gd name="connsiteX3" fmla="*/ 1828800 w 6470374"/>
                  <a:gd name="connsiteY3" fmla="*/ 1053548 h 4442792"/>
                  <a:gd name="connsiteX4" fmla="*/ 1878496 w 6470374"/>
                  <a:gd name="connsiteY4" fmla="*/ 1073427 h 4442792"/>
                  <a:gd name="connsiteX5" fmla="*/ 2027583 w 6470374"/>
                  <a:gd name="connsiteY5" fmla="*/ 1053548 h 4442792"/>
                  <a:gd name="connsiteX6" fmla="*/ 2087217 w 6470374"/>
                  <a:gd name="connsiteY6" fmla="*/ 1023731 h 4442792"/>
                  <a:gd name="connsiteX7" fmla="*/ 2126974 w 6470374"/>
                  <a:gd name="connsiteY7" fmla="*/ 993913 h 4442792"/>
                  <a:gd name="connsiteX8" fmla="*/ 2246244 w 6470374"/>
                  <a:gd name="connsiteY8" fmla="*/ 904461 h 4442792"/>
                  <a:gd name="connsiteX9" fmla="*/ 2315817 w 6470374"/>
                  <a:gd name="connsiteY9" fmla="*/ 854766 h 4442792"/>
                  <a:gd name="connsiteX10" fmla="*/ 2435087 w 6470374"/>
                  <a:gd name="connsiteY10" fmla="*/ 725557 h 4442792"/>
                  <a:gd name="connsiteX11" fmla="*/ 2534478 w 6470374"/>
                  <a:gd name="connsiteY11" fmla="*/ 596348 h 4442792"/>
                  <a:gd name="connsiteX12" fmla="*/ 2673626 w 6470374"/>
                  <a:gd name="connsiteY12" fmla="*/ 427383 h 4442792"/>
                  <a:gd name="connsiteX13" fmla="*/ 2733261 w 6470374"/>
                  <a:gd name="connsiteY13" fmla="*/ 407505 h 4442792"/>
                  <a:gd name="connsiteX14" fmla="*/ 2802835 w 6470374"/>
                  <a:gd name="connsiteY14" fmla="*/ 357809 h 4442792"/>
                  <a:gd name="connsiteX15" fmla="*/ 2882348 w 6470374"/>
                  <a:gd name="connsiteY15" fmla="*/ 288235 h 4442792"/>
                  <a:gd name="connsiteX16" fmla="*/ 3011557 w 6470374"/>
                  <a:gd name="connsiteY16" fmla="*/ 238540 h 4442792"/>
                  <a:gd name="connsiteX17" fmla="*/ 3130826 w 6470374"/>
                  <a:gd name="connsiteY17" fmla="*/ 149087 h 4442792"/>
                  <a:gd name="connsiteX18" fmla="*/ 3190461 w 6470374"/>
                  <a:gd name="connsiteY18" fmla="*/ 139148 h 4442792"/>
                  <a:gd name="connsiteX19" fmla="*/ 3309731 w 6470374"/>
                  <a:gd name="connsiteY19" fmla="*/ 129209 h 4442792"/>
                  <a:gd name="connsiteX20" fmla="*/ 3458817 w 6470374"/>
                  <a:gd name="connsiteY20" fmla="*/ 99392 h 4442792"/>
                  <a:gd name="connsiteX21" fmla="*/ 3747052 w 6470374"/>
                  <a:gd name="connsiteY21" fmla="*/ 19879 h 4442792"/>
                  <a:gd name="connsiteX22" fmla="*/ 3906078 w 6470374"/>
                  <a:gd name="connsiteY22" fmla="*/ 0 h 4442792"/>
                  <a:gd name="connsiteX23" fmla="*/ 4631635 w 6470374"/>
                  <a:gd name="connsiteY23" fmla="*/ 19879 h 4442792"/>
                  <a:gd name="connsiteX24" fmla="*/ 4830417 w 6470374"/>
                  <a:gd name="connsiteY24" fmla="*/ 49696 h 4442792"/>
                  <a:gd name="connsiteX25" fmla="*/ 4999383 w 6470374"/>
                  <a:gd name="connsiteY25" fmla="*/ 89453 h 4442792"/>
                  <a:gd name="connsiteX26" fmla="*/ 5128591 w 6470374"/>
                  <a:gd name="connsiteY26" fmla="*/ 149087 h 4442792"/>
                  <a:gd name="connsiteX27" fmla="*/ 5267739 w 6470374"/>
                  <a:gd name="connsiteY27" fmla="*/ 178905 h 4442792"/>
                  <a:gd name="connsiteX28" fmla="*/ 5357191 w 6470374"/>
                  <a:gd name="connsiteY28" fmla="*/ 218661 h 4442792"/>
                  <a:gd name="connsiteX29" fmla="*/ 5575852 w 6470374"/>
                  <a:gd name="connsiteY29" fmla="*/ 268357 h 4442792"/>
                  <a:gd name="connsiteX30" fmla="*/ 5734878 w 6470374"/>
                  <a:gd name="connsiteY30" fmla="*/ 337931 h 4442792"/>
                  <a:gd name="connsiteX31" fmla="*/ 5953539 w 6470374"/>
                  <a:gd name="connsiteY31" fmla="*/ 397566 h 4442792"/>
                  <a:gd name="connsiteX32" fmla="*/ 6112565 w 6470374"/>
                  <a:gd name="connsiteY32" fmla="*/ 467140 h 4442792"/>
                  <a:gd name="connsiteX33" fmla="*/ 6162261 w 6470374"/>
                  <a:gd name="connsiteY33" fmla="*/ 487018 h 4442792"/>
                  <a:gd name="connsiteX34" fmla="*/ 6251713 w 6470374"/>
                  <a:gd name="connsiteY34" fmla="*/ 516835 h 4442792"/>
                  <a:gd name="connsiteX35" fmla="*/ 6311348 w 6470374"/>
                  <a:gd name="connsiteY35" fmla="*/ 566531 h 4442792"/>
                  <a:gd name="connsiteX36" fmla="*/ 6341165 w 6470374"/>
                  <a:gd name="connsiteY36" fmla="*/ 596348 h 4442792"/>
                  <a:gd name="connsiteX37" fmla="*/ 6430617 w 6470374"/>
                  <a:gd name="connsiteY37" fmla="*/ 655983 h 4442792"/>
                  <a:gd name="connsiteX38" fmla="*/ 6470374 w 6470374"/>
                  <a:gd name="connsiteY38" fmla="*/ 665922 h 4442792"/>
                  <a:gd name="connsiteX0" fmla="*/ 0 w 6470374"/>
                  <a:gd name="connsiteY0" fmla="*/ 4442792 h 4442792"/>
                  <a:gd name="connsiteX1" fmla="*/ 1358299 w 6470374"/>
                  <a:gd name="connsiteY1" fmla="*/ 1517326 h 4442792"/>
                  <a:gd name="connsiteX2" fmla="*/ 1703538 w 6470374"/>
                  <a:gd name="connsiteY2" fmla="*/ 1033524 h 4442792"/>
                  <a:gd name="connsiteX3" fmla="*/ 1828800 w 6470374"/>
                  <a:gd name="connsiteY3" fmla="*/ 1053548 h 4442792"/>
                  <a:gd name="connsiteX4" fmla="*/ 1878496 w 6470374"/>
                  <a:gd name="connsiteY4" fmla="*/ 1073427 h 4442792"/>
                  <a:gd name="connsiteX5" fmla="*/ 2027583 w 6470374"/>
                  <a:gd name="connsiteY5" fmla="*/ 1053548 h 4442792"/>
                  <a:gd name="connsiteX6" fmla="*/ 2087217 w 6470374"/>
                  <a:gd name="connsiteY6" fmla="*/ 1023731 h 4442792"/>
                  <a:gd name="connsiteX7" fmla="*/ 2126974 w 6470374"/>
                  <a:gd name="connsiteY7" fmla="*/ 993913 h 4442792"/>
                  <a:gd name="connsiteX8" fmla="*/ 2246244 w 6470374"/>
                  <a:gd name="connsiteY8" fmla="*/ 904461 h 4442792"/>
                  <a:gd name="connsiteX9" fmla="*/ 2315817 w 6470374"/>
                  <a:gd name="connsiteY9" fmla="*/ 854766 h 4442792"/>
                  <a:gd name="connsiteX10" fmla="*/ 2435087 w 6470374"/>
                  <a:gd name="connsiteY10" fmla="*/ 725557 h 4442792"/>
                  <a:gd name="connsiteX11" fmla="*/ 2534478 w 6470374"/>
                  <a:gd name="connsiteY11" fmla="*/ 596348 h 4442792"/>
                  <a:gd name="connsiteX12" fmla="*/ 2673626 w 6470374"/>
                  <a:gd name="connsiteY12" fmla="*/ 427383 h 4442792"/>
                  <a:gd name="connsiteX13" fmla="*/ 2733261 w 6470374"/>
                  <a:gd name="connsiteY13" fmla="*/ 407505 h 4442792"/>
                  <a:gd name="connsiteX14" fmla="*/ 2802835 w 6470374"/>
                  <a:gd name="connsiteY14" fmla="*/ 357809 h 4442792"/>
                  <a:gd name="connsiteX15" fmla="*/ 2882348 w 6470374"/>
                  <a:gd name="connsiteY15" fmla="*/ 288235 h 4442792"/>
                  <a:gd name="connsiteX16" fmla="*/ 3011557 w 6470374"/>
                  <a:gd name="connsiteY16" fmla="*/ 238540 h 4442792"/>
                  <a:gd name="connsiteX17" fmla="*/ 3130826 w 6470374"/>
                  <a:gd name="connsiteY17" fmla="*/ 149087 h 4442792"/>
                  <a:gd name="connsiteX18" fmla="*/ 3190461 w 6470374"/>
                  <a:gd name="connsiteY18" fmla="*/ 139148 h 4442792"/>
                  <a:gd name="connsiteX19" fmla="*/ 3309731 w 6470374"/>
                  <a:gd name="connsiteY19" fmla="*/ 129209 h 4442792"/>
                  <a:gd name="connsiteX20" fmla="*/ 3458817 w 6470374"/>
                  <a:gd name="connsiteY20" fmla="*/ 99392 h 4442792"/>
                  <a:gd name="connsiteX21" fmla="*/ 3747052 w 6470374"/>
                  <a:gd name="connsiteY21" fmla="*/ 19879 h 4442792"/>
                  <a:gd name="connsiteX22" fmla="*/ 3906078 w 6470374"/>
                  <a:gd name="connsiteY22" fmla="*/ 0 h 4442792"/>
                  <a:gd name="connsiteX23" fmla="*/ 4631635 w 6470374"/>
                  <a:gd name="connsiteY23" fmla="*/ 19879 h 4442792"/>
                  <a:gd name="connsiteX24" fmla="*/ 4830417 w 6470374"/>
                  <a:gd name="connsiteY24" fmla="*/ 49696 h 4442792"/>
                  <a:gd name="connsiteX25" fmla="*/ 4999383 w 6470374"/>
                  <a:gd name="connsiteY25" fmla="*/ 89453 h 4442792"/>
                  <a:gd name="connsiteX26" fmla="*/ 5128591 w 6470374"/>
                  <a:gd name="connsiteY26" fmla="*/ 149087 h 4442792"/>
                  <a:gd name="connsiteX27" fmla="*/ 5267739 w 6470374"/>
                  <a:gd name="connsiteY27" fmla="*/ 178905 h 4442792"/>
                  <a:gd name="connsiteX28" fmla="*/ 5357191 w 6470374"/>
                  <a:gd name="connsiteY28" fmla="*/ 218661 h 4442792"/>
                  <a:gd name="connsiteX29" fmla="*/ 5575852 w 6470374"/>
                  <a:gd name="connsiteY29" fmla="*/ 268357 h 4442792"/>
                  <a:gd name="connsiteX30" fmla="*/ 5734878 w 6470374"/>
                  <a:gd name="connsiteY30" fmla="*/ 337931 h 4442792"/>
                  <a:gd name="connsiteX31" fmla="*/ 5953539 w 6470374"/>
                  <a:gd name="connsiteY31" fmla="*/ 397566 h 4442792"/>
                  <a:gd name="connsiteX32" fmla="*/ 6112565 w 6470374"/>
                  <a:gd name="connsiteY32" fmla="*/ 467140 h 4442792"/>
                  <a:gd name="connsiteX33" fmla="*/ 6162261 w 6470374"/>
                  <a:gd name="connsiteY33" fmla="*/ 487018 h 4442792"/>
                  <a:gd name="connsiteX34" fmla="*/ 6251713 w 6470374"/>
                  <a:gd name="connsiteY34" fmla="*/ 516835 h 4442792"/>
                  <a:gd name="connsiteX35" fmla="*/ 6311348 w 6470374"/>
                  <a:gd name="connsiteY35" fmla="*/ 566531 h 4442792"/>
                  <a:gd name="connsiteX36" fmla="*/ 6341165 w 6470374"/>
                  <a:gd name="connsiteY36" fmla="*/ 596348 h 4442792"/>
                  <a:gd name="connsiteX37" fmla="*/ 6430617 w 6470374"/>
                  <a:gd name="connsiteY37" fmla="*/ 655983 h 4442792"/>
                  <a:gd name="connsiteX38" fmla="*/ 6470374 w 6470374"/>
                  <a:gd name="connsiteY38" fmla="*/ 665922 h 4442792"/>
                  <a:gd name="connsiteX0" fmla="*/ 0 w 6470374"/>
                  <a:gd name="connsiteY0" fmla="*/ 4442792 h 4442792"/>
                  <a:gd name="connsiteX1" fmla="*/ 1358299 w 6470374"/>
                  <a:gd name="connsiteY1" fmla="*/ 1517326 h 4442792"/>
                  <a:gd name="connsiteX2" fmla="*/ 1673282 w 6470374"/>
                  <a:gd name="connsiteY2" fmla="*/ 1053694 h 4442792"/>
                  <a:gd name="connsiteX3" fmla="*/ 1828800 w 6470374"/>
                  <a:gd name="connsiteY3" fmla="*/ 1053548 h 4442792"/>
                  <a:gd name="connsiteX4" fmla="*/ 1878496 w 6470374"/>
                  <a:gd name="connsiteY4" fmla="*/ 1073427 h 4442792"/>
                  <a:gd name="connsiteX5" fmla="*/ 2027583 w 6470374"/>
                  <a:gd name="connsiteY5" fmla="*/ 1053548 h 4442792"/>
                  <a:gd name="connsiteX6" fmla="*/ 2087217 w 6470374"/>
                  <a:gd name="connsiteY6" fmla="*/ 1023731 h 4442792"/>
                  <a:gd name="connsiteX7" fmla="*/ 2126974 w 6470374"/>
                  <a:gd name="connsiteY7" fmla="*/ 993913 h 4442792"/>
                  <a:gd name="connsiteX8" fmla="*/ 2246244 w 6470374"/>
                  <a:gd name="connsiteY8" fmla="*/ 904461 h 4442792"/>
                  <a:gd name="connsiteX9" fmla="*/ 2315817 w 6470374"/>
                  <a:gd name="connsiteY9" fmla="*/ 854766 h 4442792"/>
                  <a:gd name="connsiteX10" fmla="*/ 2435087 w 6470374"/>
                  <a:gd name="connsiteY10" fmla="*/ 725557 h 4442792"/>
                  <a:gd name="connsiteX11" fmla="*/ 2534478 w 6470374"/>
                  <a:gd name="connsiteY11" fmla="*/ 596348 h 4442792"/>
                  <a:gd name="connsiteX12" fmla="*/ 2673626 w 6470374"/>
                  <a:gd name="connsiteY12" fmla="*/ 427383 h 4442792"/>
                  <a:gd name="connsiteX13" fmla="*/ 2733261 w 6470374"/>
                  <a:gd name="connsiteY13" fmla="*/ 407505 h 4442792"/>
                  <a:gd name="connsiteX14" fmla="*/ 2802835 w 6470374"/>
                  <a:gd name="connsiteY14" fmla="*/ 357809 h 4442792"/>
                  <a:gd name="connsiteX15" fmla="*/ 2882348 w 6470374"/>
                  <a:gd name="connsiteY15" fmla="*/ 288235 h 4442792"/>
                  <a:gd name="connsiteX16" fmla="*/ 3011557 w 6470374"/>
                  <a:gd name="connsiteY16" fmla="*/ 238540 h 4442792"/>
                  <a:gd name="connsiteX17" fmla="*/ 3130826 w 6470374"/>
                  <a:gd name="connsiteY17" fmla="*/ 149087 h 4442792"/>
                  <a:gd name="connsiteX18" fmla="*/ 3190461 w 6470374"/>
                  <a:gd name="connsiteY18" fmla="*/ 139148 h 4442792"/>
                  <a:gd name="connsiteX19" fmla="*/ 3309731 w 6470374"/>
                  <a:gd name="connsiteY19" fmla="*/ 129209 h 4442792"/>
                  <a:gd name="connsiteX20" fmla="*/ 3458817 w 6470374"/>
                  <a:gd name="connsiteY20" fmla="*/ 99392 h 4442792"/>
                  <a:gd name="connsiteX21" fmla="*/ 3747052 w 6470374"/>
                  <a:gd name="connsiteY21" fmla="*/ 19879 h 4442792"/>
                  <a:gd name="connsiteX22" fmla="*/ 3906078 w 6470374"/>
                  <a:gd name="connsiteY22" fmla="*/ 0 h 4442792"/>
                  <a:gd name="connsiteX23" fmla="*/ 4631635 w 6470374"/>
                  <a:gd name="connsiteY23" fmla="*/ 19879 h 4442792"/>
                  <a:gd name="connsiteX24" fmla="*/ 4830417 w 6470374"/>
                  <a:gd name="connsiteY24" fmla="*/ 49696 h 4442792"/>
                  <a:gd name="connsiteX25" fmla="*/ 4999383 w 6470374"/>
                  <a:gd name="connsiteY25" fmla="*/ 89453 h 4442792"/>
                  <a:gd name="connsiteX26" fmla="*/ 5128591 w 6470374"/>
                  <a:gd name="connsiteY26" fmla="*/ 149087 h 4442792"/>
                  <a:gd name="connsiteX27" fmla="*/ 5267739 w 6470374"/>
                  <a:gd name="connsiteY27" fmla="*/ 178905 h 4442792"/>
                  <a:gd name="connsiteX28" fmla="*/ 5357191 w 6470374"/>
                  <a:gd name="connsiteY28" fmla="*/ 218661 h 4442792"/>
                  <a:gd name="connsiteX29" fmla="*/ 5575852 w 6470374"/>
                  <a:gd name="connsiteY29" fmla="*/ 268357 h 4442792"/>
                  <a:gd name="connsiteX30" fmla="*/ 5734878 w 6470374"/>
                  <a:gd name="connsiteY30" fmla="*/ 337931 h 4442792"/>
                  <a:gd name="connsiteX31" fmla="*/ 5953539 w 6470374"/>
                  <a:gd name="connsiteY31" fmla="*/ 397566 h 4442792"/>
                  <a:gd name="connsiteX32" fmla="*/ 6112565 w 6470374"/>
                  <a:gd name="connsiteY32" fmla="*/ 467140 h 4442792"/>
                  <a:gd name="connsiteX33" fmla="*/ 6162261 w 6470374"/>
                  <a:gd name="connsiteY33" fmla="*/ 487018 h 4442792"/>
                  <a:gd name="connsiteX34" fmla="*/ 6251713 w 6470374"/>
                  <a:gd name="connsiteY34" fmla="*/ 516835 h 4442792"/>
                  <a:gd name="connsiteX35" fmla="*/ 6311348 w 6470374"/>
                  <a:gd name="connsiteY35" fmla="*/ 566531 h 4442792"/>
                  <a:gd name="connsiteX36" fmla="*/ 6341165 w 6470374"/>
                  <a:gd name="connsiteY36" fmla="*/ 596348 h 4442792"/>
                  <a:gd name="connsiteX37" fmla="*/ 6430617 w 6470374"/>
                  <a:gd name="connsiteY37" fmla="*/ 655983 h 4442792"/>
                  <a:gd name="connsiteX38" fmla="*/ 6470374 w 6470374"/>
                  <a:gd name="connsiteY38" fmla="*/ 665922 h 4442792"/>
                  <a:gd name="connsiteX0" fmla="*/ 0 w 6470374"/>
                  <a:gd name="connsiteY0" fmla="*/ 4442792 h 4442792"/>
                  <a:gd name="connsiteX1" fmla="*/ 1358299 w 6470374"/>
                  <a:gd name="connsiteY1" fmla="*/ 1517326 h 4442792"/>
                  <a:gd name="connsiteX2" fmla="*/ 1680006 w 6470374"/>
                  <a:gd name="connsiteY2" fmla="*/ 1020077 h 4442792"/>
                  <a:gd name="connsiteX3" fmla="*/ 1828800 w 6470374"/>
                  <a:gd name="connsiteY3" fmla="*/ 1053548 h 4442792"/>
                  <a:gd name="connsiteX4" fmla="*/ 1878496 w 6470374"/>
                  <a:gd name="connsiteY4" fmla="*/ 1073427 h 4442792"/>
                  <a:gd name="connsiteX5" fmla="*/ 2027583 w 6470374"/>
                  <a:gd name="connsiteY5" fmla="*/ 1053548 h 4442792"/>
                  <a:gd name="connsiteX6" fmla="*/ 2087217 w 6470374"/>
                  <a:gd name="connsiteY6" fmla="*/ 1023731 h 4442792"/>
                  <a:gd name="connsiteX7" fmla="*/ 2126974 w 6470374"/>
                  <a:gd name="connsiteY7" fmla="*/ 993913 h 4442792"/>
                  <a:gd name="connsiteX8" fmla="*/ 2246244 w 6470374"/>
                  <a:gd name="connsiteY8" fmla="*/ 904461 h 4442792"/>
                  <a:gd name="connsiteX9" fmla="*/ 2315817 w 6470374"/>
                  <a:gd name="connsiteY9" fmla="*/ 854766 h 4442792"/>
                  <a:gd name="connsiteX10" fmla="*/ 2435087 w 6470374"/>
                  <a:gd name="connsiteY10" fmla="*/ 725557 h 4442792"/>
                  <a:gd name="connsiteX11" fmla="*/ 2534478 w 6470374"/>
                  <a:gd name="connsiteY11" fmla="*/ 596348 h 4442792"/>
                  <a:gd name="connsiteX12" fmla="*/ 2673626 w 6470374"/>
                  <a:gd name="connsiteY12" fmla="*/ 427383 h 4442792"/>
                  <a:gd name="connsiteX13" fmla="*/ 2733261 w 6470374"/>
                  <a:gd name="connsiteY13" fmla="*/ 407505 h 4442792"/>
                  <a:gd name="connsiteX14" fmla="*/ 2802835 w 6470374"/>
                  <a:gd name="connsiteY14" fmla="*/ 357809 h 4442792"/>
                  <a:gd name="connsiteX15" fmla="*/ 2882348 w 6470374"/>
                  <a:gd name="connsiteY15" fmla="*/ 288235 h 4442792"/>
                  <a:gd name="connsiteX16" fmla="*/ 3011557 w 6470374"/>
                  <a:gd name="connsiteY16" fmla="*/ 238540 h 4442792"/>
                  <a:gd name="connsiteX17" fmla="*/ 3130826 w 6470374"/>
                  <a:gd name="connsiteY17" fmla="*/ 149087 h 4442792"/>
                  <a:gd name="connsiteX18" fmla="*/ 3190461 w 6470374"/>
                  <a:gd name="connsiteY18" fmla="*/ 139148 h 4442792"/>
                  <a:gd name="connsiteX19" fmla="*/ 3309731 w 6470374"/>
                  <a:gd name="connsiteY19" fmla="*/ 129209 h 4442792"/>
                  <a:gd name="connsiteX20" fmla="*/ 3458817 w 6470374"/>
                  <a:gd name="connsiteY20" fmla="*/ 99392 h 4442792"/>
                  <a:gd name="connsiteX21" fmla="*/ 3747052 w 6470374"/>
                  <a:gd name="connsiteY21" fmla="*/ 19879 h 4442792"/>
                  <a:gd name="connsiteX22" fmla="*/ 3906078 w 6470374"/>
                  <a:gd name="connsiteY22" fmla="*/ 0 h 4442792"/>
                  <a:gd name="connsiteX23" fmla="*/ 4631635 w 6470374"/>
                  <a:gd name="connsiteY23" fmla="*/ 19879 h 4442792"/>
                  <a:gd name="connsiteX24" fmla="*/ 4830417 w 6470374"/>
                  <a:gd name="connsiteY24" fmla="*/ 49696 h 4442792"/>
                  <a:gd name="connsiteX25" fmla="*/ 4999383 w 6470374"/>
                  <a:gd name="connsiteY25" fmla="*/ 89453 h 4442792"/>
                  <a:gd name="connsiteX26" fmla="*/ 5128591 w 6470374"/>
                  <a:gd name="connsiteY26" fmla="*/ 149087 h 4442792"/>
                  <a:gd name="connsiteX27" fmla="*/ 5267739 w 6470374"/>
                  <a:gd name="connsiteY27" fmla="*/ 178905 h 4442792"/>
                  <a:gd name="connsiteX28" fmla="*/ 5357191 w 6470374"/>
                  <a:gd name="connsiteY28" fmla="*/ 218661 h 4442792"/>
                  <a:gd name="connsiteX29" fmla="*/ 5575852 w 6470374"/>
                  <a:gd name="connsiteY29" fmla="*/ 268357 h 4442792"/>
                  <a:gd name="connsiteX30" fmla="*/ 5734878 w 6470374"/>
                  <a:gd name="connsiteY30" fmla="*/ 337931 h 4442792"/>
                  <a:gd name="connsiteX31" fmla="*/ 5953539 w 6470374"/>
                  <a:gd name="connsiteY31" fmla="*/ 397566 h 4442792"/>
                  <a:gd name="connsiteX32" fmla="*/ 6112565 w 6470374"/>
                  <a:gd name="connsiteY32" fmla="*/ 467140 h 4442792"/>
                  <a:gd name="connsiteX33" fmla="*/ 6162261 w 6470374"/>
                  <a:gd name="connsiteY33" fmla="*/ 487018 h 4442792"/>
                  <a:gd name="connsiteX34" fmla="*/ 6251713 w 6470374"/>
                  <a:gd name="connsiteY34" fmla="*/ 516835 h 4442792"/>
                  <a:gd name="connsiteX35" fmla="*/ 6311348 w 6470374"/>
                  <a:gd name="connsiteY35" fmla="*/ 566531 h 4442792"/>
                  <a:gd name="connsiteX36" fmla="*/ 6341165 w 6470374"/>
                  <a:gd name="connsiteY36" fmla="*/ 596348 h 4442792"/>
                  <a:gd name="connsiteX37" fmla="*/ 6430617 w 6470374"/>
                  <a:gd name="connsiteY37" fmla="*/ 655983 h 4442792"/>
                  <a:gd name="connsiteX38" fmla="*/ 6470374 w 6470374"/>
                  <a:gd name="connsiteY38" fmla="*/ 665922 h 4442792"/>
                  <a:gd name="connsiteX0" fmla="*/ 0 w 6470374"/>
                  <a:gd name="connsiteY0" fmla="*/ 4442792 h 4442792"/>
                  <a:gd name="connsiteX1" fmla="*/ 1385193 w 6470374"/>
                  <a:gd name="connsiteY1" fmla="*/ 1530773 h 4442792"/>
                  <a:gd name="connsiteX2" fmla="*/ 1680006 w 6470374"/>
                  <a:gd name="connsiteY2" fmla="*/ 1020077 h 4442792"/>
                  <a:gd name="connsiteX3" fmla="*/ 1828800 w 6470374"/>
                  <a:gd name="connsiteY3" fmla="*/ 1053548 h 4442792"/>
                  <a:gd name="connsiteX4" fmla="*/ 1878496 w 6470374"/>
                  <a:gd name="connsiteY4" fmla="*/ 1073427 h 4442792"/>
                  <a:gd name="connsiteX5" fmla="*/ 2027583 w 6470374"/>
                  <a:gd name="connsiteY5" fmla="*/ 1053548 h 4442792"/>
                  <a:gd name="connsiteX6" fmla="*/ 2087217 w 6470374"/>
                  <a:gd name="connsiteY6" fmla="*/ 1023731 h 4442792"/>
                  <a:gd name="connsiteX7" fmla="*/ 2126974 w 6470374"/>
                  <a:gd name="connsiteY7" fmla="*/ 993913 h 4442792"/>
                  <a:gd name="connsiteX8" fmla="*/ 2246244 w 6470374"/>
                  <a:gd name="connsiteY8" fmla="*/ 904461 h 4442792"/>
                  <a:gd name="connsiteX9" fmla="*/ 2315817 w 6470374"/>
                  <a:gd name="connsiteY9" fmla="*/ 854766 h 4442792"/>
                  <a:gd name="connsiteX10" fmla="*/ 2435087 w 6470374"/>
                  <a:gd name="connsiteY10" fmla="*/ 725557 h 4442792"/>
                  <a:gd name="connsiteX11" fmla="*/ 2534478 w 6470374"/>
                  <a:gd name="connsiteY11" fmla="*/ 596348 h 4442792"/>
                  <a:gd name="connsiteX12" fmla="*/ 2673626 w 6470374"/>
                  <a:gd name="connsiteY12" fmla="*/ 427383 h 4442792"/>
                  <a:gd name="connsiteX13" fmla="*/ 2733261 w 6470374"/>
                  <a:gd name="connsiteY13" fmla="*/ 407505 h 4442792"/>
                  <a:gd name="connsiteX14" fmla="*/ 2802835 w 6470374"/>
                  <a:gd name="connsiteY14" fmla="*/ 357809 h 4442792"/>
                  <a:gd name="connsiteX15" fmla="*/ 2882348 w 6470374"/>
                  <a:gd name="connsiteY15" fmla="*/ 288235 h 4442792"/>
                  <a:gd name="connsiteX16" fmla="*/ 3011557 w 6470374"/>
                  <a:gd name="connsiteY16" fmla="*/ 238540 h 4442792"/>
                  <a:gd name="connsiteX17" fmla="*/ 3130826 w 6470374"/>
                  <a:gd name="connsiteY17" fmla="*/ 149087 h 4442792"/>
                  <a:gd name="connsiteX18" fmla="*/ 3190461 w 6470374"/>
                  <a:gd name="connsiteY18" fmla="*/ 139148 h 4442792"/>
                  <a:gd name="connsiteX19" fmla="*/ 3309731 w 6470374"/>
                  <a:gd name="connsiteY19" fmla="*/ 129209 h 4442792"/>
                  <a:gd name="connsiteX20" fmla="*/ 3458817 w 6470374"/>
                  <a:gd name="connsiteY20" fmla="*/ 99392 h 4442792"/>
                  <a:gd name="connsiteX21" fmla="*/ 3747052 w 6470374"/>
                  <a:gd name="connsiteY21" fmla="*/ 19879 h 4442792"/>
                  <a:gd name="connsiteX22" fmla="*/ 3906078 w 6470374"/>
                  <a:gd name="connsiteY22" fmla="*/ 0 h 4442792"/>
                  <a:gd name="connsiteX23" fmla="*/ 4631635 w 6470374"/>
                  <a:gd name="connsiteY23" fmla="*/ 19879 h 4442792"/>
                  <a:gd name="connsiteX24" fmla="*/ 4830417 w 6470374"/>
                  <a:gd name="connsiteY24" fmla="*/ 49696 h 4442792"/>
                  <a:gd name="connsiteX25" fmla="*/ 4999383 w 6470374"/>
                  <a:gd name="connsiteY25" fmla="*/ 89453 h 4442792"/>
                  <a:gd name="connsiteX26" fmla="*/ 5128591 w 6470374"/>
                  <a:gd name="connsiteY26" fmla="*/ 149087 h 4442792"/>
                  <a:gd name="connsiteX27" fmla="*/ 5267739 w 6470374"/>
                  <a:gd name="connsiteY27" fmla="*/ 178905 h 4442792"/>
                  <a:gd name="connsiteX28" fmla="*/ 5357191 w 6470374"/>
                  <a:gd name="connsiteY28" fmla="*/ 218661 h 4442792"/>
                  <a:gd name="connsiteX29" fmla="*/ 5575852 w 6470374"/>
                  <a:gd name="connsiteY29" fmla="*/ 268357 h 4442792"/>
                  <a:gd name="connsiteX30" fmla="*/ 5734878 w 6470374"/>
                  <a:gd name="connsiteY30" fmla="*/ 337931 h 4442792"/>
                  <a:gd name="connsiteX31" fmla="*/ 5953539 w 6470374"/>
                  <a:gd name="connsiteY31" fmla="*/ 397566 h 4442792"/>
                  <a:gd name="connsiteX32" fmla="*/ 6112565 w 6470374"/>
                  <a:gd name="connsiteY32" fmla="*/ 467140 h 4442792"/>
                  <a:gd name="connsiteX33" fmla="*/ 6162261 w 6470374"/>
                  <a:gd name="connsiteY33" fmla="*/ 487018 h 4442792"/>
                  <a:gd name="connsiteX34" fmla="*/ 6251713 w 6470374"/>
                  <a:gd name="connsiteY34" fmla="*/ 516835 h 4442792"/>
                  <a:gd name="connsiteX35" fmla="*/ 6311348 w 6470374"/>
                  <a:gd name="connsiteY35" fmla="*/ 566531 h 4442792"/>
                  <a:gd name="connsiteX36" fmla="*/ 6341165 w 6470374"/>
                  <a:gd name="connsiteY36" fmla="*/ 596348 h 4442792"/>
                  <a:gd name="connsiteX37" fmla="*/ 6430617 w 6470374"/>
                  <a:gd name="connsiteY37" fmla="*/ 655983 h 4442792"/>
                  <a:gd name="connsiteX38" fmla="*/ 6470374 w 6470374"/>
                  <a:gd name="connsiteY38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80006 w 6470374"/>
                  <a:gd name="connsiteY2" fmla="*/ 1020077 h 4442792"/>
                  <a:gd name="connsiteX3" fmla="*/ 1828800 w 6470374"/>
                  <a:gd name="connsiteY3" fmla="*/ 1053548 h 4442792"/>
                  <a:gd name="connsiteX4" fmla="*/ 1878496 w 6470374"/>
                  <a:gd name="connsiteY4" fmla="*/ 1073427 h 4442792"/>
                  <a:gd name="connsiteX5" fmla="*/ 2027583 w 6470374"/>
                  <a:gd name="connsiteY5" fmla="*/ 1053548 h 4442792"/>
                  <a:gd name="connsiteX6" fmla="*/ 2087217 w 6470374"/>
                  <a:gd name="connsiteY6" fmla="*/ 1023731 h 4442792"/>
                  <a:gd name="connsiteX7" fmla="*/ 2126974 w 6470374"/>
                  <a:gd name="connsiteY7" fmla="*/ 993913 h 4442792"/>
                  <a:gd name="connsiteX8" fmla="*/ 2246244 w 6470374"/>
                  <a:gd name="connsiteY8" fmla="*/ 904461 h 4442792"/>
                  <a:gd name="connsiteX9" fmla="*/ 2315817 w 6470374"/>
                  <a:gd name="connsiteY9" fmla="*/ 854766 h 4442792"/>
                  <a:gd name="connsiteX10" fmla="*/ 2435087 w 6470374"/>
                  <a:gd name="connsiteY10" fmla="*/ 725557 h 4442792"/>
                  <a:gd name="connsiteX11" fmla="*/ 2534478 w 6470374"/>
                  <a:gd name="connsiteY11" fmla="*/ 596348 h 4442792"/>
                  <a:gd name="connsiteX12" fmla="*/ 2673626 w 6470374"/>
                  <a:gd name="connsiteY12" fmla="*/ 427383 h 4442792"/>
                  <a:gd name="connsiteX13" fmla="*/ 2733261 w 6470374"/>
                  <a:gd name="connsiteY13" fmla="*/ 407505 h 4442792"/>
                  <a:gd name="connsiteX14" fmla="*/ 2802835 w 6470374"/>
                  <a:gd name="connsiteY14" fmla="*/ 357809 h 4442792"/>
                  <a:gd name="connsiteX15" fmla="*/ 2882348 w 6470374"/>
                  <a:gd name="connsiteY15" fmla="*/ 288235 h 4442792"/>
                  <a:gd name="connsiteX16" fmla="*/ 3011557 w 6470374"/>
                  <a:gd name="connsiteY16" fmla="*/ 238540 h 4442792"/>
                  <a:gd name="connsiteX17" fmla="*/ 3130826 w 6470374"/>
                  <a:gd name="connsiteY17" fmla="*/ 149087 h 4442792"/>
                  <a:gd name="connsiteX18" fmla="*/ 3190461 w 6470374"/>
                  <a:gd name="connsiteY18" fmla="*/ 139148 h 4442792"/>
                  <a:gd name="connsiteX19" fmla="*/ 3309731 w 6470374"/>
                  <a:gd name="connsiteY19" fmla="*/ 129209 h 4442792"/>
                  <a:gd name="connsiteX20" fmla="*/ 3458817 w 6470374"/>
                  <a:gd name="connsiteY20" fmla="*/ 99392 h 4442792"/>
                  <a:gd name="connsiteX21" fmla="*/ 3747052 w 6470374"/>
                  <a:gd name="connsiteY21" fmla="*/ 19879 h 4442792"/>
                  <a:gd name="connsiteX22" fmla="*/ 3906078 w 6470374"/>
                  <a:gd name="connsiteY22" fmla="*/ 0 h 4442792"/>
                  <a:gd name="connsiteX23" fmla="*/ 4631635 w 6470374"/>
                  <a:gd name="connsiteY23" fmla="*/ 19879 h 4442792"/>
                  <a:gd name="connsiteX24" fmla="*/ 4830417 w 6470374"/>
                  <a:gd name="connsiteY24" fmla="*/ 49696 h 4442792"/>
                  <a:gd name="connsiteX25" fmla="*/ 4999383 w 6470374"/>
                  <a:gd name="connsiteY25" fmla="*/ 89453 h 4442792"/>
                  <a:gd name="connsiteX26" fmla="*/ 5128591 w 6470374"/>
                  <a:gd name="connsiteY26" fmla="*/ 149087 h 4442792"/>
                  <a:gd name="connsiteX27" fmla="*/ 5267739 w 6470374"/>
                  <a:gd name="connsiteY27" fmla="*/ 178905 h 4442792"/>
                  <a:gd name="connsiteX28" fmla="*/ 5357191 w 6470374"/>
                  <a:gd name="connsiteY28" fmla="*/ 218661 h 4442792"/>
                  <a:gd name="connsiteX29" fmla="*/ 5575852 w 6470374"/>
                  <a:gd name="connsiteY29" fmla="*/ 268357 h 4442792"/>
                  <a:gd name="connsiteX30" fmla="*/ 5734878 w 6470374"/>
                  <a:gd name="connsiteY30" fmla="*/ 337931 h 4442792"/>
                  <a:gd name="connsiteX31" fmla="*/ 5953539 w 6470374"/>
                  <a:gd name="connsiteY31" fmla="*/ 397566 h 4442792"/>
                  <a:gd name="connsiteX32" fmla="*/ 6112565 w 6470374"/>
                  <a:gd name="connsiteY32" fmla="*/ 467140 h 4442792"/>
                  <a:gd name="connsiteX33" fmla="*/ 6162261 w 6470374"/>
                  <a:gd name="connsiteY33" fmla="*/ 487018 h 4442792"/>
                  <a:gd name="connsiteX34" fmla="*/ 6251713 w 6470374"/>
                  <a:gd name="connsiteY34" fmla="*/ 516835 h 4442792"/>
                  <a:gd name="connsiteX35" fmla="*/ 6311348 w 6470374"/>
                  <a:gd name="connsiteY35" fmla="*/ 566531 h 4442792"/>
                  <a:gd name="connsiteX36" fmla="*/ 6341165 w 6470374"/>
                  <a:gd name="connsiteY36" fmla="*/ 596348 h 4442792"/>
                  <a:gd name="connsiteX37" fmla="*/ 6430617 w 6470374"/>
                  <a:gd name="connsiteY37" fmla="*/ 655983 h 4442792"/>
                  <a:gd name="connsiteX38" fmla="*/ 6470374 w 6470374"/>
                  <a:gd name="connsiteY38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63197 w 6470374"/>
                  <a:gd name="connsiteY2" fmla="*/ 1036886 h 4442792"/>
                  <a:gd name="connsiteX3" fmla="*/ 1828800 w 6470374"/>
                  <a:gd name="connsiteY3" fmla="*/ 1053548 h 4442792"/>
                  <a:gd name="connsiteX4" fmla="*/ 1878496 w 6470374"/>
                  <a:gd name="connsiteY4" fmla="*/ 1073427 h 4442792"/>
                  <a:gd name="connsiteX5" fmla="*/ 2027583 w 6470374"/>
                  <a:gd name="connsiteY5" fmla="*/ 1053548 h 4442792"/>
                  <a:gd name="connsiteX6" fmla="*/ 2087217 w 6470374"/>
                  <a:gd name="connsiteY6" fmla="*/ 1023731 h 4442792"/>
                  <a:gd name="connsiteX7" fmla="*/ 2126974 w 6470374"/>
                  <a:gd name="connsiteY7" fmla="*/ 993913 h 4442792"/>
                  <a:gd name="connsiteX8" fmla="*/ 2246244 w 6470374"/>
                  <a:gd name="connsiteY8" fmla="*/ 904461 h 4442792"/>
                  <a:gd name="connsiteX9" fmla="*/ 2315817 w 6470374"/>
                  <a:gd name="connsiteY9" fmla="*/ 854766 h 4442792"/>
                  <a:gd name="connsiteX10" fmla="*/ 2435087 w 6470374"/>
                  <a:gd name="connsiteY10" fmla="*/ 725557 h 4442792"/>
                  <a:gd name="connsiteX11" fmla="*/ 2534478 w 6470374"/>
                  <a:gd name="connsiteY11" fmla="*/ 596348 h 4442792"/>
                  <a:gd name="connsiteX12" fmla="*/ 2673626 w 6470374"/>
                  <a:gd name="connsiteY12" fmla="*/ 427383 h 4442792"/>
                  <a:gd name="connsiteX13" fmla="*/ 2733261 w 6470374"/>
                  <a:gd name="connsiteY13" fmla="*/ 407505 h 4442792"/>
                  <a:gd name="connsiteX14" fmla="*/ 2802835 w 6470374"/>
                  <a:gd name="connsiteY14" fmla="*/ 357809 h 4442792"/>
                  <a:gd name="connsiteX15" fmla="*/ 2882348 w 6470374"/>
                  <a:gd name="connsiteY15" fmla="*/ 288235 h 4442792"/>
                  <a:gd name="connsiteX16" fmla="*/ 3011557 w 6470374"/>
                  <a:gd name="connsiteY16" fmla="*/ 238540 h 4442792"/>
                  <a:gd name="connsiteX17" fmla="*/ 3130826 w 6470374"/>
                  <a:gd name="connsiteY17" fmla="*/ 149087 h 4442792"/>
                  <a:gd name="connsiteX18" fmla="*/ 3190461 w 6470374"/>
                  <a:gd name="connsiteY18" fmla="*/ 139148 h 4442792"/>
                  <a:gd name="connsiteX19" fmla="*/ 3309731 w 6470374"/>
                  <a:gd name="connsiteY19" fmla="*/ 129209 h 4442792"/>
                  <a:gd name="connsiteX20" fmla="*/ 3458817 w 6470374"/>
                  <a:gd name="connsiteY20" fmla="*/ 99392 h 4442792"/>
                  <a:gd name="connsiteX21" fmla="*/ 3747052 w 6470374"/>
                  <a:gd name="connsiteY21" fmla="*/ 19879 h 4442792"/>
                  <a:gd name="connsiteX22" fmla="*/ 3906078 w 6470374"/>
                  <a:gd name="connsiteY22" fmla="*/ 0 h 4442792"/>
                  <a:gd name="connsiteX23" fmla="*/ 4631635 w 6470374"/>
                  <a:gd name="connsiteY23" fmla="*/ 19879 h 4442792"/>
                  <a:gd name="connsiteX24" fmla="*/ 4830417 w 6470374"/>
                  <a:gd name="connsiteY24" fmla="*/ 49696 h 4442792"/>
                  <a:gd name="connsiteX25" fmla="*/ 4999383 w 6470374"/>
                  <a:gd name="connsiteY25" fmla="*/ 89453 h 4442792"/>
                  <a:gd name="connsiteX26" fmla="*/ 5128591 w 6470374"/>
                  <a:gd name="connsiteY26" fmla="*/ 149087 h 4442792"/>
                  <a:gd name="connsiteX27" fmla="*/ 5267739 w 6470374"/>
                  <a:gd name="connsiteY27" fmla="*/ 178905 h 4442792"/>
                  <a:gd name="connsiteX28" fmla="*/ 5357191 w 6470374"/>
                  <a:gd name="connsiteY28" fmla="*/ 218661 h 4442792"/>
                  <a:gd name="connsiteX29" fmla="*/ 5575852 w 6470374"/>
                  <a:gd name="connsiteY29" fmla="*/ 268357 h 4442792"/>
                  <a:gd name="connsiteX30" fmla="*/ 5734878 w 6470374"/>
                  <a:gd name="connsiteY30" fmla="*/ 337931 h 4442792"/>
                  <a:gd name="connsiteX31" fmla="*/ 5953539 w 6470374"/>
                  <a:gd name="connsiteY31" fmla="*/ 397566 h 4442792"/>
                  <a:gd name="connsiteX32" fmla="*/ 6112565 w 6470374"/>
                  <a:gd name="connsiteY32" fmla="*/ 467140 h 4442792"/>
                  <a:gd name="connsiteX33" fmla="*/ 6162261 w 6470374"/>
                  <a:gd name="connsiteY33" fmla="*/ 487018 h 4442792"/>
                  <a:gd name="connsiteX34" fmla="*/ 6251713 w 6470374"/>
                  <a:gd name="connsiteY34" fmla="*/ 516835 h 4442792"/>
                  <a:gd name="connsiteX35" fmla="*/ 6311348 w 6470374"/>
                  <a:gd name="connsiteY35" fmla="*/ 566531 h 4442792"/>
                  <a:gd name="connsiteX36" fmla="*/ 6341165 w 6470374"/>
                  <a:gd name="connsiteY36" fmla="*/ 596348 h 4442792"/>
                  <a:gd name="connsiteX37" fmla="*/ 6430617 w 6470374"/>
                  <a:gd name="connsiteY37" fmla="*/ 655983 h 4442792"/>
                  <a:gd name="connsiteX38" fmla="*/ 6470374 w 6470374"/>
                  <a:gd name="connsiteY38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63197 w 6470374"/>
                  <a:gd name="connsiteY2" fmla="*/ 1036886 h 4442792"/>
                  <a:gd name="connsiteX3" fmla="*/ 1828800 w 6470374"/>
                  <a:gd name="connsiteY3" fmla="*/ 1053548 h 4442792"/>
                  <a:gd name="connsiteX4" fmla="*/ 1939008 w 6470374"/>
                  <a:gd name="connsiteY4" fmla="*/ 1066703 h 4442792"/>
                  <a:gd name="connsiteX5" fmla="*/ 2027583 w 6470374"/>
                  <a:gd name="connsiteY5" fmla="*/ 1053548 h 4442792"/>
                  <a:gd name="connsiteX6" fmla="*/ 2087217 w 6470374"/>
                  <a:gd name="connsiteY6" fmla="*/ 1023731 h 4442792"/>
                  <a:gd name="connsiteX7" fmla="*/ 2126974 w 6470374"/>
                  <a:gd name="connsiteY7" fmla="*/ 993913 h 4442792"/>
                  <a:gd name="connsiteX8" fmla="*/ 2246244 w 6470374"/>
                  <a:gd name="connsiteY8" fmla="*/ 904461 h 4442792"/>
                  <a:gd name="connsiteX9" fmla="*/ 2315817 w 6470374"/>
                  <a:gd name="connsiteY9" fmla="*/ 854766 h 4442792"/>
                  <a:gd name="connsiteX10" fmla="*/ 2435087 w 6470374"/>
                  <a:gd name="connsiteY10" fmla="*/ 725557 h 4442792"/>
                  <a:gd name="connsiteX11" fmla="*/ 2534478 w 6470374"/>
                  <a:gd name="connsiteY11" fmla="*/ 596348 h 4442792"/>
                  <a:gd name="connsiteX12" fmla="*/ 2673626 w 6470374"/>
                  <a:gd name="connsiteY12" fmla="*/ 427383 h 4442792"/>
                  <a:gd name="connsiteX13" fmla="*/ 2733261 w 6470374"/>
                  <a:gd name="connsiteY13" fmla="*/ 407505 h 4442792"/>
                  <a:gd name="connsiteX14" fmla="*/ 2802835 w 6470374"/>
                  <a:gd name="connsiteY14" fmla="*/ 357809 h 4442792"/>
                  <a:gd name="connsiteX15" fmla="*/ 2882348 w 6470374"/>
                  <a:gd name="connsiteY15" fmla="*/ 288235 h 4442792"/>
                  <a:gd name="connsiteX16" fmla="*/ 3011557 w 6470374"/>
                  <a:gd name="connsiteY16" fmla="*/ 238540 h 4442792"/>
                  <a:gd name="connsiteX17" fmla="*/ 3130826 w 6470374"/>
                  <a:gd name="connsiteY17" fmla="*/ 149087 h 4442792"/>
                  <a:gd name="connsiteX18" fmla="*/ 3190461 w 6470374"/>
                  <a:gd name="connsiteY18" fmla="*/ 139148 h 4442792"/>
                  <a:gd name="connsiteX19" fmla="*/ 3309731 w 6470374"/>
                  <a:gd name="connsiteY19" fmla="*/ 129209 h 4442792"/>
                  <a:gd name="connsiteX20" fmla="*/ 3458817 w 6470374"/>
                  <a:gd name="connsiteY20" fmla="*/ 99392 h 4442792"/>
                  <a:gd name="connsiteX21" fmla="*/ 3747052 w 6470374"/>
                  <a:gd name="connsiteY21" fmla="*/ 19879 h 4442792"/>
                  <a:gd name="connsiteX22" fmla="*/ 3906078 w 6470374"/>
                  <a:gd name="connsiteY22" fmla="*/ 0 h 4442792"/>
                  <a:gd name="connsiteX23" fmla="*/ 4631635 w 6470374"/>
                  <a:gd name="connsiteY23" fmla="*/ 19879 h 4442792"/>
                  <a:gd name="connsiteX24" fmla="*/ 4830417 w 6470374"/>
                  <a:gd name="connsiteY24" fmla="*/ 49696 h 4442792"/>
                  <a:gd name="connsiteX25" fmla="*/ 4999383 w 6470374"/>
                  <a:gd name="connsiteY25" fmla="*/ 89453 h 4442792"/>
                  <a:gd name="connsiteX26" fmla="*/ 5128591 w 6470374"/>
                  <a:gd name="connsiteY26" fmla="*/ 149087 h 4442792"/>
                  <a:gd name="connsiteX27" fmla="*/ 5267739 w 6470374"/>
                  <a:gd name="connsiteY27" fmla="*/ 178905 h 4442792"/>
                  <a:gd name="connsiteX28" fmla="*/ 5357191 w 6470374"/>
                  <a:gd name="connsiteY28" fmla="*/ 218661 h 4442792"/>
                  <a:gd name="connsiteX29" fmla="*/ 5575852 w 6470374"/>
                  <a:gd name="connsiteY29" fmla="*/ 268357 h 4442792"/>
                  <a:gd name="connsiteX30" fmla="*/ 5734878 w 6470374"/>
                  <a:gd name="connsiteY30" fmla="*/ 337931 h 4442792"/>
                  <a:gd name="connsiteX31" fmla="*/ 5953539 w 6470374"/>
                  <a:gd name="connsiteY31" fmla="*/ 397566 h 4442792"/>
                  <a:gd name="connsiteX32" fmla="*/ 6112565 w 6470374"/>
                  <a:gd name="connsiteY32" fmla="*/ 467140 h 4442792"/>
                  <a:gd name="connsiteX33" fmla="*/ 6162261 w 6470374"/>
                  <a:gd name="connsiteY33" fmla="*/ 487018 h 4442792"/>
                  <a:gd name="connsiteX34" fmla="*/ 6251713 w 6470374"/>
                  <a:gd name="connsiteY34" fmla="*/ 516835 h 4442792"/>
                  <a:gd name="connsiteX35" fmla="*/ 6311348 w 6470374"/>
                  <a:gd name="connsiteY35" fmla="*/ 566531 h 4442792"/>
                  <a:gd name="connsiteX36" fmla="*/ 6341165 w 6470374"/>
                  <a:gd name="connsiteY36" fmla="*/ 596348 h 4442792"/>
                  <a:gd name="connsiteX37" fmla="*/ 6430617 w 6470374"/>
                  <a:gd name="connsiteY37" fmla="*/ 655983 h 4442792"/>
                  <a:gd name="connsiteX38" fmla="*/ 6470374 w 6470374"/>
                  <a:gd name="connsiteY38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63197 w 6470374"/>
                  <a:gd name="connsiteY2" fmla="*/ 1036886 h 4442792"/>
                  <a:gd name="connsiteX3" fmla="*/ 1825438 w 6470374"/>
                  <a:gd name="connsiteY3" fmla="*/ 1063633 h 4442792"/>
                  <a:gd name="connsiteX4" fmla="*/ 1939008 w 6470374"/>
                  <a:gd name="connsiteY4" fmla="*/ 1066703 h 4442792"/>
                  <a:gd name="connsiteX5" fmla="*/ 2027583 w 6470374"/>
                  <a:gd name="connsiteY5" fmla="*/ 1053548 h 4442792"/>
                  <a:gd name="connsiteX6" fmla="*/ 2087217 w 6470374"/>
                  <a:gd name="connsiteY6" fmla="*/ 1023731 h 4442792"/>
                  <a:gd name="connsiteX7" fmla="*/ 2126974 w 6470374"/>
                  <a:gd name="connsiteY7" fmla="*/ 993913 h 4442792"/>
                  <a:gd name="connsiteX8" fmla="*/ 2246244 w 6470374"/>
                  <a:gd name="connsiteY8" fmla="*/ 904461 h 4442792"/>
                  <a:gd name="connsiteX9" fmla="*/ 2315817 w 6470374"/>
                  <a:gd name="connsiteY9" fmla="*/ 854766 h 4442792"/>
                  <a:gd name="connsiteX10" fmla="*/ 2435087 w 6470374"/>
                  <a:gd name="connsiteY10" fmla="*/ 725557 h 4442792"/>
                  <a:gd name="connsiteX11" fmla="*/ 2534478 w 6470374"/>
                  <a:gd name="connsiteY11" fmla="*/ 596348 h 4442792"/>
                  <a:gd name="connsiteX12" fmla="*/ 2673626 w 6470374"/>
                  <a:gd name="connsiteY12" fmla="*/ 427383 h 4442792"/>
                  <a:gd name="connsiteX13" fmla="*/ 2733261 w 6470374"/>
                  <a:gd name="connsiteY13" fmla="*/ 407505 h 4442792"/>
                  <a:gd name="connsiteX14" fmla="*/ 2802835 w 6470374"/>
                  <a:gd name="connsiteY14" fmla="*/ 357809 h 4442792"/>
                  <a:gd name="connsiteX15" fmla="*/ 2882348 w 6470374"/>
                  <a:gd name="connsiteY15" fmla="*/ 288235 h 4442792"/>
                  <a:gd name="connsiteX16" fmla="*/ 3011557 w 6470374"/>
                  <a:gd name="connsiteY16" fmla="*/ 238540 h 4442792"/>
                  <a:gd name="connsiteX17" fmla="*/ 3130826 w 6470374"/>
                  <a:gd name="connsiteY17" fmla="*/ 149087 h 4442792"/>
                  <a:gd name="connsiteX18" fmla="*/ 3190461 w 6470374"/>
                  <a:gd name="connsiteY18" fmla="*/ 139148 h 4442792"/>
                  <a:gd name="connsiteX19" fmla="*/ 3309731 w 6470374"/>
                  <a:gd name="connsiteY19" fmla="*/ 129209 h 4442792"/>
                  <a:gd name="connsiteX20" fmla="*/ 3458817 w 6470374"/>
                  <a:gd name="connsiteY20" fmla="*/ 99392 h 4442792"/>
                  <a:gd name="connsiteX21" fmla="*/ 3747052 w 6470374"/>
                  <a:gd name="connsiteY21" fmla="*/ 19879 h 4442792"/>
                  <a:gd name="connsiteX22" fmla="*/ 3906078 w 6470374"/>
                  <a:gd name="connsiteY22" fmla="*/ 0 h 4442792"/>
                  <a:gd name="connsiteX23" fmla="*/ 4631635 w 6470374"/>
                  <a:gd name="connsiteY23" fmla="*/ 19879 h 4442792"/>
                  <a:gd name="connsiteX24" fmla="*/ 4830417 w 6470374"/>
                  <a:gd name="connsiteY24" fmla="*/ 49696 h 4442792"/>
                  <a:gd name="connsiteX25" fmla="*/ 4999383 w 6470374"/>
                  <a:gd name="connsiteY25" fmla="*/ 89453 h 4442792"/>
                  <a:gd name="connsiteX26" fmla="*/ 5128591 w 6470374"/>
                  <a:gd name="connsiteY26" fmla="*/ 149087 h 4442792"/>
                  <a:gd name="connsiteX27" fmla="*/ 5267739 w 6470374"/>
                  <a:gd name="connsiteY27" fmla="*/ 178905 h 4442792"/>
                  <a:gd name="connsiteX28" fmla="*/ 5357191 w 6470374"/>
                  <a:gd name="connsiteY28" fmla="*/ 218661 h 4442792"/>
                  <a:gd name="connsiteX29" fmla="*/ 5575852 w 6470374"/>
                  <a:gd name="connsiteY29" fmla="*/ 268357 h 4442792"/>
                  <a:gd name="connsiteX30" fmla="*/ 5734878 w 6470374"/>
                  <a:gd name="connsiteY30" fmla="*/ 337931 h 4442792"/>
                  <a:gd name="connsiteX31" fmla="*/ 5953539 w 6470374"/>
                  <a:gd name="connsiteY31" fmla="*/ 397566 h 4442792"/>
                  <a:gd name="connsiteX32" fmla="*/ 6112565 w 6470374"/>
                  <a:gd name="connsiteY32" fmla="*/ 467140 h 4442792"/>
                  <a:gd name="connsiteX33" fmla="*/ 6162261 w 6470374"/>
                  <a:gd name="connsiteY33" fmla="*/ 487018 h 4442792"/>
                  <a:gd name="connsiteX34" fmla="*/ 6251713 w 6470374"/>
                  <a:gd name="connsiteY34" fmla="*/ 516835 h 4442792"/>
                  <a:gd name="connsiteX35" fmla="*/ 6311348 w 6470374"/>
                  <a:gd name="connsiteY35" fmla="*/ 566531 h 4442792"/>
                  <a:gd name="connsiteX36" fmla="*/ 6341165 w 6470374"/>
                  <a:gd name="connsiteY36" fmla="*/ 596348 h 4442792"/>
                  <a:gd name="connsiteX37" fmla="*/ 6430617 w 6470374"/>
                  <a:gd name="connsiteY37" fmla="*/ 655983 h 4442792"/>
                  <a:gd name="connsiteX38" fmla="*/ 6470374 w 6470374"/>
                  <a:gd name="connsiteY38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63197 w 6470374"/>
                  <a:gd name="connsiteY2" fmla="*/ 1036886 h 4442792"/>
                  <a:gd name="connsiteX3" fmla="*/ 1825438 w 6470374"/>
                  <a:gd name="connsiteY3" fmla="*/ 1063633 h 4442792"/>
                  <a:gd name="connsiteX4" fmla="*/ 1939008 w 6470374"/>
                  <a:gd name="connsiteY4" fmla="*/ 1066703 h 4442792"/>
                  <a:gd name="connsiteX5" fmla="*/ 2027583 w 6470374"/>
                  <a:gd name="connsiteY5" fmla="*/ 1053548 h 4442792"/>
                  <a:gd name="connsiteX6" fmla="*/ 2126974 w 6470374"/>
                  <a:gd name="connsiteY6" fmla="*/ 993913 h 4442792"/>
                  <a:gd name="connsiteX7" fmla="*/ 2246244 w 6470374"/>
                  <a:gd name="connsiteY7" fmla="*/ 904461 h 4442792"/>
                  <a:gd name="connsiteX8" fmla="*/ 2315817 w 6470374"/>
                  <a:gd name="connsiteY8" fmla="*/ 854766 h 4442792"/>
                  <a:gd name="connsiteX9" fmla="*/ 2435087 w 6470374"/>
                  <a:gd name="connsiteY9" fmla="*/ 725557 h 4442792"/>
                  <a:gd name="connsiteX10" fmla="*/ 2534478 w 6470374"/>
                  <a:gd name="connsiteY10" fmla="*/ 596348 h 4442792"/>
                  <a:gd name="connsiteX11" fmla="*/ 2673626 w 6470374"/>
                  <a:gd name="connsiteY11" fmla="*/ 427383 h 4442792"/>
                  <a:gd name="connsiteX12" fmla="*/ 2733261 w 6470374"/>
                  <a:gd name="connsiteY12" fmla="*/ 407505 h 4442792"/>
                  <a:gd name="connsiteX13" fmla="*/ 2802835 w 6470374"/>
                  <a:gd name="connsiteY13" fmla="*/ 357809 h 4442792"/>
                  <a:gd name="connsiteX14" fmla="*/ 2882348 w 6470374"/>
                  <a:gd name="connsiteY14" fmla="*/ 288235 h 4442792"/>
                  <a:gd name="connsiteX15" fmla="*/ 3011557 w 6470374"/>
                  <a:gd name="connsiteY15" fmla="*/ 238540 h 4442792"/>
                  <a:gd name="connsiteX16" fmla="*/ 3130826 w 6470374"/>
                  <a:gd name="connsiteY16" fmla="*/ 149087 h 4442792"/>
                  <a:gd name="connsiteX17" fmla="*/ 3190461 w 6470374"/>
                  <a:gd name="connsiteY17" fmla="*/ 139148 h 4442792"/>
                  <a:gd name="connsiteX18" fmla="*/ 3309731 w 6470374"/>
                  <a:gd name="connsiteY18" fmla="*/ 129209 h 4442792"/>
                  <a:gd name="connsiteX19" fmla="*/ 3458817 w 6470374"/>
                  <a:gd name="connsiteY19" fmla="*/ 99392 h 4442792"/>
                  <a:gd name="connsiteX20" fmla="*/ 3747052 w 6470374"/>
                  <a:gd name="connsiteY20" fmla="*/ 19879 h 4442792"/>
                  <a:gd name="connsiteX21" fmla="*/ 3906078 w 6470374"/>
                  <a:gd name="connsiteY21" fmla="*/ 0 h 4442792"/>
                  <a:gd name="connsiteX22" fmla="*/ 4631635 w 6470374"/>
                  <a:gd name="connsiteY22" fmla="*/ 19879 h 4442792"/>
                  <a:gd name="connsiteX23" fmla="*/ 4830417 w 6470374"/>
                  <a:gd name="connsiteY23" fmla="*/ 49696 h 4442792"/>
                  <a:gd name="connsiteX24" fmla="*/ 4999383 w 6470374"/>
                  <a:gd name="connsiteY24" fmla="*/ 89453 h 4442792"/>
                  <a:gd name="connsiteX25" fmla="*/ 5128591 w 6470374"/>
                  <a:gd name="connsiteY25" fmla="*/ 149087 h 4442792"/>
                  <a:gd name="connsiteX26" fmla="*/ 5267739 w 6470374"/>
                  <a:gd name="connsiteY26" fmla="*/ 178905 h 4442792"/>
                  <a:gd name="connsiteX27" fmla="*/ 5357191 w 6470374"/>
                  <a:gd name="connsiteY27" fmla="*/ 218661 h 4442792"/>
                  <a:gd name="connsiteX28" fmla="*/ 5575852 w 6470374"/>
                  <a:gd name="connsiteY28" fmla="*/ 268357 h 4442792"/>
                  <a:gd name="connsiteX29" fmla="*/ 5734878 w 6470374"/>
                  <a:gd name="connsiteY29" fmla="*/ 337931 h 4442792"/>
                  <a:gd name="connsiteX30" fmla="*/ 5953539 w 6470374"/>
                  <a:gd name="connsiteY30" fmla="*/ 397566 h 4442792"/>
                  <a:gd name="connsiteX31" fmla="*/ 6112565 w 6470374"/>
                  <a:gd name="connsiteY31" fmla="*/ 467140 h 4442792"/>
                  <a:gd name="connsiteX32" fmla="*/ 6162261 w 6470374"/>
                  <a:gd name="connsiteY32" fmla="*/ 487018 h 4442792"/>
                  <a:gd name="connsiteX33" fmla="*/ 6251713 w 6470374"/>
                  <a:gd name="connsiteY33" fmla="*/ 516835 h 4442792"/>
                  <a:gd name="connsiteX34" fmla="*/ 6311348 w 6470374"/>
                  <a:gd name="connsiteY34" fmla="*/ 566531 h 4442792"/>
                  <a:gd name="connsiteX35" fmla="*/ 6341165 w 6470374"/>
                  <a:gd name="connsiteY35" fmla="*/ 596348 h 4442792"/>
                  <a:gd name="connsiteX36" fmla="*/ 6430617 w 6470374"/>
                  <a:gd name="connsiteY36" fmla="*/ 655983 h 4442792"/>
                  <a:gd name="connsiteX37" fmla="*/ 6470374 w 6470374"/>
                  <a:gd name="connsiteY3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63197 w 6470374"/>
                  <a:gd name="connsiteY2" fmla="*/ 1036886 h 4442792"/>
                  <a:gd name="connsiteX3" fmla="*/ 1825438 w 6470374"/>
                  <a:gd name="connsiteY3" fmla="*/ 1063633 h 4442792"/>
                  <a:gd name="connsiteX4" fmla="*/ 1939008 w 6470374"/>
                  <a:gd name="connsiteY4" fmla="*/ 1066703 h 4442792"/>
                  <a:gd name="connsiteX5" fmla="*/ 2027583 w 6470374"/>
                  <a:gd name="connsiteY5" fmla="*/ 1053548 h 4442792"/>
                  <a:gd name="connsiteX6" fmla="*/ 2246244 w 6470374"/>
                  <a:gd name="connsiteY6" fmla="*/ 904461 h 4442792"/>
                  <a:gd name="connsiteX7" fmla="*/ 2315817 w 6470374"/>
                  <a:gd name="connsiteY7" fmla="*/ 854766 h 4442792"/>
                  <a:gd name="connsiteX8" fmla="*/ 2435087 w 6470374"/>
                  <a:gd name="connsiteY8" fmla="*/ 725557 h 4442792"/>
                  <a:gd name="connsiteX9" fmla="*/ 2534478 w 6470374"/>
                  <a:gd name="connsiteY9" fmla="*/ 596348 h 4442792"/>
                  <a:gd name="connsiteX10" fmla="*/ 2673626 w 6470374"/>
                  <a:gd name="connsiteY10" fmla="*/ 427383 h 4442792"/>
                  <a:gd name="connsiteX11" fmla="*/ 2733261 w 6470374"/>
                  <a:gd name="connsiteY11" fmla="*/ 407505 h 4442792"/>
                  <a:gd name="connsiteX12" fmla="*/ 2802835 w 6470374"/>
                  <a:gd name="connsiteY12" fmla="*/ 357809 h 4442792"/>
                  <a:gd name="connsiteX13" fmla="*/ 2882348 w 6470374"/>
                  <a:gd name="connsiteY13" fmla="*/ 288235 h 4442792"/>
                  <a:gd name="connsiteX14" fmla="*/ 3011557 w 6470374"/>
                  <a:gd name="connsiteY14" fmla="*/ 238540 h 4442792"/>
                  <a:gd name="connsiteX15" fmla="*/ 3130826 w 6470374"/>
                  <a:gd name="connsiteY15" fmla="*/ 149087 h 4442792"/>
                  <a:gd name="connsiteX16" fmla="*/ 3190461 w 6470374"/>
                  <a:gd name="connsiteY16" fmla="*/ 139148 h 4442792"/>
                  <a:gd name="connsiteX17" fmla="*/ 3309731 w 6470374"/>
                  <a:gd name="connsiteY17" fmla="*/ 129209 h 4442792"/>
                  <a:gd name="connsiteX18" fmla="*/ 3458817 w 6470374"/>
                  <a:gd name="connsiteY18" fmla="*/ 99392 h 4442792"/>
                  <a:gd name="connsiteX19" fmla="*/ 3747052 w 6470374"/>
                  <a:gd name="connsiteY19" fmla="*/ 19879 h 4442792"/>
                  <a:gd name="connsiteX20" fmla="*/ 3906078 w 6470374"/>
                  <a:gd name="connsiteY20" fmla="*/ 0 h 4442792"/>
                  <a:gd name="connsiteX21" fmla="*/ 4631635 w 6470374"/>
                  <a:gd name="connsiteY21" fmla="*/ 19879 h 4442792"/>
                  <a:gd name="connsiteX22" fmla="*/ 4830417 w 6470374"/>
                  <a:gd name="connsiteY22" fmla="*/ 49696 h 4442792"/>
                  <a:gd name="connsiteX23" fmla="*/ 4999383 w 6470374"/>
                  <a:gd name="connsiteY23" fmla="*/ 89453 h 4442792"/>
                  <a:gd name="connsiteX24" fmla="*/ 5128591 w 6470374"/>
                  <a:gd name="connsiteY24" fmla="*/ 149087 h 4442792"/>
                  <a:gd name="connsiteX25" fmla="*/ 5267739 w 6470374"/>
                  <a:gd name="connsiteY25" fmla="*/ 178905 h 4442792"/>
                  <a:gd name="connsiteX26" fmla="*/ 5357191 w 6470374"/>
                  <a:gd name="connsiteY26" fmla="*/ 218661 h 4442792"/>
                  <a:gd name="connsiteX27" fmla="*/ 5575852 w 6470374"/>
                  <a:gd name="connsiteY27" fmla="*/ 268357 h 4442792"/>
                  <a:gd name="connsiteX28" fmla="*/ 5734878 w 6470374"/>
                  <a:gd name="connsiteY28" fmla="*/ 337931 h 4442792"/>
                  <a:gd name="connsiteX29" fmla="*/ 5953539 w 6470374"/>
                  <a:gd name="connsiteY29" fmla="*/ 397566 h 4442792"/>
                  <a:gd name="connsiteX30" fmla="*/ 6112565 w 6470374"/>
                  <a:gd name="connsiteY30" fmla="*/ 467140 h 4442792"/>
                  <a:gd name="connsiteX31" fmla="*/ 6162261 w 6470374"/>
                  <a:gd name="connsiteY31" fmla="*/ 487018 h 4442792"/>
                  <a:gd name="connsiteX32" fmla="*/ 6251713 w 6470374"/>
                  <a:gd name="connsiteY32" fmla="*/ 516835 h 4442792"/>
                  <a:gd name="connsiteX33" fmla="*/ 6311348 w 6470374"/>
                  <a:gd name="connsiteY33" fmla="*/ 566531 h 4442792"/>
                  <a:gd name="connsiteX34" fmla="*/ 6341165 w 6470374"/>
                  <a:gd name="connsiteY34" fmla="*/ 596348 h 4442792"/>
                  <a:gd name="connsiteX35" fmla="*/ 6430617 w 6470374"/>
                  <a:gd name="connsiteY35" fmla="*/ 655983 h 4442792"/>
                  <a:gd name="connsiteX36" fmla="*/ 6470374 w 6470374"/>
                  <a:gd name="connsiteY36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63197 w 6470374"/>
                  <a:gd name="connsiteY2" fmla="*/ 1036886 h 4442792"/>
                  <a:gd name="connsiteX3" fmla="*/ 1825438 w 6470374"/>
                  <a:gd name="connsiteY3" fmla="*/ 1063633 h 4442792"/>
                  <a:gd name="connsiteX4" fmla="*/ 1939008 w 6470374"/>
                  <a:gd name="connsiteY4" fmla="*/ 1066703 h 4442792"/>
                  <a:gd name="connsiteX5" fmla="*/ 2027583 w 6470374"/>
                  <a:gd name="connsiteY5" fmla="*/ 1053548 h 4442792"/>
                  <a:gd name="connsiteX6" fmla="*/ 2246244 w 6470374"/>
                  <a:gd name="connsiteY6" fmla="*/ 904461 h 4442792"/>
                  <a:gd name="connsiteX7" fmla="*/ 2435087 w 6470374"/>
                  <a:gd name="connsiteY7" fmla="*/ 725557 h 4442792"/>
                  <a:gd name="connsiteX8" fmla="*/ 2534478 w 6470374"/>
                  <a:gd name="connsiteY8" fmla="*/ 596348 h 4442792"/>
                  <a:gd name="connsiteX9" fmla="*/ 2673626 w 6470374"/>
                  <a:gd name="connsiteY9" fmla="*/ 427383 h 4442792"/>
                  <a:gd name="connsiteX10" fmla="*/ 2733261 w 6470374"/>
                  <a:gd name="connsiteY10" fmla="*/ 407505 h 4442792"/>
                  <a:gd name="connsiteX11" fmla="*/ 2802835 w 6470374"/>
                  <a:gd name="connsiteY11" fmla="*/ 357809 h 4442792"/>
                  <a:gd name="connsiteX12" fmla="*/ 2882348 w 6470374"/>
                  <a:gd name="connsiteY12" fmla="*/ 288235 h 4442792"/>
                  <a:gd name="connsiteX13" fmla="*/ 3011557 w 6470374"/>
                  <a:gd name="connsiteY13" fmla="*/ 238540 h 4442792"/>
                  <a:gd name="connsiteX14" fmla="*/ 3130826 w 6470374"/>
                  <a:gd name="connsiteY14" fmla="*/ 149087 h 4442792"/>
                  <a:gd name="connsiteX15" fmla="*/ 3190461 w 6470374"/>
                  <a:gd name="connsiteY15" fmla="*/ 139148 h 4442792"/>
                  <a:gd name="connsiteX16" fmla="*/ 3309731 w 6470374"/>
                  <a:gd name="connsiteY16" fmla="*/ 129209 h 4442792"/>
                  <a:gd name="connsiteX17" fmla="*/ 3458817 w 6470374"/>
                  <a:gd name="connsiteY17" fmla="*/ 99392 h 4442792"/>
                  <a:gd name="connsiteX18" fmla="*/ 3747052 w 6470374"/>
                  <a:gd name="connsiteY18" fmla="*/ 19879 h 4442792"/>
                  <a:gd name="connsiteX19" fmla="*/ 3906078 w 6470374"/>
                  <a:gd name="connsiteY19" fmla="*/ 0 h 4442792"/>
                  <a:gd name="connsiteX20" fmla="*/ 4631635 w 6470374"/>
                  <a:gd name="connsiteY20" fmla="*/ 19879 h 4442792"/>
                  <a:gd name="connsiteX21" fmla="*/ 4830417 w 6470374"/>
                  <a:gd name="connsiteY21" fmla="*/ 49696 h 4442792"/>
                  <a:gd name="connsiteX22" fmla="*/ 4999383 w 6470374"/>
                  <a:gd name="connsiteY22" fmla="*/ 89453 h 4442792"/>
                  <a:gd name="connsiteX23" fmla="*/ 5128591 w 6470374"/>
                  <a:gd name="connsiteY23" fmla="*/ 149087 h 4442792"/>
                  <a:gd name="connsiteX24" fmla="*/ 5267739 w 6470374"/>
                  <a:gd name="connsiteY24" fmla="*/ 178905 h 4442792"/>
                  <a:gd name="connsiteX25" fmla="*/ 5357191 w 6470374"/>
                  <a:gd name="connsiteY25" fmla="*/ 218661 h 4442792"/>
                  <a:gd name="connsiteX26" fmla="*/ 5575852 w 6470374"/>
                  <a:gd name="connsiteY26" fmla="*/ 268357 h 4442792"/>
                  <a:gd name="connsiteX27" fmla="*/ 5734878 w 6470374"/>
                  <a:gd name="connsiteY27" fmla="*/ 337931 h 4442792"/>
                  <a:gd name="connsiteX28" fmla="*/ 5953539 w 6470374"/>
                  <a:gd name="connsiteY28" fmla="*/ 397566 h 4442792"/>
                  <a:gd name="connsiteX29" fmla="*/ 6112565 w 6470374"/>
                  <a:gd name="connsiteY29" fmla="*/ 467140 h 4442792"/>
                  <a:gd name="connsiteX30" fmla="*/ 6162261 w 6470374"/>
                  <a:gd name="connsiteY30" fmla="*/ 487018 h 4442792"/>
                  <a:gd name="connsiteX31" fmla="*/ 6251713 w 6470374"/>
                  <a:gd name="connsiteY31" fmla="*/ 516835 h 4442792"/>
                  <a:gd name="connsiteX32" fmla="*/ 6311348 w 6470374"/>
                  <a:gd name="connsiteY32" fmla="*/ 566531 h 4442792"/>
                  <a:gd name="connsiteX33" fmla="*/ 6341165 w 6470374"/>
                  <a:gd name="connsiteY33" fmla="*/ 596348 h 4442792"/>
                  <a:gd name="connsiteX34" fmla="*/ 6430617 w 6470374"/>
                  <a:gd name="connsiteY34" fmla="*/ 655983 h 4442792"/>
                  <a:gd name="connsiteX35" fmla="*/ 6470374 w 6470374"/>
                  <a:gd name="connsiteY35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63197 w 6470374"/>
                  <a:gd name="connsiteY2" fmla="*/ 1036886 h 4442792"/>
                  <a:gd name="connsiteX3" fmla="*/ 1825438 w 6470374"/>
                  <a:gd name="connsiteY3" fmla="*/ 1063633 h 4442792"/>
                  <a:gd name="connsiteX4" fmla="*/ 1939008 w 6470374"/>
                  <a:gd name="connsiteY4" fmla="*/ 1066703 h 4442792"/>
                  <a:gd name="connsiteX5" fmla="*/ 2027583 w 6470374"/>
                  <a:gd name="connsiteY5" fmla="*/ 1053548 h 4442792"/>
                  <a:gd name="connsiteX6" fmla="*/ 2435087 w 6470374"/>
                  <a:gd name="connsiteY6" fmla="*/ 725557 h 4442792"/>
                  <a:gd name="connsiteX7" fmla="*/ 2534478 w 6470374"/>
                  <a:gd name="connsiteY7" fmla="*/ 596348 h 4442792"/>
                  <a:gd name="connsiteX8" fmla="*/ 2673626 w 6470374"/>
                  <a:gd name="connsiteY8" fmla="*/ 427383 h 4442792"/>
                  <a:gd name="connsiteX9" fmla="*/ 2733261 w 6470374"/>
                  <a:gd name="connsiteY9" fmla="*/ 407505 h 4442792"/>
                  <a:gd name="connsiteX10" fmla="*/ 2802835 w 6470374"/>
                  <a:gd name="connsiteY10" fmla="*/ 357809 h 4442792"/>
                  <a:gd name="connsiteX11" fmla="*/ 2882348 w 6470374"/>
                  <a:gd name="connsiteY11" fmla="*/ 288235 h 4442792"/>
                  <a:gd name="connsiteX12" fmla="*/ 3011557 w 6470374"/>
                  <a:gd name="connsiteY12" fmla="*/ 238540 h 4442792"/>
                  <a:gd name="connsiteX13" fmla="*/ 3130826 w 6470374"/>
                  <a:gd name="connsiteY13" fmla="*/ 149087 h 4442792"/>
                  <a:gd name="connsiteX14" fmla="*/ 3190461 w 6470374"/>
                  <a:gd name="connsiteY14" fmla="*/ 139148 h 4442792"/>
                  <a:gd name="connsiteX15" fmla="*/ 3309731 w 6470374"/>
                  <a:gd name="connsiteY15" fmla="*/ 129209 h 4442792"/>
                  <a:gd name="connsiteX16" fmla="*/ 3458817 w 6470374"/>
                  <a:gd name="connsiteY16" fmla="*/ 99392 h 4442792"/>
                  <a:gd name="connsiteX17" fmla="*/ 3747052 w 6470374"/>
                  <a:gd name="connsiteY17" fmla="*/ 19879 h 4442792"/>
                  <a:gd name="connsiteX18" fmla="*/ 3906078 w 6470374"/>
                  <a:gd name="connsiteY18" fmla="*/ 0 h 4442792"/>
                  <a:gd name="connsiteX19" fmla="*/ 4631635 w 6470374"/>
                  <a:gd name="connsiteY19" fmla="*/ 19879 h 4442792"/>
                  <a:gd name="connsiteX20" fmla="*/ 4830417 w 6470374"/>
                  <a:gd name="connsiteY20" fmla="*/ 49696 h 4442792"/>
                  <a:gd name="connsiteX21" fmla="*/ 4999383 w 6470374"/>
                  <a:gd name="connsiteY21" fmla="*/ 89453 h 4442792"/>
                  <a:gd name="connsiteX22" fmla="*/ 5128591 w 6470374"/>
                  <a:gd name="connsiteY22" fmla="*/ 149087 h 4442792"/>
                  <a:gd name="connsiteX23" fmla="*/ 5267739 w 6470374"/>
                  <a:gd name="connsiteY23" fmla="*/ 178905 h 4442792"/>
                  <a:gd name="connsiteX24" fmla="*/ 5357191 w 6470374"/>
                  <a:gd name="connsiteY24" fmla="*/ 218661 h 4442792"/>
                  <a:gd name="connsiteX25" fmla="*/ 5575852 w 6470374"/>
                  <a:gd name="connsiteY25" fmla="*/ 268357 h 4442792"/>
                  <a:gd name="connsiteX26" fmla="*/ 5734878 w 6470374"/>
                  <a:gd name="connsiteY26" fmla="*/ 337931 h 4442792"/>
                  <a:gd name="connsiteX27" fmla="*/ 5953539 w 6470374"/>
                  <a:gd name="connsiteY27" fmla="*/ 397566 h 4442792"/>
                  <a:gd name="connsiteX28" fmla="*/ 6112565 w 6470374"/>
                  <a:gd name="connsiteY28" fmla="*/ 467140 h 4442792"/>
                  <a:gd name="connsiteX29" fmla="*/ 6162261 w 6470374"/>
                  <a:gd name="connsiteY29" fmla="*/ 487018 h 4442792"/>
                  <a:gd name="connsiteX30" fmla="*/ 6251713 w 6470374"/>
                  <a:gd name="connsiteY30" fmla="*/ 516835 h 4442792"/>
                  <a:gd name="connsiteX31" fmla="*/ 6311348 w 6470374"/>
                  <a:gd name="connsiteY31" fmla="*/ 566531 h 4442792"/>
                  <a:gd name="connsiteX32" fmla="*/ 6341165 w 6470374"/>
                  <a:gd name="connsiteY32" fmla="*/ 596348 h 4442792"/>
                  <a:gd name="connsiteX33" fmla="*/ 6430617 w 6470374"/>
                  <a:gd name="connsiteY33" fmla="*/ 655983 h 4442792"/>
                  <a:gd name="connsiteX34" fmla="*/ 6470374 w 6470374"/>
                  <a:gd name="connsiteY34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63197 w 6470374"/>
                  <a:gd name="connsiteY2" fmla="*/ 1036886 h 4442792"/>
                  <a:gd name="connsiteX3" fmla="*/ 1825438 w 6470374"/>
                  <a:gd name="connsiteY3" fmla="*/ 1063633 h 4442792"/>
                  <a:gd name="connsiteX4" fmla="*/ 1939008 w 6470374"/>
                  <a:gd name="connsiteY4" fmla="*/ 1066703 h 4442792"/>
                  <a:gd name="connsiteX5" fmla="*/ 2027583 w 6470374"/>
                  <a:gd name="connsiteY5" fmla="*/ 1053548 h 4442792"/>
                  <a:gd name="connsiteX6" fmla="*/ 2435087 w 6470374"/>
                  <a:gd name="connsiteY6" fmla="*/ 725557 h 4442792"/>
                  <a:gd name="connsiteX7" fmla="*/ 2534478 w 6470374"/>
                  <a:gd name="connsiteY7" fmla="*/ 596348 h 4442792"/>
                  <a:gd name="connsiteX8" fmla="*/ 2673626 w 6470374"/>
                  <a:gd name="connsiteY8" fmla="*/ 427383 h 4442792"/>
                  <a:gd name="connsiteX9" fmla="*/ 2733261 w 6470374"/>
                  <a:gd name="connsiteY9" fmla="*/ 407505 h 4442792"/>
                  <a:gd name="connsiteX10" fmla="*/ 2882348 w 6470374"/>
                  <a:gd name="connsiteY10" fmla="*/ 288235 h 4442792"/>
                  <a:gd name="connsiteX11" fmla="*/ 3011557 w 6470374"/>
                  <a:gd name="connsiteY11" fmla="*/ 238540 h 4442792"/>
                  <a:gd name="connsiteX12" fmla="*/ 3130826 w 6470374"/>
                  <a:gd name="connsiteY12" fmla="*/ 149087 h 4442792"/>
                  <a:gd name="connsiteX13" fmla="*/ 3190461 w 6470374"/>
                  <a:gd name="connsiteY13" fmla="*/ 139148 h 4442792"/>
                  <a:gd name="connsiteX14" fmla="*/ 3309731 w 6470374"/>
                  <a:gd name="connsiteY14" fmla="*/ 129209 h 4442792"/>
                  <a:gd name="connsiteX15" fmla="*/ 3458817 w 6470374"/>
                  <a:gd name="connsiteY15" fmla="*/ 99392 h 4442792"/>
                  <a:gd name="connsiteX16" fmla="*/ 3747052 w 6470374"/>
                  <a:gd name="connsiteY16" fmla="*/ 19879 h 4442792"/>
                  <a:gd name="connsiteX17" fmla="*/ 3906078 w 6470374"/>
                  <a:gd name="connsiteY17" fmla="*/ 0 h 4442792"/>
                  <a:gd name="connsiteX18" fmla="*/ 4631635 w 6470374"/>
                  <a:gd name="connsiteY18" fmla="*/ 19879 h 4442792"/>
                  <a:gd name="connsiteX19" fmla="*/ 4830417 w 6470374"/>
                  <a:gd name="connsiteY19" fmla="*/ 49696 h 4442792"/>
                  <a:gd name="connsiteX20" fmla="*/ 4999383 w 6470374"/>
                  <a:gd name="connsiteY20" fmla="*/ 89453 h 4442792"/>
                  <a:gd name="connsiteX21" fmla="*/ 5128591 w 6470374"/>
                  <a:gd name="connsiteY21" fmla="*/ 149087 h 4442792"/>
                  <a:gd name="connsiteX22" fmla="*/ 5267739 w 6470374"/>
                  <a:gd name="connsiteY22" fmla="*/ 178905 h 4442792"/>
                  <a:gd name="connsiteX23" fmla="*/ 5357191 w 6470374"/>
                  <a:gd name="connsiteY23" fmla="*/ 218661 h 4442792"/>
                  <a:gd name="connsiteX24" fmla="*/ 5575852 w 6470374"/>
                  <a:gd name="connsiteY24" fmla="*/ 268357 h 4442792"/>
                  <a:gd name="connsiteX25" fmla="*/ 5734878 w 6470374"/>
                  <a:gd name="connsiteY25" fmla="*/ 337931 h 4442792"/>
                  <a:gd name="connsiteX26" fmla="*/ 5953539 w 6470374"/>
                  <a:gd name="connsiteY26" fmla="*/ 397566 h 4442792"/>
                  <a:gd name="connsiteX27" fmla="*/ 6112565 w 6470374"/>
                  <a:gd name="connsiteY27" fmla="*/ 467140 h 4442792"/>
                  <a:gd name="connsiteX28" fmla="*/ 6162261 w 6470374"/>
                  <a:gd name="connsiteY28" fmla="*/ 487018 h 4442792"/>
                  <a:gd name="connsiteX29" fmla="*/ 6251713 w 6470374"/>
                  <a:gd name="connsiteY29" fmla="*/ 516835 h 4442792"/>
                  <a:gd name="connsiteX30" fmla="*/ 6311348 w 6470374"/>
                  <a:gd name="connsiteY30" fmla="*/ 566531 h 4442792"/>
                  <a:gd name="connsiteX31" fmla="*/ 6341165 w 6470374"/>
                  <a:gd name="connsiteY31" fmla="*/ 596348 h 4442792"/>
                  <a:gd name="connsiteX32" fmla="*/ 6430617 w 6470374"/>
                  <a:gd name="connsiteY32" fmla="*/ 655983 h 4442792"/>
                  <a:gd name="connsiteX33" fmla="*/ 6470374 w 6470374"/>
                  <a:gd name="connsiteY33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63197 w 6470374"/>
                  <a:gd name="connsiteY2" fmla="*/ 1036886 h 4442792"/>
                  <a:gd name="connsiteX3" fmla="*/ 1825438 w 6470374"/>
                  <a:gd name="connsiteY3" fmla="*/ 1063633 h 4442792"/>
                  <a:gd name="connsiteX4" fmla="*/ 1939008 w 6470374"/>
                  <a:gd name="connsiteY4" fmla="*/ 1066703 h 4442792"/>
                  <a:gd name="connsiteX5" fmla="*/ 2027583 w 6470374"/>
                  <a:gd name="connsiteY5" fmla="*/ 1053548 h 4442792"/>
                  <a:gd name="connsiteX6" fmla="*/ 2435087 w 6470374"/>
                  <a:gd name="connsiteY6" fmla="*/ 725557 h 4442792"/>
                  <a:gd name="connsiteX7" fmla="*/ 2534478 w 6470374"/>
                  <a:gd name="connsiteY7" fmla="*/ 596348 h 4442792"/>
                  <a:gd name="connsiteX8" fmla="*/ 2673626 w 6470374"/>
                  <a:gd name="connsiteY8" fmla="*/ 427383 h 4442792"/>
                  <a:gd name="connsiteX9" fmla="*/ 2882348 w 6470374"/>
                  <a:gd name="connsiteY9" fmla="*/ 288235 h 4442792"/>
                  <a:gd name="connsiteX10" fmla="*/ 3011557 w 6470374"/>
                  <a:gd name="connsiteY10" fmla="*/ 238540 h 4442792"/>
                  <a:gd name="connsiteX11" fmla="*/ 3130826 w 6470374"/>
                  <a:gd name="connsiteY11" fmla="*/ 149087 h 4442792"/>
                  <a:gd name="connsiteX12" fmla="*/ 3190461 w 6470374"/>
                  <a:gd name="connsiteY12" fmla="*/ 139148 h 4442792"/>
                  <a:gd name="connsiteX13" fmla="*/ 3309731 w 6470374"/>
                  <a:gd name="connsiteY13" fmla="*/ 129209 h 4442792"/>
                  <a:gd name="connsiteX14" fmla="*/ 3458817 w 6470374"/>
                  <a:gd name="connsiteY14" fmla="*/ 99392 h 4442792"/>
                  <a:gd name="connsiteX15" fmla="*/ 3747052 w 6470374"/>
                  <a:gd name="connsiteY15" fmla="*/ 19879 h 4442792"/>
                  <a:gd name="connsiteX16" fmla="*/ 3906078 w 6470374"/>
                  <a:gd name="connsiteY16" fmla="*/ 0 h 4442792"/>
                  <a:gd name="connsiteX17" fmla="*/ 4631635 w 6470374"/>
                  <a:gd name="connsiteY17" fmla="*/ 19879 h 4442792"/>
                  <a:gd name="connsiteX18" fmla="*/ 4830417 w 6470374"/>
                  <a:gd name="connsiteY18" fmla="*/ 49696 h 4442792"/>
                  <a:gd name="connsiteX19" fmla="*/ 4999383 w 6470374"/>
                  <a:gd name="connsiteY19" fmla="*/ 89453 h 4442792"/>
                  <a:gd name="connsiteX20" fmla="*/ 5128591 w 6470374"/>
                  <a:gd name="connsiteY20" fmla="*/ 149087 h 4442792"/>
                  <a:gd name="connsiteX21" fmla="*/ 5267739 w 6470374"/>
                  <a:gd name="connsiteY21" fmla="*/ 178905 h 4442792"/>
                  <a:gd name="connsiteX22" fmla="*/ 5357191 w 6470374"/>
                  <a:gd name="connsiteY22" fmla="*/ 218661 h 4442792"/>
                  <a:gd name="connsiteX23" fmla="*/ 5575852 w 6470374"/>
                  <a:gd name="connsiteY23" fmla="*/ 268357 h 4442792"/>
                  <a:gd name="connsiteX24" fmla="*/ 5734878 w 6470374"/>
                  <a:gd name="connsiteY24" fmla="*/ 337931 h 4442792"/>
                  <a:gd name="connsiteX25" fmla="*/ 5953539 w 6470374"/>
                  <a:gd name="connsiteY25" fmla="*/ 397566 h 4442792"/>
                  <a:gd name="connsiteX26" fmla="*/ 6112565 w 6470374"/>
                  <a:gd name="connsiteY26" fmla="*/ 467140 h 4442792"/>
                  <a:gd name="connsiteX27" fmla="*/ 6162261 w 6470374"/>
                  <a:gd name="connsiteY27" fmla="*/ 487018 h 4442792"/>
                  <a:gd name="connsiteX28" fmla="*/ 6251713 w 6470374"/>
                  <a:gd name="connsiteY28" fmla="*/ 516835 h 4442792"/>
                  <a:gd name="connsiteX29" fmla="*/ 6311348 w 6470374"/>
                  <a:gd name="connsiteY29" fmla="*/ 566531 h 4442792"/>
                  <a:gd name="connsiteX30" fmla="*/ 6341165 w 6470374"/>
                  <a:gd name="connsiteY30" fmla="*/ 596348 h 4442792"/>
                  <a:gd name="connsiteX31" fmla="*/ 6430617 w 6470374"/>
                  <a:gd name="connsiteY31" fmla="*/ 655983 h 4442792"/>
                  <a:gd name="connsiteX32" fmla="*/ 6470374 w 6470374"/>
                  <a:gd name="connsiteY32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63197 w 6470374"/>
                  <a:gd name="connsiteY2" fmla="*/ 1036886 h 4442792"/>
                  <a:gd name="connsiteX3" fmla="*/ 1825438 w 6470374"/>
                  <a:gd name="connsiteY3" fmla="*/ 1063633 h 4442792"/>
                  <a:gd name="connsiteX4" fmla="*/ 1939008 w 6470374"/>
                  <a:gd name="connsiteY4" fmla="*/ 1066703 h 4442792"/>
                  <a:gd name="connsiteX5" fmla="*/ 2027583 w 6470374"/>
                  <a:gd name="connsiteY5" fmla="*/ 1053548 h 4442792"/>
                  <a:gd name="connsiteX6" fmla="*/ 2435087 w 6470374"/>
                  <a:gd name="connsiteY6" fmla="*/ 725557 h 4442792"/>
                  <a:gd name="connsiteX7" fmla="*/ 2534478 w 6470374"/>
                  <a:gd name="connsiteY7" fmla="*/ 596348 h 4442792"/>
                  <a:gd name="connsiteX8" fmla="*/ 2673626 w 6470374"/>
                  <a:gd name="connsiteY8" fmla="*/ 427383 h 4442792"/>
                  <a:gd name="connsiteX9" fmla="*/ 2882348 w 6470374"/>
                  <a:gd name="connsiteY9" fmla="*/ 288235 h 4442792"/>
                  <a:gd name="connsiteX10" fmla="*/ 3011557 w 6470374"/>
                  <a:gd name="connsiteY10" fmla="*/ 238540 h 4442792"/>
                  <a:gd name="connsiteX11" fmla="*/ 3190461 w 6470374"/>
                  <a:gd name="connsiteY11" fmla="*/ 139148 h 4442792"/>
                  <a:gd name="connsiteX12" fmla="*/ 3309731 w 6470374"/>
                  <a:gd name="connsiteY12" fmla="*/ 129209 h 4442792"/>
                  <a:gd name="connsiteX13" fmla="*/ 3458817 w 6470374"/>
                  <a:gd name="connsiteY13" fmla="*/ 99392 h 4442792"/>
                  <a:gd name="connsiteX14" fmla="*/ 3747052 w 6470374"/>
                  <a:gd name="connsiteY14" fmla="*/ 19879 h 4442792"/>
                  <a:gd name="connsiteX15" fmla="*/ 3906078 w 6470374"/>
                  <a:gd name="connsiteY15" fmla="*/ 0 h 4442792"/>
                  <a:gd name="connsiteX16" fmla="*/ 4631635 w 6470374"/>
                  <a:gd name="connsiteY16" fmla="*/ 19879 h 4442792"/>
                  <a:gd name="connsiteX17" fmla="*/ 4830417 w 6470374"/>
                  <a:gd name="connsiteY17" fmla="*/ 49696 h 4442792"/>
                  <a:gd name="connsiteX18" fmla="*/ 4999383 w 6470374"/>
                  <a:gd name="connsiteY18" fmla="*/ 89453 h 4442792"/>
                  <a:gd name="connsiteX19" fmla="*/ 5128591 w 6470374"/>
                  <a:gd name="connsiteY19" fmla="*/ 149087 h 4442792"/>
                  <a:gd name="connsiteX20" fmla="*/ 5267739 w 6470374"/>
                  <a:gd name="connsiteY20" fmla="*/ 178905 h 4442792"/>
                  <a:gd name="connsiteX21" fmla="*/ 5357191 w 6470374"/>
                  <a:gd name="connsiteY21" fmla="*/ 218661 h 4442792"/>
                  <a:gd name="connsiteX22" fmla="*/ 5575852 w 6470374"/>
                  <a:gd name="connsiteY22" fmla="*/ 268357 h 4442792"/>
                  <a:gd name="connsiteX23" fmla="*/ 5734878 w 6470374"/>
                  <a:gd name="connsiteY23" fmla="*/ 337931 h 4442792"/>
                  <a:gd name="connsiteX24" fmla="*/ 5953539 w 6470374"/>
                  <a:gd name="connsiteY24" fmla="*/ 397566 h 4442792"/>
                  <a:gd name="connsiteX25" fmla="*/ 6112565 w 6470374"/>
                  <a:gd name="connsiteY25" fmla="*/ 467140 h 4442792"/>
                  <a:gd name="connsiteX26" fmla="*/ 6162261 w 6470374"/>
                  <a:gd name="connsiteY26" fmla="*/ 487018 h 4442792"/>
                  <a:gd name="connsiteX27" fmla="*/ 6251713 w 6470374"/>
                  <a:gd name="connsiteY27" fmla="*/ 516835 h 4442792"/>
                  <a:gd name="connsiteX28" fmla="*/ 6311348 w 6470374"/>
                  <a:gd name="connsiteY28" fmla="*/ 566531 h 4442792"/>
                  <a:gd name="connsiteX29" fmla="*/ 6341165 w 6470374"/>
                  <a:gd name="connsiteY29" fmla="*/ 596348 h 4442792"/>
                  <a:gd name="connsiteX30" fmla="*/ 6430617 w 6470374"/>
                  <a:gd name="connsiteY30" fmla="*/ 655983 h 4442792"/>
                  <a:gd name="connsiteX31" fmla="*/ 6470374 w 6470374"/>
                  <a:gd name="connsiteY31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63197 w 6470374"/>
                  <a:gd name="connsiteY2" fmla="*/ 1036886 h 4442792"/>
                  <a:gd name="connsiteX3" fmla="*/ 1825438 w 6470374"/>
                  <a:gd name="connsiteY3" fmla="*/ 1063633 h 4442792"/>
                  <a:gd name="connsiteX4" fmla="*/ 1939008 w 6470374"/>
                  <a:gd name="connsiteY4" fmla="*/ 1066703 h 4442792"/>
                  <a:gd name="connsiteX5" fmla="*/ 2027583 w 6470374"/>
                  <a:gd name="connsiteY5" fmla="*/ 1053548 h 4442792"/>
                  <a:gd name="connsiteX6" fmla="*/ 2435087 w 6470374"/>
                  <a:gd name="connsiteY6" fmla="*/ 725557 h 4442792"/>
                  <a:gd name="connsiteX7" fmla="*/ 2534478 w 6470374"/>
                  <a:gd name="connsiteY7" fmla="*/ 596348 h 4442792"/>
                  <a:gd name="connsiteX8" fmla="*/ 2673626 w 6470374"/>
                  <a:gd name="connsiteY8" fmla="*/ 427383 h 4442792"/>
                  <a:gd name="connsiteX9" fmla="*/ 2882348 w 6470374"/>
                  <a:gd name="connsiteY9" fmla="*/ 288235 h 4442792"/>
                  <a:gd name="connsiteX10" fmla="*/ 3011557 w 6470374"/>
                  <a:gd name="connsiteY10" fmla="*/ 238540 h 4442792"/>
                  <a:gd name="connsiteX11" fmla="*/ 3200546 w 6470374"/>
                  <a:gd name="connsiteY11" fmla="*/ 139148 h 4442792"/>
                  <a:gd name="connsiteX12" fmla="*/ 3309731 w 6470374"/>
                  <a:gd name="connsiteY12" fmla="*/ 129209 h 4442792"/>
                  <a:gd name="connsiteX13" fmla="*/ 3458817 w 6470374"/>
                  <a:gd name="connsiteY13" fmla="*/ 99392 h 4442792"/>
                  <a:gd name="connsiteX14" fmla="*/ 3747052 w 6470374"/>
                  <a:gd name="connsiteY14" fmla="*/ 19879 h 4442792"/>
                  <a:gd name="connsiteX15" fmla="*/ 3906078 w 6470374"/>
                  <a:gd name="connsiteY15" fmla="*/ 0 h 4442792"/>
                  <a:gd name="connsiteX16" fmla="*/ 4631635 w 6470374"/>
                  <a:gd name="connsiteY16" fmla="*/ 19879 h 4442792"/>
                  <a:gd name="connsiteX17" fmla="*/ 4830417 w 6470374"/>
                  <a:gd name="connsiteY17" fmla="*/ 49696 h 4442792"/>
                  <a:gd name="connsiteX18" fmla="*/ 4999383 w 6470374"/>
                  <a:gd name="connsiteY18" fmla="*/ 89453 h 4442792"/>
                  <a:gd name="connsiteX19" fmla="*/ 5128591 w 6470374"/>
                  <a:gd name="connsiteY19" fmla="*/ 149087 h 4442792"/>
                  <a:gd name="connsiteX20" fmla="*/ 5267739 w 6470374"/>
                  <a:gd name="connsiteY20" fmla="*/ 178905 h 4442792"/>
                  <a:gd name="connsiteX21" fmla="*/ 5357191 w 6470374"/>
                  <a:gd name="connsiteY21" fmla="*/ 218661 h 4442792"/>
                  <a:gd name="connsiteX22" fmla="*/ 5575852 w 6470374"/>
                  <a:gd name="connsiteY22" fmla="*/ 268357 h 4442792"/>
                  <a:gd name="connsiteX23" fmla="*/ 5734878 w 6470374"/>
                  <a:gd name="connsiteY23" fmla="*/ 337931 h 4442792"/>
                  <a:gd name="connsiteX24" fmla="*/ 5953539 w 6470374"/>
                  <a:gd name="connsiteY24" fmla="*/ 397566 h 4442792"/>
                  <a:gd name="connsiteX25" fmla="*/ 6112565 w 6470374"/>
                  <a:gd name="connsiteY25" fmla="*/ 467140 h 4442792"/>
                  <a:gd name="connsiteX26" fmla="*/ 6162261 w 6470374"/>
                  <a:gd name="connsiteY26" fmla="*/ 487018 h 4442792"/>
                  <a:gd name="connsiteX27" fmla="*/ 6251713 w 6470374"/>
                  <a:gd name="connsiteY27" fmla="*/ 516835 h 4442792"/>
                  <a:gd name="connsiteX28" fmla="*/ 6311348 w 6470374"/>
                  <a:gd name="connsiteY28" fmla="*/ 566531 h 4442792"/>
                  <a:gd name="connsiteX29" fmla="*/ 6341165 w 6470374"/>
                  <a:gd name="connsiteY29" fmla="*/ 596348 h 4442792"/>
                  <a:gd name="connsiteX30" fmla="*/ 6430617 w 6470374"/>
                  <a:gd name="connsiteY30" fmla="*/ 655983 h 4442792"/>
                  <a:gd name="connsiteX31" fmla="*/ 6470374 w 6470374"/>
                  <a:gd name="connsiteY31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63197 w 6470374"/>
                  <a:gd name="connsiteY2" fmla="*/ 1036886 h 4442792"/>
                  <a:gd name="connsiteX3" fmla="*/ 1825438 w 6470374"/>
                  <a:gd name="connsiteY3" fmla="*/ 1063633 h 4442792"/>
                  <a:gd name="connsiteX4" fmla="*/ 1939008 w 6470374"/>
                  <a:gd name="connsiteY4" fmla="*/ 1066703 h 4442792"/>
                  <a:gd name="connsiteX5" fmla="*/ 2027583 w 6470374"/>
                  <a:gd name="connsiteY5" fmla="*/ 1053548 h 4442792"/>
                  <a:gd name="connsiteX6" fmla="*/ 2435087 w 6470374"/>
                  <a:gd name="connsiteY6" fmla="*/ 725557 h 4442792"/>
                  <a:gd name="connsiteX7" fmla="*/ 2534478 w 6470374"/>
                  <a:gd name="connsiteY7" fmla="*/ 596348 h 4442792"/>
                  <a:gd name="connsiteX8" fmla="*/ 2673626 w 6470374"/>
                  <a:gd name="connsiteY8" fmla="*/ 427383 h 4442792"/>
                  <a:gd name="connsiteX9" fmla="*/ 2882348 w 6470374"/>
                  <a:gd name="connsiteY9" fmla="*/ 288235 h 4442792"/>
                  <a:gd name="connsiteX10" fmla="*/ 3011557 w 6470374"/>
                  <a:gd name="connsiteY10" fmla="*/ 238540 h 4442792"/>
                  <a:gd name="connsiteX11" fmla="*/ 3309731 w 6470374"/>
                  <a:gd name="connsiteY11" fmla="*/ 129209 h 4442792"/>
                  <a:gd name="connsiteX12" fmla="*/ 3458817 w 6470374"/>
                  <a:gd name="connsiteY12" fmla="*/ 99392 h 4442792"/>
                  <a:gd name="connsiteX13" fmla="*/ 3747052 w 6470374"/>
                  <a:gd name="connsiteY13" fmla="*/ 19879 h 4442792"/>
                  <a:gd name="connsiteX14" fmla="*/ 3906078 w 6470374"/>
                  <a:gd name="connsiteY14" fmla="*/ 0 h 4442792"/>
                  <a:gd name="connsiteX15" fmla="*/ 4631635 w 6470374"/>
                  <a:gd name="connsiteY15" fmla="*/ 19879 h 4442792"/>
                  <a:gd name="connsiteX16" fmla="*/ 4830417 w 6470374"/>
                  <a:gd name="connsiteY16" fmla="*/ 49696 h 4442792"/>
                  <a:gd name="connsiteX17" fmla="*/ 4999383 w 6470374"/>
                  <a:gd name="connsiteY17" fmla="*/ 89453 h 4442792"/>
                  <a:gd name="connsiteX18" fmla="*/ 5128591 w 6470374"/>
                  <a:gd name="connsiteY18" fmla="*/ 149087 h 4442792"/>
                  <a:gd name="connsiteX19" fmla="*/ 5267739 w 6470374"/>
                  <a:gd name="connsiteY19" fmla="*/ 178905 h 4442792"/>
                  <a:gd name="connsiteX20" fmla="*/ 5357191 w 6470374"/>
                  <a:gd name="connsiteY20" fmla="*/ 218661 h 4442792"/>
                  <a:gd name="connsiteX21" fmla="*/ 5575852 w 6470374"/>
                  <a:gd name="connsiteY21" fmla="*/ 268357 h 4442792"/>
                  <a:gd name="connsiteX22" fmla="*/ 5734878 w 6470374"/>
                  <a:gd name="connsiteY22" fmla="*/ 337931 h 4442792"/>
                  <a:gd name="connsiteX23" fmla="*/ 5953539 w 6470374"/>
                  <a:gd name="connsiteY23" fmla="*/ 397566 h 4442792"/>
                  <a:gd name="connsiteX24" fmla="*/ 6112565 w 6470374"/>
                  <a:gd name="connsiteY24" fmla="*/ 467140 h 4442792"/>
                  <a:gd name="connsiteX25" fmla="*/ 6162261 w 6470374"/>
                  <a:gd name="connsiteY25" fmla="*/ 487018 h 4442792"/>
                  <a:gd name="connsiteX26" fmla="*/ 6251713 w 6470374"/>
                  <a:gd name="connsiteY26" fmla="*/ 516835 h 4442792"/>
                  <a:gd name="connsiteX27" fmla="*/ 6311348 w 6470374"/>
                  <a:gd name="connsiteY27" fmla="*/ 566531 h 4442792"/>
                  <a:gd name="connsiteX28" fmla="*/ 6341165 w 6470374"/>
                  <a:gd name="connsiteY28" fmla="*/ 596348 h 4442792"/>
                  <a:gd name="connsiteX29" fmla="*/ 6430617 w 6470374"/>
                  <a:gd name="connsiteY29" fmla="*/ 655983 h 4442792"/>
                  <a:gd name="connsiteX30" fmla="*/ 6470374 w 6470374"/>
                  <a:gd name="connsiteY30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63197 w 6470374"/>
                  <a:gd name="connsiteY2" fmla="*/ 1036886 h 4442792"/>
                  <a:gd name="connsiteX3" fmla="*/ 1825438 w 6470374"/>
                  <a:gd name="connsiteY3" fmla="*/ 1063633 h 4442792"/>
                  <a:gd name="connsiteX4" fmla="*/ 1939008 w 6470374"/>
                  <a:gd name="connsiteY4" fmla="*/ 1066703 h 4442792"/>
                  <a:gd name="connsiteX5" fmla="*/ 2027583 w 6470374"/>
                  <a:gd name="connsiteY5" fmla="*/ 1053548 h 4442792"/>
                  <a:gd name="connsiteX6" fmla="*/ 2435087 w 6470374"/>
                  <a:gd name="connsiteY6" fmla="*/ 725557 h 4442792"/>
                  <a:gd name="connsiteX7" fmla="*/ 2534478 w 6470374"/>
                  <a:gd name="connsiteY7" fmla="*/ 596348 h 4442792"/>
                  <a:gd name="connsiteX8" fmla="*/ 2673626 w 6470374"/>
                  <a:gd name="connsiteY8" fmla="*/ 427383 h 4442792"/>
                  <a:gd name="connsiteX9" fmla="*/ 2882348 w 6470374"/>
                  <a:gd name="connsiteY9" fmla="*/ 288235 h 4442792"/>
                  <a:gd name="connsiteX10" fmla="*/ 3011557 w 6470374"/>
                  <a:gd name="connsiteY10" fmla="*/ 238540 h 4442792"/>
                  <a:gd name="connsiteX11" fmla="*/ 3309731 w 6470374"/>
                  <a:gd name="connsiteY11" fmla="*/ 129209 h 4442792"/>
                  <a:gd name="connsiteX12" fmla="*/ 3747052 w 6470374"/>
                  <a:gd name="connsiteY12" fmla="*/ 19879 h 4442792"/>
                  <a:gd name="connsiteX13" fmla="*/ 3906078 w 6470374"/>
                  <a:gd name="connsiteY13" fmla="*/ 0 h 4442792"/>
                  <a:gd name="connsiteX14" fmla="*/ 4631635 w 6470374"/>
                  <a:gd name="connsiteY14" fmla="*/ 19879 h 4442792"/>
                  <a:gd name="connsiteX15" fmla="*/ 4830417 w 6470374"/>
                  <a:gd name="connsiteY15" fmla="*/ 49696 h 4442792"/>
                  <a:gd name="connsiteX16" fmla="*/ 4999383 w 6470374"/>
                  <a:gd name="connsiteY16" fmla="*/ 89453 h 4442792"/>
                  <a:gd name="connsiteX17" fmla="*/ 5128591 w 6470374"/>
                  <a:gd name="connsiteY17" fmla="*/ 149087 h 4442792"/>
                  <a:gd name="connsiteX18" fmla="*/ 5267739 w 6470374"/>
                  <a:gd name="connsiteY18" fmla="*/ 178905 h 4442792"/>
                  <a:gd name="connsiteX19" fmla="*/ 5357191 w 6470374"/>
                  <a:gd name="connsiteY19" fmla="*/ 218661 h 4442792"/>
                  <a:gd name="connsiteX20" fmla="*/ 5575852 w 6470374"/>
                  <a:gd name="connsiteY20" fmla="*/ 268357 h 4442792"/>
                  <a:gd name="connsiteX21" fmla="*/ 5734878 w 6470374"/>
                  <a:gd name="connsiteY21" fmla="*/ 337931 h 4442792"/>
                  <a:gd name="connsiteX22" fmla="*/ 5953539 w 6470374"/>
                  <a:gd name="connsiteY22" fmla="*/ 397566 h 4442792"/>
                  <a:gd name="connsiteX23" fmla="*/ 6112565 w 6470374"/>
                  <a:gd name="connsiteY23" fmla="*/ 467140 h 4442792"/>
                  <a:gd name="connsiteX24" fmla="*/ 6162261 w 6470374"/>
                  <a:gd name="connsiteY24" fmla="*/ 487018 h 4442792"/>
                  <a:gd name="connsiteX25" fmla="*/ 6251713 w 6470374"/>
                  <a:gd name="connsiteY25" fmla="*/ 516835 h 4442792"/>
                  <a:gd name="connsiteX26" fmla="*/ 6311348 w 6470374"/>
                  <a:gd name="connsiteY26" fmla="*/ 566531 h 4442792"/>
                  <a:gd name="connsiteX27" fmla="*/ 6341165 w 6470374"/>
                  <a:gd name="connsiteY27" fmla="*/ 596348 h 4442792"/>
                  <a:gd name="connsiteX28" fmla="*/ 6430617 w 6470374"/>
                  <a:gd name="connsiteY28" fmla="*/ 655983 h 4442792"/>
                  <a:gd name="connsiteX29" fmla="*/ 6470374 w 6470374"/>
                  <a:gd name="connsiteY29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63197 w 6470374"/>
                  <a:gd name="connsiteY2" fmla="*/ 1036886 h 4442792"/>
                  <a:gd name="connsiteX3" fmla="*/ 1825438 w 6470374"/>
                  <a:gd name="connsiteY3" fmla="*/ 1063633 h 4442792"/>
                  <a:gd name="connsiteX4" fmla="*/ 1939008 w 6470374"/>
                  <a:gd name="connsiteY4" fmla="*/ 1066703 h 4442792"/>
                  <a:gd name="connsiteX5" fmla="*/ 2027583 w 6470374"/>
                  <a:gd name="connsiteY5" fmla="*/ 1053548 h 4442792"/>
                  <a:gd name="connsiteX6" fmla="*/ 2435087 w 6470374"/>
                  <a:gd name="connsiteY6" fmla="*/ 725557 h 4442792"/>
                  <a:gd name="connsiteX7" fmla="*/ 2524392 w 6470374"/>
                  <a:gd name="connsiteY7" fmla="*/ 566092 h 4442792"/>
                  <a:gd name="connsiteX8" fmla="*/ 2673626 w 6470374"/>
                  <a:gd name="connsiteY8" fmla="*/ 427383 h 4442792"/>
                  <a:gd name="connsiteX9" fmla="*/ 2882348 w 6470374"/>
                  <a:gd name="connsiteY9" fmla="*/ 288235 h 4442792"/>
                  <a:gd name="connsiteX10" fmla="*/ 3011557 w 6470374"/>
                  <a:gd name="connsiteY10" fmla="*/ 238540 h 4442792"/>
                  <a:gd name="connsiteX11" fmla="*/ 3309731 w 6470374"/>
                  <a:gd name="connsiteY11" fmla="*/ 129209 h 4442792"/>
                  <a:gd name="connsiteX12" fmla="*/ 3747052 w 6470374"/>
                  <a:gd name="connsiteY12" fmla="*/ 19879 h 4442792"/>
                  <a:gd name="connsiteX13" fmla="*/ 3906078 w 6470374"/>
                  <a:gd name="connsiteY13" fmla="*/ 0 h 4442792"/>
                  <a:gd name="connsiteX14" fmla="*/ 4631635 w 6470374"/>
                  <a:gd name="connsiteY14" fmla="*/ 19879 h 4442792"/>
                  <a:gd name="connsiteX15" fmla="*/ 4830417 w 6470374"/>
                  <a:gd name="connsiteY15" fmla="*/ 49696 h 4442792"/>
                  <a:gd name="connsiteX16" fmla="*/ 4999383 w 6470374"/>
                  <a:gd name="connsiteY16" fmla="*/ 89453 h 4442792"/>
                  <a:gd name="connsiteX17" fmla="*/ 5128591 w 6470374"/>
                  <a:gd name="connsiteY17" fmla="*/ 149087 h 4442792"/>
                  <a:gd name="connsiteX18" fmla="*/ 5267739 w 6470374"/>
                  <a:gd name="connsiteY18" fmla="*/ 178905 h 4442792"/>
                  <a:gd name="connsiteX19" fmla="*/ 5357191 w 6470374"/>
                  <a:gd name="connsiteY19" fmla="*/ 218661 h 4442792"/>
                  <a:gd name="connsiteX20" fmla="*/ 5575852 w 6470374"/>
                  <a:gd name="connsiteY20" fmla="*/ 268357 h 4442792"/>
                  <a:gd name="connsiteX21" fmla="*/ 5734878 w 6470374"/>
                  <a:gd name="connsiteY21" fmla="*/ 337931 h 4442792"/>
                  <a:gd name="connsiteX22" fmla="*/ 5953539 w 6470374"/>
                  <a:gd name="connsiteY22" fmla="*/ 397566 h 4442792"/>
                  <a:gd name="connsiteX23" fmla="*/ 6112565 w 6470374"/>
                  <a:gd name="connsiteY23" fmla="*/ 467140 h 4442792"/>
                  <a:gd name="connsiteX24" fmla="*/ 6162261 w 6470374"/>
                  <a:gd name="connsiteY24" fmla="*/ 487018 h 4442792"/>
                  <a:gd name="connsiteX25" fmla="*/ 6251713 w 6470374"/>
                  <a:gd name="connsiteY25" fmla="*/ 516835 h 4442792"/>
                  <a:gd name="connsiteX26" fmla="*/ 6311348 w 6470374"/>
                  <a:gd name="connsiteY26" fmla="*/ 566531 h 4442792"/>
                  <a:gd name="connsiteX27" fmla="*/ 6341165 w 6470374"/>
                  <a:gd name="connsiteY27" fmla="*/ 596348 h 4442792"/>
                  <a:gd name="connsiteX28" fmla="*/ 6430617 w 6470374"/>
                  <a:gd name="connsiteY28" fmla="*/ 655983 h 4442792"/>
                  <a:gd name="connsiteX29" fmla="*/ 6470374 w 6470374"/>
                  <a:gd name="connsiteY29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63197 w 6470374"/>
                  <a:gd name="connsiteY2" fmla="*/ 1036886 h 4442792"/>
                  <a:gd name="connsiteX3" fmla="*/ 1825438 w 6470374"/>
                  <a:gd name="connsiteY3" fmla="*/ 1063633 h 4442792"/>
                  <a:gd name="connsiteX4" fmla="*/ 1939008 w 6470374"/>
                  <a:gd name="connsiteY4" fmla="*/ 1066703 h 4442792"/>
                  <a:gd name="connsiteX5" fmla="*/ 2027583 w 6470374"/>
                  <a:gd name="connsiteY5" fmla="*/ 1053548 h 4442792"/>
                  <a:gd name="connsiteX6" fmla="*/ 2524392 w 6470374"/>
                  <a:gd name="connsiteY6" fmla="*/ 566092 h 4442792"/>
                  <a:gd name="connsiteX7" fmla="*/ 2673626 w 6470374"/>
                  <a:gd name="connsiteY7" fmla="*/ 427383 h 4442792"/>
                  <a:gd name="connsiteX8" fmla="*/ 2882348 w 6470374"/>
                  <a:gd name="connsiteY8" fmla="*/ 288235 h 4442792"/>
                  <a:gd name="connsiteX9" fmla="*/ 3011557 w 6470374"/>
                  <a:gd name="connsiteY9" fmla="*/ 238540 h 4442792"/>
                  <a:gd name="connsiteX10" fmla="*/ 3309731 w 6470374"/>
                  <a:gd name="connsiteY10" fmla="*/ 129209 h 4442792"/>
                  <a:gd name="connsiteX11" fmla="*/ 3747052 w 6470374"/>
                  <a:gd name="connsiteY11" fmla="*/ 19879 h 4442792"/>
                  <a:gd name="connsiteX12" fmla="*/ 3906078 w 6470374"/>
                  <a:gd name="connsiteY12" fmla="*/ 0 h 4442792"/>
                  <a:gd name="connsiteX13" fmla="*/ 4631635 w 6470374"/>
                  <a:gd name="connsiteY13" fmla="*/ 19879 h 4442792"/>
                  <a:gd name="connsiteX14" fmla="*/ 4830417 w 6470374"/>
                  <a:gd name="connsiteY14" fmla="*/ 49696 h 4442792"/>
                  <a:gd name="connsiteX15" fmla="*/ 4999383 w 6470374"/>
                  <a:gd name="connsiteY15" fmla="*/ 89453 h 4442792"/>
                  <a:gd name="connsiteX16" fmla="*/ 5128591 w 6470374"/>
                  <a:gd name="connsiteY16" fmla="*/ 149087 h 4442792"/>
                  <a:gd name="connsiteX17" fmla="*/ 5267739 w 6470374"/>
                  <a:gd name="connsiteY17" fmla="*/ 178905 h 4442792"/>
                  <a:gd name="connsiteX18" fmla="*/ 5357191 w 6470374"/>
                  <a:gd name="connsiteY18" fmla="*/ 218661 h 4442792"/>
                  <a:gd name="connsiteX19" fmla="*/ 5575852 w 6470374"/>
                  <a:gd name="connsiteY19" fmla="*/ 268357 h 4442792"/>
                  <a:gd name="connsiteX20" fmla="*/ 5734878 w 6470374"/>
                  <a:gd name="connsiteY20" fmla="*/ 337931 h 4442792"/>
                  <a:gd name="connsiteX21" fmla="*/ 5953539 w 6470374"/>
                  <a:gd name="connsiteY21" fmla="*/ 397566 h 4442792"/>
                  <a:gd name="connsiteX22" fmla="*/ 6112565 w 6470374"/>
                  <a:gd name="connsiteY22" fmla="*/ 467140 h 4442792"/>
                  <a:gd name="connsiteX23" fmla="*/ 6162261 w 6470374"/>
                  <a:gd name="connsiteY23" fmla="*/ 487018 h 4442792"/>
                  <a:gd name="connsiteX24" fmla="*/ 6251713 w 6470374"/>
                  <a:gd name="connsiteY24" fmla="*/ 516835 h 4442792"/>
                  <a:gd name="connsiteX25" fmla="*/ 6311348 w 6470374"/>
                  <a:gd name="connsiteY25" fmla="*/ 566531 h 4442792"/>
                  <a:gd name="connsiteX26" fmla="*/ 6341165 w 6470374"/>
                  <a:gd name="connsiteY26" fmla="*/ 596348 h 4442792"/>
                  <a:gd name="connsiteX27" fmla="*/ 6430617 w 6470374"/>
                  <a:gd name="connsiteY27" fmla="*/ 655983 h 4442792"/>
                  <a:gd name="connsiteX28" fmla="*/ 6470374 w 6470374"/>
                  <a:gd name="connsiteY28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63197 w 6470374"/>
                  <a:gd name="connsiteY2" fmla="*/ 1036886 h 4442792"/>
                  <a:gd name="connsiteX3" fmla="*/ 1825438 w 6470374"/>
                  <a:gd name="connsiteY3" fmla="*/ 1063633 h 4442792"/>
                  <a:gd name="connsiteX4" fmla="*/ 1939008 w 6470374"/>
                  <a:gd name="connsiteY4" fmla="*/ 1066703 h 4442792"/>
                  <a:gd name="connsiteX5" fmla="*/ 2128436 w 6470374"/>
                  <a:gd name="connsiteY5" fmla="*/ 929163 h 4442792"/>
                  <a:gd name="connsiteX6" fmla="*/ 2524392 w 6470374"/>
                  <a:gd name="connsiteY6" fmla="*/ 566092 h 4442792"/>
                  <a:gd name="connsiteX7" fmla="*/ 2673626 w 6470374"/>
                  <a:gd name="connsiteY7" fmla="*/ 427383 h 4442792"/>
                  <a:gd name="connsiteX8" fmla="*/ 2882348 w 6470374"/>
                  <a:gd name="connsiteY8" fmla="*/ 288235 h 4442792"/>
                  <a:gd name="connsiteX9" fmla="*/ 3011557 w 6470374"/>
                  <a:gd name="connsiteY9" fmla="*/ 238540 h 4442792"/>
                  <a:gd name="connsiteX10" fmla="*/ 3309731 w 6470374"/>
                  <a:gd name="connsiteY10" fmla="*/ 129209 h 4442792"/>
                  <a:gd name="connsiteX11" fmla="*/ 3747052 w 6470374"/>
                  <a:gd name="connsiteY11" fmla="*/ 19879 h 4442792"/>
                  <a:gd name="connsiteX12" fmla="*/ 3906078 w 6470374"/>
                  <a:gd name="connsiteY12" fmla="*/ 0 h 4442792"/>
                  <a:gd name="connsiteX13" fmla="*/ 4631635 w 6470374"/>
                  <a:gd name="connsiteY13" fmla="*/ 19879 h 4442792"/>
                  <a:gd name="connsiteX14" fmla="*/ 4830417 w 6470374"/>
                  <a:gd name="connsiteY14" fmla="*/ 49696 h 4442792"/>
                  <a:gd name="connsiteX15" fmla="*/ 4999383 w 6470374"/>
                  <a:gd name="connsiteY15" fmla="*/ 89453 h 4442792"/>
                  <a:gd name="connsiteX16" fmla="*/ 5128591 w 6470374"/>
                  <a:gd name="connsiteY16" fmla="*/ 149087 h 4442792"/>
                  <a:gd name="connsiteX17" fmla="*/ 5267739 w 6470374"/>
                  <a:gd name="connsiteY17" fmla="*/ 178905 h 4442792"/>
                  <a:gd name="connsiteX18" fmla="*/ 5357191 w 6470374"/>
                  <a:gd name="connsiteY18" fmla="*/ 218661 h 4442792"/>
                  <a:gd name="connsiteX19" fmla="*/ 5575852 w 6470374"/>
                  <a:gd name="connsiteY19" fmla="*/ 268357 h 4442792"/>
                  <a:gd name="connsiteX20" fmla="*/ 5734878 w 6470374"/>
                  <a:gd name="connsiteY20" fmla="*/ 337931 h 4442792"/>
                  <a:gd name="connsiteX21" fmla="*/ 5953539 w 6470374"/>
                  <a:gd name="connsiteY21" fmla="*/ 397566 h 4442792"/>
                  <a:gd name="connsiteX22" fmla="*/ 6112565 w 6470374"/>
                  <a:gd name="connsiteY22" fmla="*/ 467140 h 4442792"/>
                  <a:gd name="connsiteX23" fmla="*/ 6162261 w 6470374"/>
                  <a:gd name="connsiteY23" fmla="*/ 487018 h 4442792"/>
                  <a:gd name="connsiteX24" fmla="*/ 6251713 w 6470374"/>
                  <a:gd name="connsiteY24" fmla="*/ 516835 h 4442792"/>
                  <a:gd name="connsiteX25" fmla="*/ 6311348 w 6470374"/>
                  <a:gd name="connsiteY25" fmla="*/ 566531 h 4442792"/>
                  <a:gd name="connsiteX26" fmla="*/ 6341165 w 6470374"/>
                  <a:gd name="connsiteY26" fmla="*/ 596348 h 4442792"/>
                  <a:gd name="connsiteX27" fmla="*/ 6430617 w 6470374"/>
                  <a:gd name="connsiteY27" fmla="*/ 655983 h 4442792"/>
                  <a:gd name="connsiteX28" fmla="*/ 6470374 w 6470374"/>
                  <a:gd name="connsiteY28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63197 w 6470374"/>
                  <a:gd name="connsiteY2" fmla="*/ 1036886 h 4442792"/>
                  <a:gd name="connsiteX3" fmla="*/ 1825438 w 6470374"/>
                  <a:gd name="connsiteY3" fmla="*/ 1063633 h 4442792"/>
                  <a:gd name="connsiteX4" fmla="*/ 1979349 w 6470374"/>
                  <a:gd name="connsiteY4" fmla="*/ 1049894 h 4442792"/>
                  <a:gd name="connsiteX5" fmla="*/ 2128436 w 6470374"/>
                  <a:gd name="connsiteY5" fmla="*/ 929163 h 4442792"/>
                  <a:gd name="connsiteX6" fmla="*/ 2524392 w 6470374"/>
                  <a:gd name="connsiteY6" fmla="*/ 566092 h 4442792"/>
                  <a:gd name="connsiteX7" fmla="*/ 2673626 w 6470374"/>
                  <a:gd name="connsiteY7" fmla="*/ 427383 h 4442792"/>
                  <a:gd name="connsiteX8" fmla="*/ 2882348 w 6470374"/>
                  <a:gd name="connsiteY8" fmla="*/ 288235 h 4442792"/>
                  <a:gd name="connsiteX9" fmla="*/ 3011557 w 6470374"/>
                  <a:gd name="connsiteY9" fmla="*/ 238540 h 4442792"/>
                  <a:gd name="connsiteX10" fmla="*/ 3309731 w 6470374"/>
                  <a:gd name="connsiteY10" fmla="*/ 129209 h 4442792"/>
                  <a:gd name="connsiteX11" fmla="*/ 3747052 w 6470374"/>
                  <a:gd name="connsiteY11" fmla="*/ 19879 h 4442792"/>
                  <a:gd name="connsiteX12" fmla="*/ 3906078 w 6470374"/>
                  <a:gd name="connsiteY12" fmla="*/ 0 h 4442792"/>
                  <a:gd name="connsiteX13" fmla="*/ 4631635 w 6470374"/>
                  <a:gd name="connsiteY13" fmla="*/ 19879 h 4442792"/>
                  <a:gd name="connsiteX14" fmla="*/ 4830417 w 6470374"/>
                  <a:gd name="connsiteY14" fmla="*/ 49696 h 4442792"/>
                  <a:gd name="connsiteX15" fmla="*/ 4999383 w 6470374"/>
                  <a:gd name="connsiteY15" fmla="*/ 89453 h 4442792"/>
                  <a:gd name="connsiteX16" fmla="*/ 5128591 w 6470374"/>
                  <a:gd name="connsiteY16" fmla="*/ 149087 h 4442792"/>
                  <a:gd name="connsiteX17" fmla="*/ 5267739 w 6470374"/>
                  <a:gd name="connsiteY17" fmla="*/ 178905 h 4442792"/>
                  <a:gd name="connsiteX18" fmla="*/ 5357191 w 6470374"/>
                  <a:gd name="connsiteY18" fmla="*/ 218661 h 4442792"/>
                  <a:gd name="connsiteX19" fmla="*/ 5575852 w 6470374"/>
                  <a:gd name="connsiteY19" fmla="*/ 268357 h 4442792"/>
                  <a:gd name="connsiteX20" fmla="*/ 5734878 w 6470374"/>
                  <a:gd name="connsiteY20" fmla="*/ 337931 h 4442792"/>
                  <a:gd name="connsiteX21" fmla="*/ 5953539 w 6470374"/>
                  <a:gd name="connsiteY21" fmla="*/ 397566 h 4442792"/>
                  <a:gd name="connsiteX22" fmla="*/ 6112565 w 6470374"/>
                  <a:gd name="connsiteY22" fmla="*/ 467140 h 4442792"/>
                  <a:gd name="connsiteX23" fmla="*/ 6162261 w 6470374"/>
                  <a:gd name="connsiteY23" fmla="*/ 487018 h 4442792"/>
                  <a:gd name="connsiteX24" fmla="*/ 6251713 w 6470374"/>
                  <a:gd name="connsiteY24" fmla="*/ 516835 h 4442792"/>
                  <a:gd name="connsiteX25" fmla="*/ 6311348 w 6470374"/>
                  <a:gd name="connsiteY25" fmla="*/ 566531 h 4442792"/>
                  <a:gd name="connsiteX26" fmla="*/ 6341165 w 6470374"/>
                  <a:gd name="connsiteY26" fmla="*/ 596348 h 4442792"/>
                  <a:gd name="connsiteX27" fmla="*/ 6430617 w 6470374"/>
                  <a:gd name="connsiteY27" fmla="*/ 655983 h 4442792"/>
                  <a:gd name="connsiteX28" fmla="*/ 6470374 w 6470374"/>
                  <a:gd name="connsiteY28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69921 w 6470374"/>
                  <a:gd name="connsiteY2" fmla="*/ 1036886 h 4442792"/>
                  <a:gd name="connsiteX3" fmla="*/ 1825438 w 6470374"/>
                  <a:gd name="connsiteY3" fmla="*/ 1063633 h 4442792"/>
                  <a:gd name="connsiteX4" fmla="*/ 1979349 w 6470374"/>
                  <a:gd name="connsiteY4" fmla="*/ 1049894 h 4442792"/>
                  <a:gd name="connsiteX5" fmla="*/ 2128436 w 6470374"/>
                  <a:gd name="connsiteY5" fmla="*/ 929163 h 4442792"/>
                  <a:gd name="connsiteX6" fmla="*/ 2524392 w 6470374"/>
                  <a:gd name="connsiteY6" fmla="*/ 566092 h 4442792"/>
                  <a:gd name="connsiteX7" fmla="*/ 2673626 w 6470374"/>
                  <a:gd name="connsiteY7" fmla="*/ 427383 h 4442792"/>
                  <a:gd name="connsiteX8" fmla="*/ 2882348 w 6470374"/>
                  <a:gd name="connsiteY8" fmla="*/ 288235 h 4442792"/>
                  <a:gd name="connsiteX9" fmla="*/ 3011557 w 6470374"/>
                  <a:gd name="connsiteY9" fmla="*/ 238540 h 4442792"/>
                  <a:gd name="connsiteX10" fmla="*/ 3309731 w 6470374"/>
                  <a:gd name="connsiteY10" fmla="*/ 129209 h 4442792"/>
                  <a:gd name="connsiteX11" fmla="*/ 3747052 w 6470374"/>
                  <a:gd name="connsiteY11" fmla="*/ 19879 h 4442792"/>
                  <a:gd name="connsiteX12" fmla="*/ 3906078 w 6470374"/>
                  <a:gd name="connsiteY12" fmla="*/ 0 h 4442792"/>
                  <a:gd name="connsiteX13" fmla="*/ 4631635 w 6470374"/>
                  <a:gd name="connsiteY13" fmla="*/ 19879 h 4442792"/>
                  <a:gd name="connsiteX14" fmla="*/ 4830417 w 6470374"/>
                  <a:gd name="connsiteY14" fmla="*/ 49696 h 4442792"/>
                  <a:gd name="connsiteX15" fmla="*/ 4999383 w 6470374"/>
                  <a:gd name="connsiteY15" fmla="*/ 89453 h 4442792"/>
                  <a:gd name="connsiteX16" fmla="*/ 5128591 w 6470374"/>
                  <a:gd name="connsiteY16" fmla="*/ 149087 h 4442792"/>
                  <a:gd name="connsiteX17" fmla="*/ 5267739 w 6470374"/>
                  <a:gd name="connsiteY17" fmla="*/ 178905 h 4442792"/>
                  <a:gd name="connsiteX18" fmla="*/ 5357191 w 6470374"/>
                  <a:gd name="connsiteY18" fmla="*/ 218661 h 4442792"/>
                  <a:gd name="connsiteX19" fmla="*/ 5575852 w 6470374"/>
                  <a:gd name="connsiteY19" fmla="*/ 268357 h 4442792"/>
                  <a:gd name="connsiteX20" fmla="*/ 5734878 w 6470374"/>
                  <a:gd name="connsiteY20" fmla="*/ 337931 h 4442792"/>
                  <a:gd name="connsiteX21" fmla="*/ 5953539 w 6470374"/>
                  <a:gd name="connsiteY21" fmla="*/ 397566 h 4442792"/>
                  <a:gd name="connsiteX22" fmla="*/ 6112565 w 6470374"/>
                  <a:gd name="connsiteY22" fmla="*/ 467140 h 4442792"/>
                  <a:gd name="connsiteX23" fmla="*/ 6162261 w 6470374"/>
                  <a:gd name="connsiteY23" fmla="*/ 487018 h 4442792"/>
                  <a:gd name="connsiteX24" fmla="*/ 6251713 w 6470374"/>
                  <a:gd name="connsiteY24" fmla="*/ 516835 h 4442792"/>
                  <a:gd name="connsiteX25" fmla="*/ 6311348 w 6470374"/>
                  <a:gd name="connsiteY25" fmla="*/ 566531 h 4442792"/>
                  <a:gd name="connsiteX26" fmla="*/ 6341165 w 6470374"/>
                  <a:gd name="connsiteY26" fmla="*/ 596348 h 4442792"/>
                  <a:gd name="connsiteX27" fmla="*/ 6430617 w 6470374"/>
                  <a:gd name="connsiteY27" fmla="*/ 655983 h 4442792"/>
                  <a:gd name="connsiteX28" fmla="*/ 6470374 w 6470374"/>
                  <a:gd name="connsiteY28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69921 w 6470374"/>
                  <a:gd name="connsiteY2" fmla="*/ 1036886 h 4442792"/>
                  <a:gd name="connsiteX3" fmla="*/ 1825438 w 6470374"/>
                  <a:gd name="connsiteY3" fmla="*/ 1063633 h 4442792"/>
                  <a:gd name="connsiteX4" fmla="*/ 1979349 w 6470374"/>
                  <a:gd name="connsiteY4" fmla="*/ 1049894 h 4442792"/>
                  <a:gd name="connsiteX5" fmla="*/ 2128436 w 6470374"/>
                  <a:gd name="connsiteY5" fmla="*/ 929163 h 4442792"/>
                  <a:gd name="connsiteX6" fmla="*/ 2524392 w 6470374"/>
                  <a:gd name="connsiteY6" fmla="*/ 566092 h 4442792"/>
                  <a:gd name="connsiteX7" fmla="*/ 2673626 w 6470374"/>
                  <a:gd name="connsiteY7" fmla="*/ 427383 h 4442792"/>
                  <a:gd name="connsiteX8" fmla="*/ 2882348 w 6470374"/>
                  <a:gd name="connsiteY8" fmla="*/ 288235 h 4442792"/>
                  <a:gd name="connsiteX9" fmla="*/ 3011557 w 6470374"/>
                  <a:gd name="connsiteY9" fmla="*/ 238540 h 4442792"/>
                  <a:gd name="connsiteX10" fmla="*/ 3309731 w 6470374"/>
                  <a:gd name="connsiteY10" fmla="*/ 129209 h 4442792"/>
                  <a:gd name="connsiteX11" fmla="*/ 3747052 w 6470374"/>
                  <a:gd name="connsiteY11" fmla="*/ 19879 h 4442792"/>
                  <a:gd name="connsiteX12" fmla="*/ 3906078 w 6470374"/>
                  <a:gd name="connsiteY12" fmla="*/ 0 h 4442792"/>
                  <a:gd name="connsiteX13" fmla="*/ 4631635 w 6470374"/>
                  <a:gd name="connsiteY13" fmla="*/ 19879 h 4442792"/>
                  <a:gd name="connsiteX14" fmla="*/ 4830417 w 6470374"/>
                  <a:gd name="connsiteY14" fmla="*/ 49696 h 4442792"/>
                  <a:gd name="connsiteX15" fmla="*/ 4999383 w 6470374"/>
                  <a:gd name="connsiteY15" fmla="*/ 89453 h 4442792"/>
                  <a:gd name="connsiteX16" fmla="*/ 5128591 w 6470374"/>
                  <a:gd name="connsiteY16" fmla="*/ 149087 h 4442792"/>
                  <a:gd name="connsiteX17" fmla="*/ 5267739 w 6470374"/>
                  <a:gd name="connsiteY17" fmla="*/ 178905 h 4442792"/>
                  <a:gd name="connsiteX18" fmla="*/ 5357191 w 6470374"/>
                  <a:gd name="connsiteY18" fmla="*/ 218661 h 4442792"/>
                  <a:gd name="connsiteX19" fmla="*/ 5575852 w 6470374"/>
                  <a:gd name="connsiteY19" fmla="*/ 268357 h 4442792"/>
                  <a:gd name="connsiteX20" fmla="*/ 5734878 w 6470374"/>
                  <a:gd name="connsiteY20" fmla="*/ 337931 h 4442792"/>
                  <a:gd name="connsiteX21" fmla="*/ 5953539 w 6470374"/>
                  <a:gd name="connsiteY21" fmla="*/ 397566 h 4442792"/>
                  <a:gd name="connsiteX22" fmla="*/ 6112565 w 6470374"/>
                  <a:gd name="connsiteY22" fmla="*/ 467140 h 4442792"/>
                  <a:gd name="connsiteX23" fmla="*/ 6162261 w 6470374"/>
                  <a:gd name="connsiteY23" fmla="*/ 487018 h 4442792"/>
                  <a:gd name="connsiteX24" fmla="*/ 6251713 w 6470374"/>
                  <a:gd name="connsiteY24" fmla="*/ 516835 h 4442792"/>
                  <a:gd name="connsiteX25" fmla="*/ 6311348 w 6470374"/>
                  <a:gd name="connsiteY25" fmla="*/ 566531 h 4442792"/>
                  <a:gd name="connsiteX26" fmla="*/ 6341165 w 6470374"/>
                  <a:gd name="connsiteY26" fmla="*/ 596348 h 4442792"/>
                  <a:gd name="connsiteX27" fmla="*/ 6430617 w 6470374"/>
                  <a:gd name="connsiteY27" fmla="*/ 655983 h 4442792"/>
                  <a:gd name="connsiteX28" fmla="*/ 6470374 w 6470374"/>
                  <a:gd name="connsiteY28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93454 w 6470374"/>
                  <a:gd name="connsiteY2" fmla="*/ 1050333 h 4442792"/>
                  <a:gd name="connsiteX3" fmla="*/ 1825438 w 6470374"/>
                  <a:gd name="connsiteY3" fmla="*/ 1063633 h 4442792"/>
                  <a:gd name="connsiteX4" fmla="*/ 1979349 w 6470374"/>
                  <a:gd name="connsiteY4" fmla="*/ 1049894 h 4442792"/>
                  <a:gd name="connsiteX5" fmla="*/ 2128436 w 6470374"/>
                  <a:gd name="connsiteY5" fmla="*/ 929163 h 4442792"/>
                  <a:gd name="connsiteX6" fmla="*/ 2524392 w 6470374"/>
                  <a:gd name="connsiteY6" fmla="*/ 566092 h 4442792"/>
                  <a:gd name="connsiteX7" fmla="*/ 2673626 w 6470374"/>
                  <a:gd name="connsiteY7" fmla="*/ 427383 h 4442792"/>
                  <a:gd name="connsiteX8" fmla="*/ 2882348 w 6470374"/>
                  <a:gd name="connsiteY8" fmla="*/ 288235 h 4442792"/>
                  <a:gd name="connsiteX9" fmla="*/ 3011557 w 6470374"/>
                  <a:gd name="connsiteY9" fmla="*/ 238540 h 4442792"/>
                  <a:gd name="connsiteX10" fmla="*/ 3309731 w 6470374"/>
                  <a:gd name="connsiteY10" fmla="*/ 129209 h 4442792"/>
                  <a:gd name="connsiteX11" fmla="*/ 3747052 w 6470374"/>
                  <a:gd name="connsiteY11" fmla="*/ 19879 h 4442792"/>
                  <a:gd name="connsiteX12" fmla="*/ 3906078 w 6470374"/>
                  <a:gd name="connsiteY12" fmla="*/ 0 h 4442792"/>
                  <a:gd name="connsiteX13" fmla="*/ 4631635 w 6470374"/>
                  <a:gd name="connsiteY13" fmla="*/ 19879 h 4442792"/>
                  <a:gd name="connsiteX14" fmla="*/ 4830417 w 6470374"/>
                  <a:gd name="connsiteY14" fmla="*/ 49696 h 4442792"/>
                  <a:gd name="connsiteX15" fmla="*/ 4999383 w 6470374"/>
                  <a:gd name="connsiteY15" fmla="*/ 89453 h 4442792"/>
                  <a:gd name="connsiteX16" fmla="*/ 5128591 w 6470374"/>
                  <a:gd name="connsiteY16" fmla="*/ 149087 h 4442792"/>
                  <a:gd name="connsiteX17" fmla="*/ 5267739 w 6470374"/>
                  <a:gd name="connsiteY17" fmla="*/ 178905 h 4442792"/>
                  <a:gd name="connsiteX18" fmla="*/ 5357191 w 6470374"/>
                  <a:gd name="connsiteY18" fmla="*/ 218661 h 4442792"/>
                  <a:gd name="connsiteX19" fmla="*/ 5575852 w 6470374"/>
                  <a:gd name="connsiteY19" fmla="*/ 268357 h 4442792"/>
                  <a:gd name="connsiteX20" fmla="*/ 5734878 w 6470374"/>
                  <a:gd name="connsiteY20" fmla="*/ 337931 h 4442792"/>
                  <a:gd name="connsiteX21" fmla="*/ 5953539 w 6470374"/>
                  <a:gd name="connsiteY21" fmla="*/ 397566 h 4442792"/>
                  <a:gd name="connsiteX22" fmla="*/ 6112565 w 6470374"/>
                  <a:gd name="connsiteY22" fmla="*/ 467140 h 4442792"/>
                  <a:gd name="connsiteX23" fmla="*/ 6162261 w 6470374"/>
                  <a:gd name="connsiteY23" fmla="*/ 487018 h 4442792"/>
                  <a:gd name="connsiteX24" fmla="*/ 6251713 w 6470374"/>
                  <a:gd name="connsiteY24" fmla="*/ 516835 h 4442792"/>
                  <a:gd name="connsiteX25" fmla="*/ 6311348 w 6470374"/>
                  <a:gd name="connsiteY25" fmla="*/ 566531 h 4442792"/>
                  <a:gd name="connsiteX26" fmla="*/ 6341165 w 6470374"/>
                  <a:gd name="connsiteY26" fmla="*/ 596348 h 4442792"/>
                  <a:gd name="connsiteX27" fmla="*/ 6430617 w 6470374"/>
                  <a:gd name="connsiteY27" fmla="*/ 655983 h 4442792"/>
                  <a:gd name="connsiteX28" fmla="*/ 6470374 w 6470374"/>
                  <a:gd name="connsiteY28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93454 w 6470374"/>
                  <a:gd name="connsiteY2" fmla="*/ 1050333 h 4442792"/>
                  <a:gd name="connsiteX3" fmla="*/ 1979349 w 6470374"/>
                  <a:gd name="connsiteY3" fmla="*/ 1049894 h 4442792"/>
                  <a:gd name="connsiteX4" fmla="*/ 2128436 w 6470374"/>
                  <a:gd name="connsiteY4" fmla="*/ 929163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693454 w 6470374"/>
                  <a:gd name="connsiteY2" fmla="*/ 1050333 h 4442792"/>
                  <a:gd name="connsiteX3" fmla="*/ 1979349 w 6470374"/>
                  <a:gd name="connsiteY3" fmla="*/ 1049894 h 4442792"/>
                  <a:gd name="connsiteX4" fmla="*/ 2128436 w 6470374"/>
                  <a:gd name="connsiteY4" fmla="*/ 929163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47243 w 6470374"/>
                  <a:gd name="connsiteY2" fmla="*/ 1080589 h 4442792"/>
                  <a:gd name="connsiteX3" fmla="*/ 1979349 w 6470374"/>
                  <a:gd name="connsiteY3" fmla="*/ 1049894 h 4442792"/>
                  <a:gd name="connsiteX4" fmla="*/ 2128436 w 6470374"/>
                  <a:gd name="connsiteY4" fmla="*/ 929163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47243 w 6470374"/>
                  <a:gd name="connsiteY2" fmla="*/ 1080589 h 4442792"/>
                  <a:gd name="connsiteX3" fmla="*/ 1979349 w 6470374"/>
                  <a:gd name="connsiteY3" fmla="*/ 1049894 h 4442792"/>
                  <a:gd name="connsiteX4" fmla="*/ 2128436 w 6470374"/>
                  <a:gd name="connsiteY4" fmla="*/ 929163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33796 w 6470374"/>
                  <a:gd name="connsiteY2" fmla="*/ 1053694 h 4442792"/>
                  <a:gd name="connsiteX3" fmla="*/ 1979349 w 6470374"/>
                  <a:gd name="connsiteY3" fmla="*/ 1049894 h 4442792"/>
                  <a:gd name="connsiteX4" fmla="*/ 2128436 w 6470374"/>
                  <a:gd name="connsiteY4" fmla="*/ 929163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67414 w 6470374"/>
                  <a:gd name="connsiteY2" fmla="*/ 1043609 h 4442792"/>
                  <a:gd name="connsiteX3" fmla="*/ 1979349 w 6470374"/>
                  <a:gd name="connsiteY3" fmla="*/ 1049894 h 4442792"/>
                  <a:gd name="connsiteX4" fmla="*/ 2128436 w 6470374"/>
                  <a:gd name="connsiteY4" fmla="*/ 929163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67414 w 6470374"/>
                  <a:gd name="connsiteY2" fmla="*/ 1043609 h 4442792"/>
                  <a:gd name="connsiteX3" fmla="*/ 1979349 w 6470374"/>
                  <a:gd name="connsiteY3" fmla="*/ 1049894 h 4442792"/>
                  <a:gd name="connsiteX4" fmla="*/ 2128436 w 6470374"/>
                  <a:gd name="connsiteY4" fmla="*/ 929163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23711 w 6470374"/>
                  <a:gd name="connsiteY2" fmla="*/ 1050332 h 4442792"/>
                  <a:gd name="connsiteX3" fmla="*/ 1979349 w 6470374"/>
                  <a:gd name="connsiteY3" fmla="*/ 1049894 h 4442792"/>
                  <a:gd name="connsiteX4" fmla="*/ 2128436 w 6470374"/>
                  <a:gd name="connsiteY4" fmla="*/ 929163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23711 w 6470374"/>
                  <a:gd name="connsiteY2" fmla="*/ 1050332 h 4442792"/>
                  <a:gd name="connsiteX3" fmla="*/ 1979349 w 6470374"/>
                  <a:gd name="connsiteY3" fmla="*/ 1049894 h 4442792"/>
                  <a:gd name="connsiteX4" fmla="*/ 2178863 w 6470374"/>
                  <a:gd name="connsiteY4" fmla="*/ 892184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23711 w 6470374"/>
                  <a:gd name="connsiteY2" fmla="*/ 1050332 h 4442792"/>
                  <a:gd name="connsiteX3" fmla="*/ 1979349 w 6470374"/>
                  <a:gd name="connsiteY3" fmla="*/ 1049894 h 4442792"/>
                  <a:gd name="connsiteX4" fmla="*/ 2165416 w 6470374"/>
                  <a:gd name="connsiteY4" fmla="*/ 878737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23711 w 6470374"/>
                  <a:gd name="connsiteY2" fmla="*/ 1050332 h 4442792"/>
                  <a:gd name="connsiteX3" fmla="*/ 1979349 w 6470374"/>
                  <a:gd name="connsiteY3" fmla="*/ 1049894 h 4442792"/>
                  <a:gd name="connsiteX4" fmla="*/ 2185586 w 6470374"/>
                  <a:gd name="connsiteY4" fmla="*/ 892184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23711 w 6470374"/>
                  <a:gd name="connsiteY2" fmla="*/ 1050332 h 4442792"/>
                  <a:gd name="connsiteX3" fmla="*/ 1979349 w 6470374"/>
                  <a:gd name="connsiteY3" fmla="*/ 1049894 h 4442792"/>
                  <a:gd name="connsiteX4" fmla="*/ 2178862 w 6470374"/>
                  <a:gd name="connsiteY4" fmla="*/ 895546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23711 w 6470374"/>
                  <a:gd name="connsiteY2" fmla="*/ 1050332 h 4442792"/>
                  <a:gd name="connsiteX3" fmla="*/ 1952455 w 6470374"/>
                  <a:gd name="connsiteY3" fmla="*/ 1059979 h 4442792"/>
                  <a:gd name="connsiteX4" fmla="*/ 2178862 w 6470374"/>
                  <a:gd name="connsiteY4" fmla="*/ 895546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23711 w 6470374"/>
                  <a:gd name="connsiteY2" fmla="*/ 1050332 h 4442792"/>
                  <a:gd name="connsiteX3" fmla="*/ 1952455 w 6470374"/>
                  <a:gd name="connsiteY3" fmla="*/ 1059979 h 4442792"/>
                  <a:gd name="connsiteX4" fmla="*/ 2178862 w 6470374"/>
                  <a:gd name="connsiteY4" fmla="*/ 895546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23711 w 6470374"/>
                  <a:gd name="connsiteY2" fmla="*/ 1050332 h 4442792"/>
                  <a:gd name="connsiteX3" fmla="*/ 1952455 w 6470374"/>
                  <a:gd name="connsiteY3" fmla="*/ 1059979 h 4442792"/>
                  <a:gd name="connsiteX4" fmla="*/ 2178862 w 6470374"/>
                  <a:gd name="connsiteY4" fmla="*/ 895546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27073 w 6470374"/>
                  <a:gd name="connsiteY2" fmla="*/ 1043609 h 4442792"/>
                  <a:gd name="connsiteX3" fmla="*/ 1952455 w 6470374"/>
                  <a:gd name="connsiteY3" fmla="*/ 1059979 h 4442792"/>
                  <a:gd name="connsiteX4" fmla="*/ 2178862 w 6470374"/>
                  <a:gd name="connsiteY4" fmla="*/ 895546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27073 w 6470374"/>
                  <a:gd name="connsiteY2" fmla="*/ 1043609 h 4442792"/>
                  <a:gd name="connsiteX3" fmla="*/ 1952455 w 6470374"/>
                  <a:gd name="connsiteY3" fmla="*/ 1059979 h 4442792"/>
                  <a:gd name="connsiteX4" fmla="*/ 2158691 w 6470374"/>
                  <a:gd name="connsiteY4" fmla="*/ 885460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27073 w 6470374"/>
                  <a:gd name="connsiteY2" fmla="*/ 1043609 h 4442792"/>
                  <a:gd name="connsiteX3" fmla="*/ 1952455 w 6470374"/>
                  <a:gd name="connsiteY3" fmla="*/ 1059979 h 4442792"/>
                  <a:gd name="connsiteX4" fmla="*/ 2175499 w 6470374"/>
                  <a:gd name="connsiteY4" fmla="*/ 898907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27073 w 6470374"/>
                  <a:gd name="connsiteY2" fmla="*/ 1043609 h 4442792"/>
                  <a:gd name="connsiteX3" fmla="*/ 1952455 w 6470374"/>
                  <a:gd name="connsiteY3" fmla="*/ 1059979 h 4442792"/>
                  <a:gd name="connsiteX4" fmla="*/ 2162052 w 6470374"/>
                  <a:gd name="connsiteY4" fmla="*/ 882098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27073 w 6470374"/>
                  <a:gd name="connsiteY2" fmla="*/ 1043609 h 4442792"/>
                  <a:gd name="connsiteX3" fmla="*/ 1952455 w 6470374"/>
                  <a:gd name="connsiteY3" fmla="*/ 1059979 h 4442792"/>
                  <a:gd name="connsiteX4" fmla="*/ 2182223 w 6470374"/>
                  <a:gd name="connsiteY4" fmla="*/ 878736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2882348 w 6470374"/>
                  <a:gd name="connsiteY7" fmla="*/ 288235 h 4442792"/>
                  <a:gd name="connsiteX8" fmla="*/ 3011557 w 6470374"/>
                  <a:gd name="connsiteY8" fmla="*/ 238540 h 4442792"/>
                  <a:gd name="connsiteX9" fmla="*/ 3309731 w 6470374"/>
                  <a:gd name="connsiteY9" fmla="*/ 129209 h 4442792"/>
                  <a:gd name="connsiteX10" fmla="*/ 3747052 w 6470374"/>
                  <a:gd name="connsiteY10" fmla="*/ 19879 h 4442792"/>
                  <a:gd name="connsiteX11" fmla="*/ 3906078 w 6470374"/>
                  <a:gd name="connsiteY11" fmla="*/ 0 h 4442792"/>
                  <a:gd name="connsiteX12" fmla="*/ 4631635 w 6470374"/>
                  <a:gd name="connsiteY12" fmla="*/ 19879 h 4442792"/>
                  <a:gd name="connsiteX13" fmla="*/ 4830417 w 6470374"/>
                  <a:gd name="connsiteY13" fmla="*/ 49696 h 4442792"/>
                  <a:gd name="connsiteX14" fmla="*/ 4999383 w 6470374"/>
                  <a:gd name="connsiteY14" fmla="*/ 89453 h 4442792"/>
                  <a:gd name="connsiteX15" fmla="*/ 5128591 w 6470374"/>
                  <a:gd name="connsiteY15" fmla="*/ 149087 h 4442792"/>
                  <a:gd name="connsiteX16" fmla="*/ 5267739 w 6470374"/>
                  <a:gd name="connsiteY16" fmla="*/ 178905 h 4442792"/>
                  <a:gd name="connsiteX17" fmla="*/ 5357191 w 6470374"/>
                  <a:gd name="connsiteY17" fmla="*/ 218661 h 4442792"/>
                  <a:gd name="connsiteX18" fmla="*/ 5575852 w 6470374"/>
                  <a:gd name="connsiteY18" fmla="*/ 268357 h 4442792"/>
                  <a:gd name="connsiteX19" fmla="*/ 5734878 w 6470374"/>
                  <a:gd name="connsiteY19" fmla="*/ 337931 h 4442792"/>
                  <a:gd name="connsiteX20" fmla="*/ 5953539 w 6470374"/>
                  <a:gd name="connsiteY20" fmla="*/ 397566 h 4442792"/>
                  <a:gd name="connsiteX21" fmla="*/ 6112565 w 6470374"/>
                  <a:gd name="connsiteY21" fmla="*/ 467140 h 4442792"/>
                  <a:gd name="connsiteX22" fmla="*/ 6162261 w 6470374"/>
                  <a:gd name="connsiteY22" fmla="*/ 487018 h 4442792"/>
                  <a:gd name="connsiteX23" fmla="*/ 6251713 w 6470374"/>
                  <a:gd name="connsiteY23" fmla="*/ 516835 h 4442792"/>
                  <a:gd name="connsiteX24" fmla="*/ 6311348 w 6470374"/>
                  <a:gd name="connsiteY24" fmla="*/ 566531 h 4442792"/>
                  <a:gd name="connsiteX25" fmla="*/ 6341165 w 6470374"/>
                  <a:gd name="connsiteY25" fmla="*/ 596348 h 4442792"/>
                  <a:gd name="connsiteX26" fmla="*/ 6430617 w 6470374"/>
                  <a:gd name="connsiteY26" fmla="*/ 655983 h 4442792"/>
                  <a:gd name="connsiteX27" fmla="*/ 6470374 w 6470374"/>
                  <a:gd name="connsiteY27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27073 w 6470374"/>
                  <a:gd name="connsiteY2" fmla="*/ 1043609 h 4442792"/>
                  <a:gd name="connsiteX3" fmla="*/ 1952455 w 6470374"/>
                  <a:gd name="connsiteY3" fmla="*/ 1059979 h 4442792"/>
                  <a:gd name="connsiteX4" fmla="*/ 2182223 w 6470374"/>
                  <a:gd name="connsiteY4" fmla="*/ 878736 h 4442792"/>
                  <a:gd name="connsiteX5" fmla="*/ 2524392 w 6470374"/>
                  <a:gd name="connsiteY5" fmla="*/ 566092 h 4442792"/>
                  <a:gd name="connsiteX6" fmla="*/ 2673626 w 6470374"/>
                  <a:gd name="connsiteY6" fmla="*/ 427383 h 4442792"/>
                  <a:gd name="connsiteX7" fmla="*/ 3011557 w 6470374"/>
                  <a:gd name="connsiteY7" fmla="*/ 238540 h 4442792"/>
                  <a:gd name="connsiteX8" fmla="*/ 3309731 w 6470374"/>
                  <a:gd name="connsiteY8" fmla="*/ 129209 h 4442792"/>
                  <a:gd name="connsiteX9" fmla="*/ 3747052 w 6470374"/>
                  <a:gd name="connsiteY9" fmla="*/ 19879 h 4442792"/>
                  <a:gd name="connsiteX10" fmla="*/ 3906078 w 6470374"/>
                  <a:gd name="connsiteY10" fmla="*/ 0 h 4442792"/>
                  <a:gd name="connsiteX11" fmla="*/ 4631635 w 6470374"/>
                  <a:gd name="connsiteY11" fmla="*/ 19879 h 4442792"/>
                  <a:gd name="connsiteX12" fmla="*/ 4830417 w 6470374"/>
                  <a:gd name="connsiteY12" fmla="*/ 49696 h 4442792"/>
                  <a:gd name="connsiteX13" fmla="*/ 4999383 w 6470374"/>
                  <a:gd name="connsiteY13" fmla="*/ 89453 h 4442792"/>
                  <a:gd name="connsiteX14" fmla="*/ 5128591 w 6470374"/>
                  <a:gd name="connsiteY14" fmla="*/ 149087 h 4442792"/>
                  <a:gd name="connsiteX15" fmla="*/ 5267739 w 6470374"/>
                  <a:gd name="connsiteY15" fmla="*/ 178905 h 4442792"/>
                  <a:gd name="connsiteX16" fmla="*/ 5357191 w 6470374"/>
                  <a:gd name="connsiteY16" fmla="*/ 218661 h 4442792"/>
                  <a:gd name="connsiteX17" fmla="*/ 5575852 w 6470374"/>
                  <a:gd name="connsiteY17" fmla="*/ 268357 h 4442792"/>
                  <a:gd name="connsiteX18" fmla="*/ 5734878 w 6470374"/>
                  <a:gd name="connsiteY18" fmla="*/ 337931 h 4442792"/>
                  <a:gd name="connsiteX19" fmla="*/ 5953539 w 6470374"/>
                  <a:gd name="connsiteY19" fmla="*/ 397566 h 4442792"/>
                  <a:gd name="connsiteX20" fmla="*/ 6112565 w 6470374"/>
                  <a:gd name="connsiteY20" fmla="*/ 467140 h 4442792"/>
                  <a:gd name="connsiteX21" fmla="*/ 6162261 w 6470374"/>
                  <a:gd name="connsiteY21" fmla="*/ 487018 h 4442792"/>
                  <a:gd name="connsiteX22" fmla="*/ 6251713 w 6470374"/>
                  <a:gd name="connsiteY22" fmla="*/ 516835 h 4442792"/>
                  <a:gd name="connsiteX23" fmla="*/ 6311348 w 6470374"/>
                  <a:gd name="connsiteY23" fmla="*/ 566531 h 4442792"/>
                  <a:gd name="connsiteX24" fmla="*/ 6341165 w 6470374"/>
                  <a:gd name="connsiteY24" fmla="*/ 596348 h 4442792"/>
                  <a:gd name="connsiteX25" fmla="*/ 6430617 w 6470374"/>
                  <a:gd name="connsiteY25" fmla="*/ 655983 h 4442792"/>
                  <a:gd name="connsiteX26" fmla="*/ 6470374 w 6470374"/>
                  <a:gd name="connsiteY26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27073 w 6470374"/>
                  <a:gd name="connsiteY2" fmla="*/ 1043609 h 4442792"/>
                  <a:gd name="connsiteX3" fmla="*/ 1952455 w 6470374"/>
                  <a:gd name="connsiteY3" fmla="*/ 1059979 h 4442792"/>
                  <a:gd name="connsiteX4" fmla="*/ 2182223 w 6470374"/>
                  <a:gd name="connsiteY4" fmla="*/ 878736 h 4442792"/>
                  <a:gd name="connsiteX5" fmla="*/ 2524392 w 6470374"/>
                  <a:gd name="connsiteY5" fmla="*/ 566092 h 4442792"/>
                  <a:gd name="connsiteX6" fmla="*/ 2720691 w 6470374"/>
                  <a:gd name="connsiteY6" fmla="*/ 413936 h 4442792"/>
                  <a:gd name="connsiteX7" fmla="*/ 3011557 w 6470374"/>
                  <a:gd name="connsiteY7" fmla="*/ 238540 h 4442792"/>
                  <a:gd name="connsiteX8" fmla="*/ 3309731 w 6470374"/>
                  <a:gd name="connsiteY8" fmla="*/ 129209 h 4442792"/>
                  <a:gd name="connsiteX9" fmla="*/ 3747052 w 6470374"/>
                  <a:gd name="connsiteY9" fmla="*/ 19879 h 4442792"/>
                  <a:gd name="connsiteX10" fmla="*/ 3906078 w 6470374"/>
                  <a:gd name="connsiteY10" fmla="*/ 0 h 4442792"/>
                  <a:gd name="connsiteX11" fmla="*/ 4631635 w 6470374"/>
                  <a:gd name="connsiteY11" fmla="*/ 19879 h 4442792"/>
                  <a:gd name="connsiteX12" fmla="*/ 4830417 w 6470374"/>
                  <a:gd name="connsiteY12" fmla="*/ 49696 h 4442792"/>
                  <a:gd name="connsiteX13" fmla="*/ 4999383 w 6470374"/>
                  <a:gd name="connsiteY13" fmla="*/ 89453 h 4442792"/>
                  <a:gd name="connsiteX14" fmla="*/ 5128591 w 6470374"/>
                  <a:gd name="connsiteY14" fmla="*/ 149087 h 4442792"/>
                  <a:gd name="connsiteX15" fmla="*/ 5267739 w 6470374"/>
                  <a:gd name="connsiteY15" fmla="*/ 178905 h 4442792"/>
                  <a:gd name="connsiteX16" fmla="*/ 5357191 w 6470374"/>
                  <a:gd name="connsiteY16" fmla="*/ 218661 h 4442792"/>
                  <a:gd name="connsiteX17" fmla="*/ 5575852 w 6470374"/>
                  <a:gd name="connsiteY17" fmla="*/ 268357 h 4442792"/>
                  <a:gd name="connsiteX18" fmla="*/ 5734878 w 6470374"/>
                  <a:gd name="connsiteY18" fmla="*/ 337931 h 4442792"/>
                  <a:gd name="connsiteX19" fmla="*/ 5953539 w 6470374"/>
                  <a:gd name="connsiteY19" fmla="*/ 397566 h 4442792"/>
                  <a:gd name="connsiteX20" fmla="*/ 6112565 w 6470374"/>
                  <a:gd name="connsiteY20" fmla="*/ 467140 h 4442792"/>
                  <a:gd name="connsiteX21" fmla="*/ 6162261 w 6470374"/>
                  <a:gd name="connsiteY21" fmla="*/ 487018 h 4442792"/>
                  <a:gd name="connsiteX22" fmla="*/ 6251713 w 6470374"/>
                  <a:gd name="connsiteY22" fmla="*/ 516835 h 4442792"/>
                  <a:gd name="connsiteX23" fmla="*/ 6311348 w 6470374"/>
                  <a:gd name="connsiteY23" fmla="*/ 566531 h 4442792"/>
                  <a:gd name="connsiteX24" fmla="*/ 6341165 w 6470374"/>
                  <a:gd name="connsiteY24" fmla="*/ 596348 h 4442792"/>
                  <a:gd name="connsiteX25" fmla="*/ 6430617 w 6470374"/>
                  <a:gd name="connsiteY25" fmla="*/ 655983 h 4442792"/>
                  <a:gd name="connsiteX26" fmla="*/ 6470374 w 6470374"/>
                  <a:gd name="connsiteY26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27073 w 6470374"/>
                  <a:gd name="connsiteY2" fmla="*/ 1043609 h 4442792"/>
                  <a:gd name="connsiteX3" fmla="*/ 1952455 w 6470374"/>
                  <a:gd name="connsiteY3" fmla="*/ 1059979 h 4442792"/>
                  <a:gd name="connsiteX4" fmla="*/ 2182223 w 6470374"/>
                  <a:gd name="connsiteY4" fmla="*/ 878736 h 4442792"/>
                  <a:gd name="connsiteX5" fmla="*/ 2524392 w 6470374"/>
                  <a:gd name="connsiteY5" fmla="*/ 566092 h 4442792"/>
                  <a:gd name="connsiteX6" fmla="*/ 2720691 w 6470374"/>
                  <a:gd name="connsiteY6" fmla="*/ 413936 h 4442792"/>
                  <a:gd name="connsiteX7" fmla="*/ 3011557 w 6470374"/>
                  <a:gd name="connsiteY7" fmla="*/ 238540 h 4442792"/>
                  <a:gd name="connsiteX8" fmla="*/ 3313092 w 6470374"/>
                  <a:gd name="connsiteY8" fmla="*/ 92229 h 4442792"/>
                  <a:gd name="connsiteX9" fmla="*/ 3747052 w 6470374"/>
                  <a:gd name="connsiteY9" fmla="*/ 19879 h 4442792"/>
                  <a:gd name="connsiteX10" fmla="*/ 3906078 w 6470374"/>
                  <a:gd name="connsiteY10" fmla="*/ 0 h 4442792"/>
                  <a:gd name="connsiteX11" fmla="*/ 4631635 w 6470374"/>
                  <a:gd name="connsiteY11" fmla="*/ 19879 h 4442792"/>
                  <a:gd name="connsiteX12" fmla="*/ 4830417 w 6470374"/>
                  <a:gd name="connsiteY12" fmla="*/ 49696 h 4442792"/>
                  <a:gd name="connsiteX13" fmla="*/ 4999383 w 6470374"/>
                  <a:gd name="connsiteY13" fmla="*/ 89453 h 4442792"/>
                  <a:gd name="connsiteX14" fmla="*/ 5128591 w 6470374"/>
                  <a:gd name="connsiteY14" fmla="*/ 149087 h 4442792"/>
                  <a:gd name="connsiteX15" fmla="*/ 5267739 w 6470374"/>
                  <a:gd name="connsiteY15" fmla="*/ 178905 h 4442792"/>
                  <a:gd name="connsiteX16" fmla="*/ 5357191 w 6470374"/>
                  <a:gd name="connsiteY16" fmla="*/ 218661 h 4442792"/>
                  <a:gd name="connsiteX17" fmla="*/ 5575852 w 6470374"/>
                  <a:gd name="connsiteY17" fmla="*/ 268357 h 4442792"/>
                  <a:gd name="connsiteX18" fmla="*/ 5734878 w 6470374"/>
                  <a:gd name="connsiteY18" fmla="*/ 337931 h 4442792"/>
                  <a:gd name="connsiteX19" fmla="*/ 5953539 w 6470374"/>
                  <a:gd name="connsiteY19" fmla="*/ 397566 h 4442792"/>
                  <a:gd name="connsiteX20" fmla="*/ 6112565 w 6470374"/>
                  <a:gd name="connsiteY20" fmla="*/ 467140 h 4442792"/>
                  <a:gd name="connsiteX21" fmla="*/ 6162261 w 6470374"/>
                  <a:gd name="connsiteY21" fmla="*/ 487018 h 4442792"/>
                  <a:gd name="connsiteX22" fmla="*/ 6251713 w 6470374"/>
                  <a:gd name="connsiteY22" fmla="*/ 516835 h 4442792"/>
                  <a:gd name="connsiteX23" fmla="*/ 6311348 w 6470374"/>
                  <a:gd name="connsiteY23" fmla="*/ 566531 h 4442792"/>
                  <a:gd name="connsiteX24" fmla="*/ 6341165 w 6470374"/>
                  <a:gd name="connsiteY24" fmla="*/ 596348 h 4442792"/>
                  <a:gd name="connsiteX25" fmla="*/ 6430617 w 6470374"/>
                  <a:gd name="connsiteY25" fmla="*/ 655983 h 4442792"/>
                  <a:gd name="connsiteX26" fmla="*/ 6470374 w 6470374"/>
                  <a:gd name="connsiteY26" fmla="*/ 665922 h 4442792"/>
                  <a:gd name="connsiteX0" fmla="*/ 0 w 6470374"/>
                  <a:gd name="connsiteY0" fmla="*/ 4442792 h 4442792"/>
                  <a:gd name="connsiteX1" fmla="*/ 1375107 w 6470374"/>
                  <a:gd name="connsiteY1" fmla="*/ 1527411 h 4442792"/>
                  <a:gd name="connsiteX2" fmla="*/ 1727073 w 6470374"/>
                  <a:gd name="connsiteY2" fmla="*/ 1043609 h 4442792"/>
                  <a:gd name="connsiteX3" fmla="*/ 1952455 w 6470374"/>
                  <a:gd name="connsiteY3" fmla="*/ 1059979 h 4442792"/>
                  <a:gd name="connsiteX4" fmla="*/ 2182223 w 6470374"/>
                  <a:gd name="connsiteY4" fmla="*/ 878736 h 4442792"/>
                  <a:gd name="connsiteX5" fmla="*/ 2524392 w 6470374"/>
                  <a:gd name="connsiteY5" fmla="*/ 566092 h 4442792"/>
                  <a:gd name="connsiteX6" fmla="*/ 2720691 w 6470374"/>
                  <a:gd name="connsiteY6" fmla="*/ 413936 h 4442792"/>
                  <a:gd name="connsiteX7" fmla="*/ 3001471 w 6470374"/>
                  <a:gd name="connsiteY7" fmla="*/ 235179 h 4442792"/>
                  <a:gd name="connsiteX8" fmla="*/ 3313092 w 6470374"/>
                  <a:gd name="connsiteY8" fmla="*/ 92229 h 4442792"/>
                  <a:gd name="connsiteX9" fmla="*/ 3747052 w 6470374"/>
                  <a:gd name="connsiteY9" fmla="*/ 19879 h 4442792"/>
                  <a:gd name="connsiteX10" fmla="*/ 3906078 w 6470374"/>
                  <a:gd name="connsiteY10" fmla="*/ 0 h 4442792"/>
                  <a:gd name="connsiteX11" fmla="*/ 4631635 w 6470374"/>
                  <a:gd name="connsiteY11" fmla="*/ 19879 h 4442792"/>
                  <a:gd name="connsiteX12" fmla="*/ 4830417 w 6470374"/>
                  <a:gd name="connsiteY12" fmla="*/ 49696 h 4442792"/>
                  <a:gd name="connsiteX13" fmla="*/ 4999383 w 6470374"/>
                  <a:gd name="connsiteY13" fmla="*/ 89453 h 4442792"/>
                  <a:gd name="connsiteX14" fmla="*/ 5128591 w 6470374"/>
                  <a:gd name="connsiteY14" fmla="*/ 149087 h 4442792"/>
                  <a:gd name="connsiteX15" fmla="*/ 5267739 w 6470374"/>
                  <a:gd name="connsiteY15" fmla="*/ 178905 h 4442792"/>
                  <a:gd name="connsiteX16" fmla="*/ 5357191 w 6470374"/>
                  <a:gd name="connsiteY16" fmla="*/ 218661 h 4442792"/>
                  <a:gd name="connsiteX17" fmla="*/ 5575852 w 6470374"/>
                  <a:gd name="connsiteY17" fmla="*/ 268357 h 4442792"/>
                  <a:gd name="connsiteX18" fmla="*/ 5734878 w 6470374"/>
                  <a:gd name="connsiteY18" fmla="*/ 337931 h 4442792"/>
                  <a:gd name="connsiteX19" fmla="*/ 5953539 w 6470374"/>
                  <a:gd name="connsiteY19" fmla="*/ 397566 h 4442792"/>
                  <a:gd name="connsiteX20" fmla="*/ 6112565 w 6470374"/>
                  <a:gd name="connsiteY20" fmla="*/ 467140 h 4442792"/>
                  <a:gd name="connsiteX21" fmla="*/ 6162261 w 6470374"/>
                  <a:gd name="connsiteY21" fmla="*/ 487018 h 4442792"/>
                  <a:gd name="connsiteX22" fmla="*/ 6251713 w 6470374"/>
                  <a:gd name="connsiteY22" fmla="*/ 516835 h 4442792"/>
                  <a:gd name="connsiteX23" fmla="*/ 6311348 w 6470374"/>
                  <a:gd name="connsiteY23" fmla="*/ 566531 h 4442792"/>
                  <a:gd name="connsiteX24" fmla="*/ 6341165 w 6470374"/>
                  <a:gd name="connsiteY24" fmla="*/ 596348 h 4442792"/>
                  <a:gd name="connsiteX25" fmla="*/ 6430617 w 6470374"/>
                  <a:gd name="connsiteY25" fmla="*/ 655983 h 4442792"/>
                  <a:gd name="connsiteX26" fmla="*/ 6470374 w 6470374"/>
                  <a:gd name="connsiteY26" fmla="*/ 665922 h 4442792"/>
                  <a:gd name="connsiteX0" fmla="*/ 0 w 6470374"/>
                  <a:gd name="connsiteY0" fmla="*/ 4446445 h 4446445"/>
                  <a:gd name="connsiteX1" fmla="*/ 1375107 w 6470374"/>
                  <a:gd name="connsiteY1" fmla="*/ 1531064 h 4446445"/>
                  <a:gd name="connsiteX2" fmla="*/ 1727073 w 6470374"/>
                  <a:gd name="connsiteY2" fmla="*/ 1047262 h 4446445"/>
                  <a:gd name="connsiteX3" fmla="*/ 1952455 w 6470374"/>
                  <a:gd name="connsiteY3" fmla="*/ 1063632 h 4446445"/>
                  <a:gd name="connsiteX4" fmla="*/ 2182223 w 6470374"/>
                  <a:gd name="connsiteY4" fmla="*/ 882389 h 4446445"/>
                  <a:gd name="connsiteX5" fmla="*/ 2524392 w 6470374"/>
                  <a:gd name="connsiteY5" fmla="*/ 569745 h 4446445"/>
                  <a:gd name="connsiteX6" fmla="*/ 2720691 w 6470374"/>
                  <a:gd name="connsiteY6" fmla="*/ 417589 h 4446445"/>
                  <a:gd name="connsiteX7" fmla="*/ 3001471 w 6470374"/>
                  <a:gd name="connsiteY7" fmla="*/ 238832 h 4446445"/>
                  <a:gd name="connsiteX8" fmla="*/ 3313092 w 6470374"/>
                  <a:gd name="connsiteY8" fmla="*/ 95882 h 4446445"/>
                  <a:gd name="connsiteX9" fmla="*/ 3632752 w 6470374"/>
                  <a:gd name="connsiteY9" fmla="*/ 0 h 4446445"/>
                  <a:gd name="connsiteX10" fmla="*/ 3906078 w 6470374"/>
                  <a:gd name="connsiteY10" fmla="*/ 3653 h 4446445"/>
                  <a:gd name="connsiteX11" fmla="*/ 4631635 w 6470374"/>
                  <a:gd name="connsiteY11" fmla="*/ 23532 h 4446445"/>
                  <a:gd name="connsiteX12" fmla="*/ 4830417 w 6470374"/>
                  <a:gd name="connsiteY12" fmla="*/ 53349 h 4446445"/>
                  <a:gd name="connsiteX13" fmla="*/ 4999383 w 6470374"/>
                  <a:gd name="connsiteY13" fmla="*/ 93106 h 4446445"/>
                  <a:gd name="connsiteX14" fmla="*/ 5128591 w 6470374"/>
                  <a:gd name="connsiteY14" fmla="*/ 152740 h 4446445"/>
                  <a:gd name="connsiteX15" fmla="*/ 5267739 w 6470374"/>
                  <a:gd name="connsiteY15" fmla="*/ 182558 h 4446445"/>
                  <a:gd name="connsiteX16" fmla="*/ 5357191 w 6470374"/>
                  <a:gd name="connsiteY16" fmla="*/ 222314 h 4446445"/>
                  <a:gd name="connsiteX17" fmla="*/ 5575852 w 6470374"/>
                  <a:gd name="connsiteY17" fmla="*/ 272010 h 4446445"/>
                  <a:gd name="connsiteX18" fmla="*/ 5734878 w 6470374"/>
                  <a:gd name="connsiteY18" fmla="*/ 341584 h 4446445"/>
                  <a:gd name="connsiteX19" fmla="*/ 5953539 w 6470374"/>
                  <a:gd name="connsiteY19" fmla="*/ 401219 h 4446445"/>
                  <a:gd name="connsiteX20" fmla="*/ 6112565 w 6470374"/>
                  <a:gd name="connsiteY20" fmla="*/ 470793 h 4446445"/>
                  <a:gd name="connsiteX21" fmla="*/ 6162261 w 6470374"/>
                  <a:gd name="connsiteY21" fmla="*/ 490671 h 4446445"/>
                  <a:gd name="connsiteX22" fmla="*/ 6251713 w 6470374"/>
                  <a:gd name="connsiteY22" fmla="*/ 520488 h 4446445"/>
                  <a:gd name="connsiteX23" fmla="*/ 6311348 w 6470374"/>
                  <a:gd name="connsiteY23" fmla="*/ 570184 h 4446445"/>
                  <a:gd name="connsiteX24" fmla="*/ 6341165 w 6470374"/>
                  <a:gd name="connsiteY24" fmla="*/ 600001 h 4446445"/>
                  <a:gd name="connsiteX25" fmla="*/ 6430617 w 6470374"/>
                  <a:gd name="connsiteY25" fmla="*/ 659636 h 4446445"/>
                  <a:gd name="connsiteX26" fmla="*/ 6470374 w 6470374"/>
                  <a:gd name="connsiteY26" fmla="*/ 669575 h 4446445"/>
                  <a:gd name="connsiteX0" fmla="*/ 0 w 6470374"/>
                  <a:gd name="connsiteY0" fmla="*/ 4496580 h 4496580"/>
                  <a:gd name="connsiteX1" fmla="*/ 1375107 w 6470374"/>
                  <a:gd name="connsiteY1" fmla="*/ 1581199 h 4496580"/>
                  <a:gd name="connsiteX2" fmla="*/ 1727073 w 6470374"/>
                  <a:gd name="connsiteY2" fmla="*/ 1097397 h 4496580"/>
                  <a:gd name="connsiteX3" fmla="*/ 1952455 w 6470374"/>
                  <a:gd name="connsiteY3" fmla="*/ 1113767 h 4496580"/>
                  <a:gd name="connsiteX4" fmla="*/ 2182223 w 6470374"/>
                  <a:gd name="connsiteY4" fmla="*/ 932524 h 4496580"/>
                  <a:gd name="connsiteX5" fmla="*/ 2524392 w 6470374"/>
                  <a:gd name="connsiteY5" fmla="*/ 619880 h 4496580"/>
                  <a:gd name="connsiteX6" fmla="*/ 2720691 w 6470374"/>
                  <a:gd name="connsiteY6" fmla="*/ 467724 h 4496580"/>
                  <a:gd name="connsiteX7" fmla="*/ 3001471 w 6470374"/>
                  <a:gd name="connsiteY7" fmla="*/ 288967 h 4496580"/>
                  <a:gd name="connsiteX8" fmla="*/ 3313092 w 6470374"/>
                  <a:gd name="connsiteY8" fmla="*/ 146017 h 4496580"/>
                  <a:gd name="connsiteX9" fmla="*/ 3632752 w 6470374"/>
                  <a:gd name="connsiteY9" fmla="*/ 50135 h 4496580"/>
                  <a:gd name="connsiteX10" fmla="*/ 4064080 w 6470374"/>
                  <a:gd name="connsiteY10" fmla="*/ 0 h 4496580"/>
                  <a:gd name="connsiteX11" fmla="*/ 4631635 w 6470374"/>
                  <a:gd name="connsiteY11" fmla="*/ 73667 h 4496580"/>
                  <a:gd name="connsiteX12" fmla="*/ 4830417 w 6470374"/>
                  <a:gd name="connsiteY12" fmla="*/ 103484 h 4496580"/>
                  <a:gd name="connsiteX13" fmla="*/ 4999383 w 6470374"/>
                  <a:gd name="connsiteY13" fmla="*/ 143241 h 4496580"/>
                  <a:gd name="connsiteX14" fmla="*/ 5128591 w 6470374"/>
                  <a:gd name="connsiteY14" fmla="*/ 202875 h 4496580"/>
                  <a:gd name="connsiteX15" fmla="*/ 5267739 w 6470374"/>
                  <a:gd name="connsiteY15" fmla="*/ 232693 h 4496580"/>
                  <a:gd name="connsiteX16" fmla="*/ 5357191 w 6470374"/>
                  <a:gd name="connsiteY16" fmla="*/ 272449 h 4496580"/>
                  <a:gd name="connsiteX17" fmla="*/ 5575852 w 6470374"/>
                  <a:gd name="connsiteY17" fmla="*/ 322145 h 4496580"/>
                  <a:gd name="connsiteX18" fmla="*/ 5734878 w 6470374"/>
                  <a:gd name="connsiteY18" fmla="*/ 391719 h 4496580"/>
                  <a:gd name="connsiteX19" fmla="*/ 5953539 w 6470374"/>
                  <a:gd name="connsiteY19" fmla="*/ 451354 h 4496580"/>
                  <a:gd name="connsiteX20" fmla="*/ 6112565 w 6470374"/>
                  <a:gd name="connsiteY20" fmla="*/ 520928 h 4496580"/>
                  <a:gd name="connsiteX21" fmla="*/ 6162261 w 6470374"/>
                  <a:gd name="connsiteY21" fmla="*/ 540806 h 4496580"/>
                  <a:gd name="connsiteX22" fmla="*/ 6251713 w 6470374"/>
                  <a:gd name="connsiteY22" fmla="*/ 570623 h 4496580"/>
                  <a:gd name="connsiteX23" fmla="*/ 6311348 w 6470374"/>
                  <a:gd name="connsiteY23" fmla="*/ 620319 h 4496580"/>
                  <a:gd name="connsiteX24" fmla="*/ 6341165 w 6470374"/>
                  <a:gd name="connsiteY24" fmla="*/ 650136 h 4496580"/>
                  <a:gd name="connsiteX25" fmla="*/ 6430617 w 6470374"/>
                  <a:gd name="connsiteY25" fmla="*/ 709771 h 4496580"/>
                  <a:gd name="connsiteX26" fmla="*/ 6470374 w 6470374"/>
                  <a:gd name="connsiteY26" fmla="*/ 719710 h 4496580"/>
                  <a:gd name="connsiteX0" fmla="*/ 0 w 6470374"/>
                  <a:gd name="connsiteY0" fmla="*/ 4496580 h 4496580"/>
                  <a:gd name="connsiteX1" fmla="*/ 1375107 w 6470374"/>
                  <a:gd name="connsiteY1" fmla="*/ 1581199 h 4496580"/>
                  <a:gd name="connsiteX2" fmla="*/ 1727073 w 6470374"/>
                  <a:gd name="connsiteY2" fmla="*/ 1097397 h 4496580"/>
                  <a:gd name="connsiteX3" fmla="*/ 1952455 w 6470374"/>
                  <a:gd name="connsiteY3" fmla="*/ 1113767 h 4496580"/>
                  <a:gd name="connsiteX4" fmla="*/ 2182223 w 6470374"/>
                  <a:gd name="connsiteY4" fmla="*/ 932524 h 4496580"/>
                  <a:gd name="connsiteX5" fmla="*/ 2524392 w 6470374"/>
                  <a:gd name="connsiteY5" fmla="*/ 619880 h 4496580"/>
                  <a:gd name="connsiteX6" fmla="*/ 2720691 w 6470374"/>
                  <a:gd name="connsiteY6" fmla="*/ 467724 h 4496580"/>
                  <a:gd name="connsiteX7" fmla="*/ 3001471 w 6470374"/>
                  <a:gd name="connsiteY7" fmla="*/ 288967 h 4496580"/>
                  <a:gd name="connsiteX8" fmla="*/ 3313092 w 6470374"/>
                  <a:gd name="connsiteY8" fmla="*/ 146017 h 4496580"/>
                  <a:gd name="connsiteX9" fmla="*/ 3723519 w 6470374"/>
                  <a:gd name="connsiteY9" fmla="*/ 26602 h 4496580"/>
                  <a:gd name="connsiteX10" fmla="*/ 4064080 w 6470374"/>
                  <a:gd name="connsiteY10" fmla="*/ 0 h 4496580"/>
                  <a:gd name="connsiteX11" fmla="*/ 4631635 w 6470374"/>
                  <a:gd name="connsiteY11" fmla="*/ 73667 h 4496580"/>
                  <a:gd name="connsiteX12" fmla="*/ 4830417 w 6470374"/>
                  <a:gd name="connsiteY12" fmla="*/ 103484 h 4496580"/>
                  <a:gd name="connsiteX13" fmla="*/ 4999383 w 6470374"/>
                  <a:gd name="connsiteY13" fmla="*/ 143241 h 4496580"/>
                  <a:gd name="connsiteX14" fmla="*/ 5128591 w 6470374"/>
                  <a:gd name="connsiteY14" fmla="*/ 202875 h 4496580"/>
                  <a:gd name="connsiteX15" fmla="*/ 5267739 w 6470374"/>
                  <a:gd name="connsiteY15" fmla="*/ 232693 h 4496580"/>
                  <a:gd name="connsiteX16" fmla="*/ 5357191 w 6470374"/>
                  <a:gd name="connsiteY16" fmla="*/ 272449 h 4496580"/>
                  <a:gd name="connsiteX17" fmla="*/ 5575852 w 6470374"/>
                  <a:gd name="connsiteY17" fmla="*/ 322145 h 4496580"/>
                  <a:gd name="connsiteX18" fmla="*/ 5734878 w 6470374"/>
                  <a:gd name="connsiteY18" fmla="*/ 391719 h 4496580"/>
                  <a:gd name="connsiteX19" fmla="*/ 5953539 w 6470374"/>
                  <a:gd name="connsiteY19" fmla="*/ 451354 h 4496580"/>
                  <a:gd name="connsiteX20" fmla="*/ 6112565 w 6470374"/>
                  <a:gd name="connsiteY20" fmla="*/ 520928 h 4496580"/>
                  <a:gd name="connsiteX21" fmla="*/ 6162261 w 6470374"/>
                  <a:gd name="connsiteY21" fmla="*/ 540806 h 4496580"/>
                  <a:gd name="connsiteX22" fmla="*/ 6251713 w 6470374"/>
                  <a:gd name="connsiteY22" fmla="*/ 570623 h 4496580"/>
                  <a:gd name="connsiteX23" fmla="*/ 6311348 w 6470374"/>
                  <a:gd name="connsiteY23" fmla="*/ 620319 h 4496580"/>
                  <a:gd name="connsiteX24" fmla="*/ 6341165 w 6470374"/>
                  <a:gd name="connsiteY24" fmla="*/ 650136 h 4496580"/>
                  <a:gd name="connsiteX25" fmla="*/ 6430617 w 6470374"/>
                  <a:gd name="connsiteY25" fmla="*/ 709771 h 4496580"/>
                  <a:gd name="connsiteX26" fmla="*/ 6470374 w 6470374"/>
                  <a:gd name="connsiteY26" fmla="*/ 719710 h 4496580"/>
                  <a:gd name="connsiteX0" fmla="*/ 0 w 6470374"/>
                  <a:gd name="connsiteY0" fmla="*/ 4496580 h 4496580"/>
                  <a:gd name="connsiteX1" fmla="*/ 1375107 w 6470374"/>
                  <a:gd name="connsiteY1" fmla="*/ 1581199 h 4496580"/>
                  <a:gd name="connsiteX2" fmla="*/ 1727073 w 6470374"/>
                  <a:gd name="connsiteY2" fmla="*/ 1097397 h 4496580"/>
                  <a:gd name="connsiteX3" fmla="*/ 1952455 w 6470374"/>
                  <a:gd name="connsiteY3" fmla="*/ 1113767 h 4496580"/>
                  <a:gd name="connsiteX4" fmla="*/ 2182223 w 6470374"/>
                  <a:gd name="connsiteY4" fmla="*/ 932524 h 4496580"/>
                  <a:gd name="connsiteX5" fmla="*/ 2524392 w 6470374"/>
                  <a:gd name="connsiteY5" fmla="*/ 619880 h 4496580"/>
                  <a:gd name="connsiteX6" fmla="*/ 2720691 w 6470374"/>
                  <a:gd name="connsiteY6" fmla="*/ 467724 h 4496580"/>
                  <a:gd name="connsiteX7" fmla="*/ 3001471 w 6470374"/>
                  <a:gd name="connsiteY7" fmla="*/ 288967 h 4496580"/>
                  <a:gd name="connsiteX8" fmla="*/ 3313092 w 6470374"/>
                  <a:gd name="connsiteY8" fmla="*/ 146017 h 4496580"/>
                  <a:gd name="connsiteX9" fmla="*/ 3723519 w 6470374"/>
                  <a:gd name="connsiteY9" fmla="*/ 26602 h 4496580"/>
                  <a:gd name="connsiteX10" fmla="*/ 4064080 w 6470374"/>
                  <a:gd name="connsiteY10" fmla="*/ 0 h 4496580"/>
                  <a:gd name="connsiteX11" fmla="*/ 4631635 w 6470374"/>
                  <a:gd name="connsiteY11" fmla="*/ 73667 h 4496580"/>
                  <a:gd name="connsiteX12" fmla="*/ 4830417 w 6470374"/>
                  <a:gd name="connsiteY12" fmla="*/ 103484 h 4496580"/>
                  <a:gd name="connsiteX13" fmla="*/ 4999383 w 6470374"/>
                  <a:gd name="connsiteY13" fmla="*/ 143241 h 4496580"/>
                  <a:gd name="connsiteX14" fmla="*/ 5128591 w 6470374"/>
                  <a:gd name="connsiteY14" fmla="*/ 202875 h 4496580"/>
                  <a:gd name="connsiteX15" fmla="*/ 5267739 w 6470374"/>
                  <a:gd name="connsiteY15" fmla="*/ 232693 h 4496580"/>
                  <a:gd name="connsiteX16" fmla="*/ 5357191 w 6470374"/>
                  <a:gd name="connsiteY16" fmla="*/ 272449 h 4496580"/>
                  <a:gd name="connsiteX17" fmla="*/ 5575852 w 6470374"/>
                  <a:gd name="connsiteY17" fmla="*/ 322145 h 4496580"/>
                  <a:gd name="connsiteX18" fmla="*/ 5734878 w 6470374"/>
                  <a:gd name="connsiteY18" fmla="*/ 391719 h 4496580"/>
                  <a:gd name="connsiteX19" fmla="*/ 5953539 w 6470374"/>
                  <a:gd name="connsiteY19" fmla="*/ 451354 h 4496580"/>
                  <a:gd name="connsiteX20" fmla="*/ 6112565 w 6470374"/>
                  <a:gd name="connsiteY20" fmla="*/ 520928 h 4496580"/>
                  <a:gd name="connsiteX21" fmla="*/ 6162261 w 6470374"/>
                  <a:gd name="connsiteY21" fmla="*/ 540806 h 4496580"/>
                  <a:gd name="connsiteX22" fmla="*/ 6251713 w 6470374"/>
                  <a:gd name="connsiteY22" fmla="*/ 570623 h 4496580"/>
                  <a:gd name="connsiteX23" fmla="*/ 6311348 w 6470374"/>
                  <a:gd name="connsiteY23" fmla="*/ 620319 h 4496580"/>
                  <a:gd name="connsiteX24" fmla="*/ 6341165 w 6470374"/>
                  <a:gd name="connsiteY24" fmla="*/ 650136 h 4496580"/>
                  <a:gd name="connsiteX25" fmla="*/ 6430617 w 6470374"/>
                  <a:gd name="connsiteY25" fmla="*/ 709771 h 4496580"/>
                  <a:gd name="connsiteX26" fmla="*/ 6470374 w 6470374"/>
                  <a:gd name="connsiteY26" fmla="*/ 719710 h 4496580"/>
                  <a:gd name="connsiteX0" fmla="*/ 0 w 6470374"/>
                  <a:gd name="connsiteY0" fmla="*/ 4496580 h 4496580"/>
                  <a:gd name="connsiteX1" fmla="*/ 1375107 w 6470374"/>
                  <a:gd name="connsiteY1" fmla="*/ 1581199 h 4496580"/>
                  <a:gd name="connsiteX2" fmla="*/ 1727073 w 6470374"/>
                  <a:gd name="connsiteY2" fmla="*/ 1097397 h 4496580"/>
                  <a:gd name="connsiteX3" fmla="*/ 1952455 w 6470374"/>
                  <a:gd name="connsiteY3" fmla="*/ 1113767 h 4496580"/>
                  <a:gd name="connsiteX4" fmla="*/ 2182223 w 6470374"/>
                  <a:gd name="connsiteY4" fmla="*/ 932524 h 4496580"/>
                  <a:gd name="connsiteX5" fmla="*/ 2524392 w 6470374"/>
                  <a:gd name="connsiteY5" fmla="*/ 619880 h 4496580"/>
                  <a:gd name="connsiteX6" fmla="*/ 2720691 w 6470374"/>
                  <a:gd name="connsiteY6" fmla="*/ 467724 h 4496580"/>
                  <a:gd name="connsiteX7" fmla="*/ 3001471 w 6470374"/>
                  <a:gd name="connsiteY7" fmla="*/ 288967 h 4496580"/>
                  <a:gd name="connsiteX8" fmla="*/ 3313092 w 6470374"/>
                  <a:gd name="connsiteY8" fmla="*/ 146017 h 4496580"/>
                  <a:gd name="connsiteX9" fmla="*/ 3726881 w 6470374"/>
                  <a:gd name="connsiteY9" fmla="*/ 33325 h 4496580"/>
                  <a:gd name="connsiteX10" fmla="*/ 4064080 w 6470374"/>
                  <a:gd name="connsiteY10" fmla="*/ 0 h 4496580"/>
                  <a:gd name="connsiteX11" fmla="*/ 4631635 w 6470374"/>
                  <a:gd name="connsiteY11" fmla="*/ 73667 h 4496580"/>
                  <a:gd name="connsiteX12" fmla="*/ 4830417 w 6470374"/>
                  <a:gd name="connsiteY12" fmla="*/ 103484 h 4496580"/>
                  <a:gd name="connsiteX13" fmla="*/ 4999383 w 6470374"/>
                  <a:gd name="connsiteY13" fmla="*/ 143241 h 4496580"/>
                  <a:gd name="connsiteX14" fmla="*/ 5128591 w 6470374"/>
                  <a:gd name="connsiteY14" fmla="*/ 202875 h 4496580"/>
                  <a:gd name="connsiteX15" fmla="*/ 5267739 w 6470374"/>
                  <a:gd name="connsiteY15" fmla="*/ 232693 h 4496580"/>
                  <a:gd name="connsiteX16" fmla="*/ 5357191 w 6470374"/>
                  <a:gd name="connsiteY16" fmla="*/ 272449 h 4496580"/>
                  <a:gd name="connsiteX17" fmla="*/ 5575852 w 6470374"/>
                  <a:gd name="connsiteY17" fmla="*/ 322145 h 4496580"/>
                  <a:gd name="connsiteX18" fmla="*/ 5734878 w 6470374"/>
                  <a:gd name="connsiteY18" fmla="*/ 391719 h 4496580"/>
                  <a:gd name="connsiteX19" fmla="*/ 5953539 w 6470374"/>
                  <a:gd name="connsiteY19" fmla="*/ 451354 h 4496580"/>
                  <a:gd name="connsiteX20" fmla="*/ 6112565 w 6470374"/>
                  <a:gd name="connsiteY20" fmla="*/ 520928 h 4496580"/>
                  <a:gd name="connsiteX21" fmla="*/ 6162261 w 6470374"/>
                  <a:gd name="connsiteY21" fmla="*/ 540806 h 4496580"/>
                  <a:gd name="connsiteX22" fmla="*/ 6251713 w 6470374"/>
                  <a:gd name="connsiteY22" fmla="*/ 570623 h 4496580"/>
                  <a:gd name="connsiteX23" fmla="*/ 6311348 w 6470374"/>
                  <a:gd name="connsiteY23" fmla="*/ 620319 h 4496580"/>
                  <a:gd name="connsiteX24" fmla="*/ 6341165 w 6470374"/>
                  <a:gd name="connsiteY24" fmla="*/ 650136 h 4496580"/>
                  <a:gd name="connsiteX25" fmla="*/ 6430617 w 6470374"/>
                  <a:gd name="connsiteY25" fmla="*/ 709771 h 4496580"/>
                  <a:gd name="connsiteX26" fmla="*/ 6470374 w 6470374"/>
                  <a:gd name="connsiteY26" fmla="*/ 719710 h 4496580"/>
                  <a:gd name="connsiteX0" fmla="*/ 0 w 6470374"/>
                  <a:gd name="connsiteY0" fmla="*/ 4496580 h 4496580"/>
                  <a:gd name="connsiteX1" fmla="*/ 1375107 w 6470374"/>
                  <a:gd name="connsiteY1" fmla="*/ 1581199 h 4496580"/>
                  <a:gd name="connsiteX2" fmla="*/ 1727073 w 6470374"/>
                  <a:gd name="connsiteY2" fmla="*/ 1097397 h 4496580"/>
                  <a:gd name="connsiteX3" fmla="*/ 1952455 w 6470374"/>
                  <a:gd name="connsiteY3" fmla="*/ 1113767 h 4496580"/>
                  <a:gd name="connsiteX4" fmla="*/ 2182223 w 6470374"/>
                  <a:gd name="connsiteY4" fmla="*/ 932524 h 4496580"/>
                  <a:gd name="connsiteX5" fmla="*/ 2524392 w 6470374"/>
                  <a:gd name="connsiteY5" fmla="*/ 619880 h 4496580"/>
                  <a:gd name="connsiteX6" fmla="*/ 2720691 w 6470374"/>
                  <a:gd name="connsiteY6" fmla="*/ 467724 h 4496580"/>
                  <a:gd name="connsiteX7" fmla="*/ 3001471 w 6470374"/>
                  <a:gd name="connsiteY7" fmla="*/ 288967 h 4496580"/>
                  <a:gd name="connsiteX8" fmla="*/ 3313092 w 6470374"/>
                  <a:gd name="connsiteY8" fmla="*/ 146017 h 4496580"/>
                  <a:gd name="connsiteX9" fmla="*/ 3726881 w 6470374"/>
                  <a:gd name="connsiteY9" fmla="*/ 33325 h 4496580"/>
                  <a:gd name="connsiteX10" fmla="*/ 4064080 w 6470374"/>
                  <a:gd name="connsiteY10" fmla="*/ 0 h 4496580"/>
                  <a:gd name="connsiteX11" fmla="*/ 4631635 w 6470374"/>
                  <a:gd name="connsiteY11" fmla="*/ 73667 h 4496580"/>
                  <a:gd name="connsiteX12" fmla="*/ 4830417 w 6470374"/>
                  <a:gd name="connsiteY12" fmla="*/ 103484 h 4496580"/>
                  <a:gd name="connsiteX13" fmla="*/ 4999383 w 6470374"/>
                  <a:gd name="connsiteY13" fmla="*/ 143241 h 4496580"/>
                  <a:gd name="connsiteX14" fmla="*/ 5128591 w 6470374"/>
                  <a:gd name="connsiteY14" fmla="*/ 202875 h 4496580"/>
                  <a:gd name="connsiteX15" fmla="*/ 5267739 w 6470374"/>
                  <a:gd name="connsiteY15" fmla="*/ 232693 h 4496580"/>
                  <a:gd name="connsiteX16" fmla="*/ 5357191 w 6470374"/>
                  <a:gd name="connsiteY16" fmla="*/ 272449 h 4496580"/>
                  <a:gd name="connsiteX17" fmla="*/ 5575852 w 6470374"/>
                  <a:gd name="connsiteY17" fmla="*/ 322145 h 4496580"/>
                  <a:gd name="connsiteX18" fmla="*/ 5734878 w 6470374"/>
                  <a:gd name="connsiteY18" fmla="*/ 391719 h 4496580"/>
                  <a:gd name="connsiteX19" fmla="*/ 5953539 w 6470374"/>
                  <a:gd name="connsiteY19" fmla="*/ 451354 h 4496580"/>
                  <a:gd name="connsiteX20" fmla="*/ 6112565 w 6470374"/>
                  <a:gd name="connsiteY20" fmla="*/ 520928 h 4496580"/>
                  <a:gd name="connsiteX21" fmla="*/ 6162261 w 6470374"/>
                  <a:gd name="connsiteY21" fmla="*/ 540806 h 4496580"/>
                  <a:gd name="connsiteX22" fmla="*/ 6251713 w 6470374"/>
                  <a:gd name="connsiteY22" fmla="*/ 570623 h 4496580"/>
                  <a:gd name="connsiteX23" fmla="*/ 6311348 w 6470374"/>
                  <a:gd name="connsiteY23" fmla="*/ 620319 h 4496580"/>
                  <a:gd name="connsiteX24" fmla="*/ 6341165 w 6470374"/>
                  <a:gd name="connsiteY24" fmla="*/ 650136 h 4496580"/>
                  <a:gd name="connsiteX25" fmla="*/ 6430617 w 6470374"/>
                  <a:gd name="connsiteY25" fmla="*/ 709771 h 4496580"/>
                  <a:gd name="connsiteX26" fmla="*/ 6470374 w 6470374"/>
                  <a:gd name="connsiteY26" fmla="*/ 719710 h 4496580"/>
                  <a:gd name="connsiteX0" fmla="*/ 0 w 6470374"/>
                  <a:gd name="connsiteY0" fmla="*/ 4496580 h 4496580"/>
                  <a:gd name="connsiteX1" fmla="*/ 1375107 w 6470374"/>
                  <a:gd name="connsiteY1" fmla="*/ 1581199 h 4496580"/>
                  <a:gd name="connsiteX2" fmla="*/ 1727073 w 6470374"/>
                  <a:gd name="connsiteY2" fmla="*/ 1097397 h 4496580"/>
                  <a:gd name="connsiteX3" fmla="*/ 1952455 w 6470374"/>
                  <a:gd name="connsiteY3" fmla="*/ 1113767 h 4496580"/>
                  <a:gd name="connsiteX4" fmla="*/ 2182223 w 6470374"/>
                  <a:gd name="connsiteY4" fmla="*/ 932524 h 4496580"/>
                  <a:gd name="connsiteX5" fmla="*/ 2524392 w 6470374"/>
                  <a:gd name="connsiteY5" fmla="*/ 619880 h 4496580"/>
                  <a:gd name="connsiteX6" fmla="*/ 2720691 w 6470374"/>
                  <a:gd name="connsiteY6" fmla="*/ 467724 h 4496580"/>
                  <a:gd name="connsiteX7" fmla="*/ 3001471 w 6470374"/>
                  <a:gd name="connsiteY7" fmla="*/ 288967 h 4496580"/>
                  <a:gd name="connsiteX8" fmla="*/ 3313092 w 6470374"/>
                  <a:gd name="connsiteY8" fmla="*/ 146017 h 4496580"/>
                  <a:gd name="connsiteX9" fmla="*/ 3726881 w 6470374"/>
                  <a:gd name="connsiteY9" fmla="*/ 33325 h 4496580"/>
                  <a:gd name="connsiteX10" fmla="*/ 4064080 w 6470374"/>
                  <a:gd name="connsiteY10" fmla="*/ 0 h 4496580"/>
                  <a:gd name="connsiteX11" fmla="*/ 4631635 w 6470374"/>
                  <a:gd name="connsiteY11" fmla="*/ 73667 h 4496580"/>
                  <a:gd name="connsiteX12" fmla="*/ 4830417 w 6470374"/>
                  <a:gd name="connsiteY12" fmla="*/ 103484 h 4496580"/>
                  <a:gd name="connsiteX13" fmla="*/ 4999383 w 6470374"/>
                  <a:gd name="connsiteY13" fmla="*/ 143241 h 4496580"/>
                  <a:gd name="connsiteX14" fmla="*/ 5128591 w 6470374"/>
                  <a:gd name="connsiteY14" fmla="*/ 202875 h 4496580"/>
                  <a:gd name="connsiteX15" fmla="*/ 5267739 w 6470374"/>
                  <a:gd name="connsiteY15" fmla="*/ 232693 h 4496580"/>
                  <a:gd name="connsiteX16" fmla="*/ 5357191 w 6470374"/>
                  <a:gd name="connsiteY16" fmla="*/ 272449 h 4496580"/>
                  <a:gd name="connsiteX17" fmla="*/ 5575852 w 6470374"/>
                  <a:gd name="connsiteY17" fmla="*/ 322145 h 4496580"/>
                  <a:gd name="connsiteX18" fmla="*/ 5734878 w 6470374"/>
                  <a:gd name="connsiteY18" fmla="*/ 391719 h 4496580"/>
                  <a:gd name="connsiteX19" fmla="*/ 5953539 w 6470374"/>
                  <a:gd name="connsiteY19" fmla="*/ 451354 h 4496580"/>
                  <a:gd name="connsiteX20" fmla="*/ 6112565 w 6470374"/>
                  <a:gd name="connsiteY20" fmla="*/ 520928 h 4496580"/>
                  <a:gd name="connsiteX21" fmla="*/ 6162261 w 6470374"/>
                  <a:gd name="connsiteY21" fmla="*/ 540806 h 4496580"/>
                  <a:gd name="connsiteX22" fmla="*/ 6251713 w 6470374"/>
                  <a:gd name="connsiteY22" fmla="*/ 570623 h 4496580"/>
                  <a:gd name="connsiteX23" fmla="*/ 6311348 w 6470374"/>
                  <a:gd name="connsiteY23" fmla="*/ 620319 h 4496580"/>
                  <a:gd name="connsiteX24" fmla="*/ 6341165 w 6470374"/>
                  <a:gd name="connsiteY24" fmla="*/ 650136 h 4496580"/>
                  <a:gd name="connsiteX25" fmla="*/ 6430617 w 6470374"/>
                  <a:gd name="connsiteY25" fmla="*/ 709771 h 4496580"/>
                  <a:gd name="connsiteX26" fmla="*/ 6470374 w 6470374"/>
                  <a:gd name="connsiteY26" fmla="*/ 719710 h 4496580"/>
                  <a:gd name="connsiteX0" fmla="*/ 0 w 6470374"/>
                  <a:gd name="connsiteY0" fmla="*/ 4496580 h 4496580"/>
                  <a:gd name="connsiteX1" fmla="*/ 1375107 w 6470374"/>
                  <a:gd name="connsiteY1" fmla="*/ 1581199 h 4496580"/>
                  <a:gd name="connsiteX2" fmla="*/ 1727073 w 6470374"/>
                  <a:gd name="connsiteY2" fmla="*/ 1097397 h 4496580"/>
                  <a:gd name="connsiteX3" fmla="*/ 1952455 w 6470374"/>
                  <a:gd name="connsiteY3" fmla="*/ 1113767 h 4496580"/>
                  <a:gd name="connsiteX4" fmla="*/ 2182223 w 6470374"/>
                  <a:gd name="connsiteY4" fmla="*/ 932524 h 4496580"/>
                  <a:gd name="connsiteX5" fmla="*/ 2524392 w 6470374"/>
                  <a:gd name="connsiteY5" fmla="*/ 619880 h 4496580"/>
                  <a:gd name="connsiteX6" fmla="*/ 2720691 w 6470374"/>
                  <a:gd name="connsiteY6" fmla="*/ 467724 h 4496580"/>
                  <a:gd name="connsiteX7" fmla="*/ 3001471 w 6470374"/>
                  <a:gd name="connsiteY7" fmla="*/ 288967 h 4496580"/>
                  <a:gd name="connsiteX8" fmla="*/ 3313092 w 6470374"/>
                  <a:gd name="connsiteY8" fmla="*/ 146017 h 4496580"/>
                  <a:gd name="connsiteX9" fmla="*/ 3726881 w 6470374"/>
                  <a:gd name="connsiteY9" fmla="*/ 33325 h 4496580"/>
                  <a:gd name="connsiteX10" fmla="*/ 4064080 w 6470374"/>
                  <a:gd name="connsiteY10" fmla="*/ 0 h 4496580"/>
                  <a:gd name="connsiteX11" fmla="*/ 4382864 w 6470374"/>
                  <a:gd name="connsiteY11" fmla="*/ 29964 h 4496580"/>
                  <a:gd name="connsiteX12" fmla="*/ 4830417 w 6470374"/>
                  <a:gd name="connsiteY12" fmla="*/ 103484 h 4496580"/>
                  <a:gd name="connsiteX13" fmla="*/ 4999383 w 6470374"/>
                  <a:gd name="connsiteY13" fmla="*/ 143241 h 4496580"/>
                  <a:gd name="connsiteX14" fmla="*/ 5128591 w 6470374"/>
                  <a:gd name="connsiteY14" fmla="*/ 202875 h 4496580"/>
                  <a:gd name="connsiteX15" fmla="*/ 5267739 w 6470374"/>
                  <a:gd name="connsiteY15" fmla="*/ 232693 h 4496580"/>
                  <a:gd name="connsiteX16" fmla="*/ 5357191 w 6470374"/>
                  <a:gd name="connsiteY16" fmla="*/ 272449 h 4496580"/>
                  <a:gd name="connsiteX17" fmla="*/ 5575852 w 6470374"/>
                  <a:gd name="connsiteY17" fmla="*/ 322145 h 4496580"/>
                  <a:gd name="connsiteX18" fmla="*/ 5734878 w 6470374"/>
                  <a:gd name="connsiteY18" fmla="*/ 391719 h 4496580"/>
                  <a:gd name="connsiteX19" fmla="*/ 5953539 w 6470374"/>
                  <a:gd name="connsiteY19" fmla="*/ 451354 h 4496580"/>
                  <a:gd name="connsiteX20" fmla="*/ 6112565 w 6470374"/>
                  <a:gd name="connsiteY20" fmla="*/ 520928 h 4496580"/>
                  <a:gd name="connsiteX21" fmla="*/ 6162261 w 6470374"/>
                  <a:gd name="connsiteY21" fmla="*/ 540806 h 4496580"/>
                  <a:gd name="connsiteX22" fmla="*/ 6251713 w 6470374"/>
                  <a:gd name="connsiteY22" fmla="*/ 570623 h 4496580"/>
                  <a:gd name="connsiteX23" fmla="*/ 6311348 w 6470374"/>
                  <a:gd name="connsiteY23" fmla="*/ 620319 h 4496580"/>
                  <a:gd name="connsiteX24" fmla="*/ 6341165 w 6470374"/>
                  <a:gd name="connsiteY24" fmla="*/ 650136 h 4496580"/>
                  <a:gd name="connsiteX25" fmla="*/ 6430617 w 6470374"/>
                  <a:gd name="connsiteY25" fmla="*/ 709771 h 4496580"/>
                  <a:gd name="connsiteX26" fmla="*/ 6470374 w 6470374"/>
                  <a:gd name="connsiteY26" fmla="*/ 719710 h 4496580"/>
                  <a:gd name="connsiteX0" fmla="*/ 0 w 6470374"/>
                  <a:gd name="connsiteY0" fmla="*/ 4496580 h 4496580"/>
                  <a:gd name="connsiteX1" fmla="*/ 1375107 w 6470374"/>
                  <a:gd name="connsiteY1" fmla="*/ 1581199 h 4496580"/>
                  <a:gd name="connsiteX2" fmla="*/ 1727073 w 6470374"/>
                  <a:gd name="connsiteY2" fmla="*/ 1097397 h 4496580"/>
                  <a:gd name="connsiteX3" fmla="*/ 1952455 w 6470374"/>
                  <a:gd name="connsiteY3" fmla="*/ 1113767 h 4496580"/>
                  <a:gd name="connsiteX4" fmla="*/ 2182223 w 6470374"/>
                  <a:gd name="connsiteY4" fmla="*/ 932524 h 4496580"/>
                  <a:gd name="connsiteX5" fmla="*/ 2524392 w 6470374"/>
                  <a:gd name="connsiteY5" fmla="*/ 619880 h 4496580"/>
                  <a:gd name="connsiteX6" fmla="*/ 2720691 w 6470374"/>
                  <a:gd name="connsiteY6" fmla="*/ 467724 h 4496580"/>
                  <a:gd name="connsiteX7" fmla="*/ 3001471 w 6470374"/>
                  <a:gd name="connsiteY7" fmla="*/ 288967 h 4496580"/>
                  <a:gd name="connsiteX8" fmla="*/ 3313092 w 6470374"/>
                  <a:gd name="connsiteY8" fmla="*/ 146017 h 4496580"/>
                  <a:gd name="connsiteX9" fmla="*/ 3726881 w 6470374"/>
                  <a:gd name="connsiteY9" fmla="*/ 33325 h 4496580"/>
                  <a:gd name="connsiteX10" fmla="*/ 4064080 w 6470374"/>
                  <a:gd name="connsiteY10" fmla="*/ 0 h 4496580"/>
                  <a:gd name="connsiteX11" fmla="*/ 4382864 w 6470374"/>
                  <a:gd name="connsiteY11" fmla="*/ 29964 h 4496580"/>
                  <a:gd name="connsiteX12" fmla="*/ 4753096 w 6470374"/>
                  <a:gd name="connsiteY12" fmla="*/ 103484 h 4496580"/>
                  <a:gd name="connsiteX13" fmla="*/ 4999383 w 6470374"/>
                  <a:gd name="connsiteY13" fmla="*/ 143241 h 4496580"/>
                  <a:gd name="connsiteX14" fmla="*/ 5128591 w 6470374"/>
                  <a:gd name="connsiteY14" fmla="*/ 202875 h 4496580"/>
                  <a:gd name="connsiteX15" fmla="*/ 5267739 w 6470374"/>
                  <a:gd name="connsiteY15" fmla="*/ 232693 h 4496580"/>
                  <a:gd name="connsiteX16" fmla="*/ 5357191 w 6470374"/>
                  <a:gd name="connsiteY16" fmla="*/ 272449 h 4496580"/>
                  <a:gd name="connsiteX17" fmla="*/ 5575852 w 6470374"/>
                  <a:gd name="connsiteY17" fmla="*/ 322145 h 4496580"/>
                  <a:gd name="connsiteX18" fmla="*/ 5734878 w 6470374"/>
                  <a:gd name="connsiteY18" fmla="*/ 391719 h 4496580"/>
                  <a:gd name="connsiteX19" fmla="*/ 5953539 w 6470374"/>
                  <a:gd name="connsiteY19" fmla="*/ 451354 h 4496580"/>
                  <a:gd name="connsiteX20" fmla="*/ 6112565 w 6470374"/>
                  <a:gd name="connsiteY20" fmla="*/ 520928 h 4496580"/>
                  <a:gd name="connsiteX21" fmla="*/ 6162261 w 6470374"/>
                  <a:gd name="connsiteY21" fmla="*/ 540806 h 4496580"/>
                  <a:gd name="connsiteX22" fmla="*/ 6251713 w 6470374"/>
                  <a:gd name="connsiteY22" fmla="*/ 570623 h 4496580"/>
                  <a:gd name="connsiteX23" fmla="*/ 6311348 w 6470374"/>
                  <a:gd name="connsiteY23" fmla="*/ 620319 h 4496580"/>
                  <a:gd name="connsiteX24" fmla="*/ 6341165 w 6470374"/>
                  <a:gd name="connsiteY24" fmla="*/ 650136 h 4496580"/>
                  <a:gd name="connsiteX25" fmla="*/ 6430617 w 6470374"/>
                  <a:gd name="connsiteY25" fmla="*/ 709771 h 4496580"/>
                  <a:gd name="connsiteX26" fmla="*/ 6470374 w 6470374"/>
                  <a:gd name="connsiteY26" fmla="*/ 719710 h 4496580"/>
                  <a:gd name="connsiteX0" fmla="*/ 0 w 6470374"/>
                  <a:gd name="connsiteY0" fmla="*/ 4496580 h 4496580"/>
                  <a:gd name="connsiteX1" fmla="*/ 1375107 w 6470374"/>
                  <a:gd name="connsiteY1" fmla="*/ 1581199 h 4496580"/>
                  <a:gd name="connsiteX2" fmla="*/ 1727073 w 6470374"/>
                  <a:gd name="connsiteY2" fmla="*/ 1097397 h 4496580"/>
                  <a:gd name="connsiteX3" fmla="*/ 1952455 w 6470374"/>
                  <a:gd name="connsiteY3" fmla="*/ 1113767 h 4496580"/>
                  <a:gd name="connsiteX4" fmla="*/ 2182223 w 6470374"/>
                  <a:gd name="connsiteY4" fmla="*/ 932524 h 4496580"/>
                  <a:gd name="connsiteX5" fmla="*/ 2524392 w 6470374"/>
                  <a:gd name="connsiteY5" fmla="*/ 619880 h 4496580"/>
                  <a:gd name="connsiteX6" fmla="*/ 2720691 w 6470374"/>
                  <a:gd name="connsiteY6" fmla="*/ 467724 h 4496580"/>
                  <a:gd name="connsiteX7" fmla="*/ 3001471 w 6470374"/>
                  <a:gd name="connsiteY7" fmla="*/ 288967 h 4496580"/>
                  <a:gd name="connsiteX8" fmla="*/ 3313092 w 6470374"/>
                  <a:gd name="connsiteY8" fmla="*/ 146017 h 4496580"/>
                  <a:gd name="connsiteX9" fmla="*/ 3572240 w 6470374"/>
                  <a:gd name="connsiteY9" fmla="*/ 70305 h 4496580"/>
                  <a:gd name="connsiteX10" fmla="*/ 4064080 w 6470374"/>
                  <a:gd name="connsiteY10" fmla="*/ 0 h 4496580"/>
                  <a:gd name="connsiteX11" fmla="*/ 4382864 w 6470374"/>
                  <a:gd name="connsiteY11" fmla="*/ 29964 h 4496580"/>
                  <a:gd name="connsiteX12" fmla="*/ 4753096 w 6470374"/>
                  <a:gd name="connsiteY12" fmla="*/ 103484 h 4496580"/>
                  <a:gd name="connsiteX13" fmla="*/ 4999383 w 6470374"/>
                  <a:gd name="connsiteY13" fmla="*/ 143241 h 4496580"/>
                  <a:gd name="connsiteX14" fmla="*/ 5128591 w 6470374"/>
                  <a:gd name="connsiteY14" fmla="*/ 202875 h 4496580"/>
                  <a:gd name="connsiteX15" fmla="*/ 5267739 w 6470374"/>
                  <a:gd name="connsiteY15" fmla="*/ 232693 h 4496580"/>
                  <a:gd name="connsiteX16" fmla="*/ 5357191 w 6470374"/>
                  <a:gd name="connsiteY16" fmla="*/ 272449 h 4496580"/>
                  <a:gd name="connsiteX17" fmla="*/ 5575852 w 6470374"/>
                  <a:gd name="connsiteY17" fmla="*/ 322145 h 4496580"/>
                  <a:gd name="connsiteX18" fmla="*/ 5734878 w 6470374"/>
                  <a:gd name="connsiteY18" fmla="*/ 391719 h 4496580"/>
                  <a:gd name="connsiteX19" fmla="*/ 5953539 w 6470374"/>
                  <a:gd name="connsiteY19" fmla="*/ 451354 h 4496580"/>
                  <a:gd name="connsiteX20" fmla="*/ 6112565 w 6470374"/>
                  <a:gd name="connsiteY20" fmla="*/ 520928 h 4496580"/>
                  <a:gd name="connsiteX21" fmla="*/ 6162261 w 6470374"/>
                  <a:gd name="connsiteY21" fmla="*/ 540806 h 4496580"/>
                  <a:gd name="connsiteX22" fmla="*/ 6251713 w 6470374"/>
                  <a:gd name="connsiteY22" fmla="*/ 570623 h 4496580"/>
                  <a:gd name="connsiteX23" fmla="*/ 6311348 w 6470374"/>
                  <a:gd name="connsiteY23" fmla="*/ 620319 h 4496580"/>
                  <a:gd name="connsiteX24" fmla="*/ 6341165 w 6470374"/>
                  <a:gd name="connsiteY24" fmla="*/ 650136 h 4496580"/>
                  <a:gd name="connsiteX25" fmla="*/ 6430617 w 6470374"/>
                  <a:gd name="connsiteY25" fmla="*/ 709771 h 4496580"/>
                  <a:gd name="connsiteX26" fmla="*/ 6470374 w 6470374"/>
                  <a:gd name="connsiteY26" fmla="*/ 719710 h 4496580"/>
                  <a:gd name="connsiteX0" fmla="*/ 0 w 6470374"/>
                  <a:gd name="connsiteY0" fmla="*/ 4483133 h 4483133"/>
                  <a:gd name="connsiteX1" fmla="*/ 1375107 w 6470374"/>
                  <a:gd name="connsiteY1" fmla="*/ 1567752 h 4483133"/>
                  <a:gd name="connsiteX2" fmla="*/ 1727073 w 6470374"/>
                  <a:gd name="connsiteY2" fmla="*/ 1083950 h 4483133"/>
                  <a:gd name="connsiteX3" fmla="*/ 1952455 w 6470374"/>
                  <a:gd name="connsiteY3" fmla="*/ 1100320 h 4483133"/>
                  <a:gd name="connsiteX4" fmla="*/ 2182223 w 6470374"/>
                  <a:gd name="connsiteY4" fmla="*/ 919077 h 4483133"/>
                  <a:gd name="connsiteX5" fmla="*/ 2524392 w 6470374"/>
                  <a:gd name="connsiteY5" fmla="*/ 606433 h 4483133"/>
                  <a:gd name="connsiteX6" fmla="*/ 2720691 w 6470374"/>
                  <a:gd name="connsiteY6" fmla="*/ 454277 h 4483133"/>
                  <a:gd name="connsiteX7" fmla="*/ 3001471 w 6470374"/>
                  <a:gd name="connsiteY7" fmla="*/ 275520 h 4483133"/>
                  <a:gd name="connsiteX8" fmla="*/ 3313092 w 6470374"/>
                  <a:gd name="connsiteY8" fmla="*/ 132570 h 4483133"/>
                  <a:gd name="connsiteX9" fmla="*/ 3572240 w 6470374"/>
                  <a:gd name="connsiteY9" fmla="*/ 56858 h 4483133"/>
                  <a:gd name="connsiteX10" fmla="*/ 3869098 w 6470374"/>
                  <a:gd name="connsiteY10" fmla="*/ 0 h 4483133"/>
                  <a:gd name="connsiteX11" fmla="*/ 4382864 w 6470374"/>
                  <a:gd name="connsiteY11" fmla="*/ 16517 h 4483133"/>
                  <a:gd name="connsiteX12" fmla="*/ 4753096 w 6470374"/>
                  <a:gd name="connsiteY12" fmla="*/ 90037 h 4483133"/>
                  <a:gd name="connsiteX13" fmla="*/ 4999383 w 6470374"/>
                  <a:gd name="connsiteY13" fmla="*/ 129794 h 4483133"/>
                  <a:gd name="connsiteX14" fmla="*/ 5128591 w 6470374"/>
                  <a:gd name="connsiteY14" fmla="*/ 189428 h 4483133"/>
                  <a:gd name="connsiteX15" fmla="*/ 5267739 w 6470374"/>
                  <a:gd name="connsiteY15" fmla="*/ 219246 h 4483133"/>
                  <a:gd name="connsiteX16" fmla="*/ 5357191 w 6470374"/>
                  <a:gd name="connsiteY16" fmla="*/ 259002 h 4483133"/>
                  <a:gd name="connsiteX17" fmla="*/ 5575852 w 6470374"/>
                  <a:gd name="connsiteY17" fmla="*/ 308698 h 4483133"/>
                  <a:gd name="connsiteX18" fmla="*/ 5734878 w 6470374"/>
                  <a:gd name="connsiteY18" fmla="*/ 378272 h 4483133"/>
                  <a:gd name="connsiteX19" fmla="*/ 5953539 w 6470374"/>
                  <a:gd name="connsiteY19" fmla="*/ 437907 h 4483133"/>
                  <a:gd name="connsiteX20" fmla="*/ 6112565 w 6470374"/>
                  <a:gd name="connsiteY20" fmla="*/ 507481 h 4483133"/>
                  <a:gd name="connsiteX21" fmla="*/ 6162261 w 6470374"/>
                  <a:gd name="connsiteY21" fmla="*/ 527359 h 4483133"/>
                  <a:gd name="connsiteX22" fmla="*/ 6251713 w 6470374"/>
                  <a:gd name="connsiteY22" fmla="*/ 557176 h 4483133"/>
                  <a:gd name="connsiteX23" fmla="*/ 6311348 w 6470374"/>
                  <a:gd name="connsiteY23" fmla="*/ 606872 h 4483133"/>
                  <a:gd name="connsiteX24" fmla="*/ 6341165 w 6470374"/>
                  <a:gd name="connsiteY24" fmla="*/ 636689 h 4483133"/>
                  <a:gd name="connsiteX25" fmla="*/ 6430617 w 6470374"/>
                  <a:gd name="connsiteY25" fmla="*/ 696324 h 4483133"/>
                  <a:gd name="connsiteX26" fmla="*/ 6470374 w 6470374"/>
                  <a:gd name="connsiteY26" fmla="*/ 706263 h 4483133"/>
                  <a:gd name="connsiteX0" fmla="*/ 0 w 6470374"/>
                  <a:gd name="connsiteY0" fmla="*/ 4483425 h 4483425"/>
                  <a:gd name="connsiteX1" fmla="*/ 1375107 w 6470374"/>
                  <a:gd name="connsiteY1" fmla="*/ 1568044 h 4483425"/>
                  <a:gd name="connsiteX2" fmla="*/ 1727073 w 6470374"/>
                  <a:gd name="connsiteY2" fmla="*/ 1084242 h 4483425"/>
                  <a:gd name="connsiteX3" fmla="*/ 1952455 w 6470374"/>
                  <a:gd name="connsiteY3" fmla="*/ 1100612 h 4483425"/>
                  <a:gd name="connsiteX4" fmla="*/ 2182223 w 6470374"/>
                  <a:gd name="connsiteY4" fmla="*/ 919369 h 4483425"/>
                  <a:gd name="connsiteX5" fmla="*/ 2524392 w 6470374"/>
                  <a:gd name="connsiteY5" fmla="*/ 606725 h 4483425"/>
                  <a:gd name="connsiteX6" fmla="*/ 2720691 w 6470374"/>
                  <a:gd name="connsiteY6" fmla="*/ 454569 h 4483425"/>
                  <a:gd name="connsiteX7" fmla="*/ 3001471 w 6470374"/>
                  <a:gd name="connsiteY7" fmla="*/ 275812 h 4483425"/>
                  <a:gd name="connsiteX8" fmla="*/ 3313092 w 6470374"/>
                  <a:gd name="connsiteY8" fmla="*/ 132862 h 4483425"/>
                  <a:gd name="connsiteX9" fmla="*/ 3572240 w 6470374"/>
                  <a:gd name="connsiteY9" fmla="*/ 57150 h 4483425"/>
                  <a:gd name="connsiteX10" fmla="*/ 3869098 w 6470374"/>
                  <a:gd name="connsiteY10" fmla="*/ 292 h 4483425"/>
                  <a:gd name="connsiteX11" fmla="*/ 4113923 w 6470374"/>
                  <a:gd name="connsiteY11" fmla="*/ 0 h 4483425"/>
                  <a:gd name="connsiteX12" fmla="*/ 4753096 w 6470374"/>
                  <a:gd name="connsiteY12" fmla="*/ 90329 h 4483425"/>
                  <a:gd name="connsiteX13" fmla="*/ 4999383 w 6470374"/>
                  <a:gd name="connsiteY13" fmla="*/ 130086 h 4483425"/>
                  <a:gd name="connsiteX14" fmla="*/ 5128591 w 6470374"/>
                  <a:gd name="connsiteY14" fmla="*/ 189720 h 4483425"/>
                  <a:gd name="connsiteX15" fmla="*/ 5267739 w 6470374"/>
                  <a:gd name="connsiteY15" fmla="*/ 219538 h 4483425"/>
                  <a:gd name="connsiteX16" fmla="*/ 5357191 w 6470374"/>
                  <a:gd name="connsiteY16" fmla="*/ 259294 h 4483425"/>
                  <a:gd name="connsiteX17" fmla="*/ 5575852 w 6470374"/>
                  <a:gd name="connsiteY17" fmla="*/ 308990 h 4483425"/>
                  <a:gd name="connsiteX18" fmla="*/ 5734878 w 6470374"/>
                  <a:gd name="connsiteY18" fmla="*/ 378564 h 4483425"/>
                  <a:gd name="connsiteX19" fmla="*/ 5953539 w 6470374"/>
                  <a:gd name="connsiteY19" fmla="*/ 438199 h 4483425"/>
                  <a:gd name="connsiteX20" fmla="*/ 6112565 w 6470374"/>
                  <a:gd name="connsiteY20" fmla="*/ 507773 h 4483425"/>
                  <a:gd name="connsiteX21" fmla="*/ 6162261 w 6470374"/>
                  <a:gd name="connsiteY21" fmla="*/ 527651 h 4483425"/>
                  <a:gd name="connsiteX22" fmla="*/ 6251713 w 6470374"/>
                  <a:gd name="connsiteY22" fmla="*/ 557468 h 4483425"/>
                  <a:gd name="connsiteX23" fmla="*/ 6311348 w 6470374"/>
                  <a:gd name="connsiteY23" fmla="*/ 607164 h 4483425"/>
                  <a:gd name="connsiteX24" fmla="*/ 6341165 w 6470374"/>
                  <a:gd name="connsiteY24" fmla="*/ 636981 h 4483425"/>
                  <a:gd name="connsiteX25" fmla="*/ 6430617 w 6470374"/>
                  <a:gd name="connsiteY25" fmla="*/ 696616 h 4483425"/>
                  <a:gd name="connsiteX26" fmla="*/ 6470374 w 6470374"/>
                  <a:gd name="connsiteY26" fmla="*/ 706555 h 4483425"/>
                  <a:gd name="connsiteX0" fmla="*/ 0 w 6470374"/>
                  <a:gd name="connsiteY0" fmla="*/ 4483425 h 4483425"/>
                  <a:gd name="connsiteX1" fmla="*/ 1375107 w 6470374"/>
                  <a:gd name="connsiteY1" fmla="*/ 1568044 h 4483425"/>
                  <a:gd name="connsiteX2" fmla="*/ 1727073 w 6470374"/>
                  <a:gd name="connsiteY2" fmla="*/ 1084242 h 4483425"/>
                  <a:gd name="connsiteX3" fmla="*/ 1952455 w 6470374"/>
                  <a:gd name="connsiteY3" fmla="*/ 1100612 h 4483425"/>
                  <a:gd name="connsiteX4" fmla="*/ 2182223 w 6470374"/>
                  <a:gd name="connsiteY4" fmla="*/ 919369 h 4483425"/>
                  <a:gd name="connsiteX5" fmla="*/ 2524392 w 6470374"/>
                  <a:gd name="connsiteY5" fmla="*/ 606725 h 4483425"/>
                  <a:gd name="connsiteX6" fmla="*/ 2720691 w 6470374"/>
                  <a:gd name="connsiteY6" fmla="*/ 454569 h 4483425"/>
                  <a:gd name="connsiteX7" fmla="*/ 3001471 w 6470374"/>
                  <a:gd name="connsiteY7" fmla="*/ 275812 h 4483425"/>
                  <a:gd name="connsiteX8" fmla="*/ 3313092 w 6470374"/>
                  <a:gd name="connsiteY8" fmla="*/ 132862 h 4483425"/>
                  <a:gd name="connsiteX9" fmla="*/ 3572240 w 6470374"/>
                  <a:gd name="connsiteY9" fmla="*/ 57150 h 4483425"/>
                  <a:gd name="connsiteX10" fmla="*/ 3869098 w 6470374"/>
                  <a:gd name="connsiteY10" fmla="*/ 292 h 4483425"/>
                  <a:gd name="connsiteX11" fmla="*/ 4113923 w 6470374"/>
                  <a:gd name="connsiteY11" fmla="*/ 0 h 4483425"/>
                  <a:gd name="connsiteX12" fmla="*/ 4420281 w 6470374"/>
                  <a:gd name="connsiteY12" fmla="*/ 19732 h 4483425"/>
                  <a:gd name="connsiteX13" fmla="*/ 4999383 w 6470374"/>
                  <a:gd name="connsiteY13" fmla="*/ 130086 h 4483425"/>
                  <a:gd name="connsiteX14" fmla="*/ 5128591 w 6470374"/>
                  <a:gd name="connsiteY14" fmla="*/ 189720 h 4483425"/>
                  <a:gd name="connsiteX15" fmla="*/ 5267739 w 6470374"/>
                  <a:gd name="connsiteY15" fmla="*/ 219538 h 4483425"/>
                  <a:gd name="connsiteX16" fmla="*/ 5357191 w 6470374"/>
                  <a:gd name="connsiteY16" fmla="*/ 259294 h 4483425"/>
                  <a:gd name="connsiteX17" fmla="*/ 5575852 w 6470374"/>
                  <a:gd name="connsiteY17" fmla="*/ 308990 h 4483425"/>
                  <a:gd name="connsiteX18" fmla="*/ 5734878 w 6470374"/>
                  <a:gd name="connsiteY18" fmla="*/ 378564 h 4483425"/>
                  <a:gd name="connsiteX19" fmla="*/ 5953539 w 6470374"/>
                  <a:gd name="connsiteY19" fmla="*/ 438199 h 4483425"/>
                  <a:gd name="connsiteX20" fmla="*/ 6112565 w 6470374"/>
                  <a:gd name="connsiteY20" fmla="*/ 507773 h 4483425"/>
                  <a:gd name="connsiteX21" fmla="*/ 6162261 w 6470374"/>
                  <a:gd name="connsiteY21" fmla="*/ 527651 h 4483425"/>
                  <a:gd name="connsiteX22" fmla="*/ 6251713 w 6470374"/>
                  <a:gd name="connsiteY22" fmla="*/ 557468 h 4483425"/>
                  <a:gd name="connsiteX23" fmla="*/ 6311348 w 6470374"/>
                  <a:gd name="connsiteY23" fmla="*/ 607164 h 4483425"/>
                  <a:gd name="connsiteX24" fmla="*/ 6341165 w 6470374"/>
                  <a:gd name="connsiteY24" fmla="*/ 636981 h 4483425"/>
                  <a:gd name="connsiteX25" fmla="*/ 6430617 w 6470374"/>
                  <a:gd name="connsiteY25" fmla="*/ 696616 h 4483425"/>
                  <a:gd name="connsiteX26" fmla="*/ 6470374 w 6470374"/>
                  <a:gd name="connsiteY26" fmla="*/ 706555 h 4483425"/>
                  <a:gd name="connsiteX0" fmla="*/ 0 w 6470374"/>
                  <a:gd name="connsiteY0" fmla="*/ 4483425 h 4483425"/>
                  <a:gd name="connsiteX1" fmla="*/ 1375107 w 6470374"/>
                  <a:gd name="connsiteY1" fmla="*/ 1568044 h 4483425"/>
                  <a:gd name="connsiteX2" fmla="*/ 1727073 w 6470374"/>
                  <a:gd name="connsiteY2" fmla="*/ 1084242 h 4483425"/>
                  <a:gd name="connsiteX3" fmla="*/ 1952455 w 6470374"/>
                  <a:gd name="connsiteY3" fmla="*/ 1100612 h 4483425"/>
                  <a:gd name="connsiteX4" fmla="*/ 2182223 w 6470374"/>
                  <a:gd name="connsiteY4" fmla="*/ 919369 h 4483425"/>
                  <a:gd name="connsiteX5" fmla="*/ 2524392 w 6470374"/>
                  <a:gd name="connsiteY5" fmla="*/ 606725 h 4483425"/>
                  <a:gd name="connsiteX6" fmla="*/ 2720691 w 6470374"/>
                  <a:gd name="connsiteY6" fmla="*/ 454569 h 4483425"/>
                  <a:gd name="connsiteX7" fmla="*/ 3001471 w 6470374"/>
                  <a:gd name="connsiteY7" fmla="*/ 275812 h 4483425"/>
                  <a:gd name="connsiteX8" fmla="*/ 3313092 w 6470374"/>
                  <a:gd name="connsiteY8" fmla="*/ 132862 h 4483425"/>
                  <a:gd name="connsiteX9" fmla="*/ 3572240 w 6470374"/>
                  <a:gd name="connsiteY9" fmla="*/ 57150 h 4483425"/>
                  <a:gd name="connsiteX10" fmla="*/ 3869098 w 6470374"/>
                  <a:gd name="connsiteY10" fmla="*/ 292 h 4483425"/>
                  <a:gd name="connsiteX11" fmla="*/ 4113923 w 6470374"/>
                  <a:gd name="connsiteY11" fmla="*/ 0 h 4483425"/>
                  <a:gd name="connsiteX12" fmla="*/ 4420281 w 6470374"/>
                  <a:gd name="connsiteY12" fmla="*/ 19732 h 4483425"/>
                  <a:gd name="connsiteX13" fmla="*/ 4730442 w 6470374"/>
                  <a:gd name="connsiteY13" fmla="*/ 76298 h 4483425"/>
                  <a:gd name="connsiteX14" fmla="*/ 5128591 w 6470374"/>
                  <a:gd name="connsiteY14" fmla="*/ 189720 h 4483425"/>
                  <a:gd name="connsiteX15" fmla="*/ 5267739 w 6470374"/>
                  <a:gd name="connsiteY15" fmla="*/ 219538 h 4483425"/>
                  <a:gd name="connsiteX16" fmla="*/ 5357191 w 6470374"/>
                  <a:gd name="connsiteY16" fmla="*/ 259294 h 4483425"/>
                  <a:gd name="connsiteX17" fmla="*/ 5575852 w 6470374"/>
                  <a:gd name="connsiteY17" fmla="*/ 308990 h 4483425"/>
                  <a:gd name="connsiteX18" fmla="*/ 5734878 w 6470374"/>
                  <a:gd name="connsiteY18" fmla="*/ 378564 h 4483425"/>
                  <a:gd name="connsiteX19" fmla="*/ 5953539 w 6470374"/>
                  <a:gd name="connsiteY19" fmla="*/ 438199 h 4483425"/>
                  <a:gd name="connsiteX20" fmla="*/ 6112565 w 6470374"/>
                  <a:gd name="connsiteY20" fmla="*/ 507773 h 4483425"/>
                  <a:gd name="connsiteX21" fmla="*/ 6162261 w 6470374"/>
                  <a:gd name="connsiteY21" fmla="*/ 527651 h 4483425"/>
                  <a:gd name="connsiteX22" fmla="*/ 6251713 w 6470374"/>
                  <a:gd name="connsiteY22" fmla="*/ 557468 h 4483425"/>
                  <a:gd name="connsiteX23" fmla="*/ 6311348 w 6470374"/>
                  <a:gd name="connsiteY23" fmla="*/ 607164 h 4483425"/>
                  <a:gd name="connsiteX24" fmla="*/ 6341165 w 6470374"/>
                  <a:gd name="connsiteY24" fmla="*/ 636981 h 4483425"/>
                  <a:gd name="connsiteX25" fmla="*/ 6430617 w 6470374"/>
                  <a:gd name="connsiteY25" fmla="*/ 696616 h 4483425"/>
                  <a:gd name="connsiteX26" fmla="*/ 6470374 w 6470374"/>
                  <a:gd name="connsiteY26" fmla="*/ 706555 h 4483425"/>
                  <a:gd name="connsiteX0" fmla="*/ 0 w 6470374"/>
                  <a:gd name="connsiteY0" fmla="*/ 4483425 h 4483425"/>
                  <a:gd name="connsiteX1" fmla="*/ 1375107 w 6470374"/>
                  <a:gd name="connsiteY1" fmla="*/ 1568044 h 4483425"/>
                  <a:gd name="connsiteX2" fmla="*/ 1727073 w 6470374"/>
                  <a:gd name="connsiteY2" fmla="*/ 1084242 h 4483425"/>
                  <a:gd name="connsiteX3" fmla="*/ 1952455 w 6470374"/>
                  <a:gd name="connsiteY3" fmla="*/ 1100612 h 4483425"/>
                  <a:gd name="connsiteX4" fmla="*/ 2182223 w 6470374"/>
                  <a:gd name="connsiteY4" fmla="*/ 919369 h 4483425"/>
                  <a:gd name="connsiteX5" fmla="*/ 2524392 w 6470374"/>
                  <a:gd name="connsiteY5" fmla="*/ 606725 h 4483425"/>
                  <a:gd name="connsiteX6" fmla="*/ 2720691 w 6470374"/>
                  <a:gd name="connsiteY6" fmla="*/ 454569 h 4483425"/>
                  <a:gd name="connsiteX7" fmla="*/ 3001471 w 6470374"/>
                  <a:gd name="connsiteY7" fmla="*/ 275812 h 4483425"/>
                  <a:gd name="connsiteX8" fmla="*/ 3313092 w 6470374"/>
                  <a:gd name="connsiteY8" fmla="*/ 132862 h 4483425"/>
                  <a:gd name="connsiteX9" fmla="*/ 3572240 w 6470374"/>
                  <a:gd name="connsiteY9" fmla="*/ 57150 h 4483425"/>
                  <a:gd name="connsiteX10" fmla="*/ 3869098 w 6470374"/>
                  <a:gd name="connsiteY10" fmla="*/ 292 h 4483425"/>
                  <a:gd name="connsiteX11" fmla="*/ 4113923 w 6470374"/>
                  <a:gd name="connsiteY11" fmla="*/ 0 h 4483425"/>
                  <a:gd name="connsiteX12" fmla="*/ 4420281 w 6470374"/>
                  <a:gd name="connsiteY12" fmla="*/ 19732 h 4483425"/>
                  <a:gd name="connsiteX13" fmla="*/ 4730442 w 6470374"/>
                  <a:gd name="connsiteY13" fmla="*/ 76298 h 4483425"/>
                  <a:gd name="connsiteX14" fmla="*/ 5128591 w 6470374"/>
                  <a:gd name="connsiteY14" fmla="*/ 189720 h 4483425"/>
                  <a:gd name="connsiteX15" fmla="*/ 5357191 w 6470374"/>
                  <a:gd name="connsiteY15" fmla="*/ 259294 h 4483425"/>
                  <a:gd name="connsiteX16" fmla="*/ 5575852 w 6470374"/>
                  <a:gd name="connsiteY16" fmla="*/ 308990 h 4483425"/>
                  <a:gd name="connsiteX17" fmla="*/ 5734878 w 6470374"/>
                  <a:gd name="connsiteY17" fmla="*/ 378564 h 4483425"/>
                  <a:gd name="connsiteX18" fmla="*/ 5953539 w 6470374"/>
                  <a:gd name="connsiteY18" fmla="*/ 438199 h 4483425"/>
                  <a:gd name="connsiteX19" fmla="*/ 6112565 w 6470374"/>
                  <a:gd name="connsiteY19" fmla="*/ 507773 h 4483425"/>
                  <a:gd name="connsiteX20" fmla="*/ 6162261 w 6470374"/>
                  <a:gd name="connsiteY20" fmla="*/ 527651 h 4483425"/>
                  <a:gd name="connsiteX21" fmla="*/ 6251713 w 6470374"/>
                  <a:gd name="connsiteY21" fmla="*/ 557468 h 4483425"/>
                  <a:gd name="connsiteX22" fmla="*/ 6311348 w 6470374"/>
                  <a:gd name="connsiteY22" fmla="*/ 607164 h 4483425"/>
                  <a:gd name="connsiteX23" fmla="*/ 6341165 w 6470374"/>
                  <a:gd name="connsiteY23" fmla="*/ 636981 h 4483425"/>
                  <a:gd name="connsiteX24" fmla="*/ 6430617 w 6470374"/>
                  <a:gd name="connsiteY24" fmla="*/ 696616 h 4483425"/>
                  <a:gd name="connsiteX25" fmla="*/ 6470374 w 6470374"/>
                  <a:gd name="connsiteY25" fmla="*/ 706555 h 4483425"/>
                  <a:gd name="connsiteX0" fmla="*/ 0 w 6470374"/>
                  <a:gd name="connsiteY0" fmla="*/ 4483425 h 4483425"/>
                  <a:gd name="connsiteX1" fmla="*/ 1375107 w 6470374"/>
                  <a:gd name="connsiteY1" fmla="*/ 1568044 h 4483425"/>
                  <a:gd name="connsiteX2" fmla="*/ 1727073 w 6470374"/>
                  <a:gd name="connsiteY2" fmla="*/ 1084242 h 4483425"/>
                  <a:gd name="connsiteX3" fmla="*/ 1952455 w 6470374"/>
                  <a:gd name="connsiteY3" fmla="*/ 1100612 h 4483425"/>
                  <a:gd name="connsiteX4" fmla="*/ 2182223 w 6470374"/>
                  <a:gd name="connsiteY4" fmla="*/ 919369 h 4483425"/>
                  <a:gd name="connsiteX5" fmla="*/ 2524392 w 6470374"/>
                  <a:gd name="connsiteY5" fmla="*/ 606725 h 4483425"/>
                  <a:gd name="connsiteX6" fmla="*/ 2720691 w 6470374"/>
                  <a:gd name="connsiteY6" fmla="*/ 454569 h 4483425"/>
                  <a:gd name="connsiteX7" fmla="*/ 3001471 w 6470374"/>
                  <a:gd name="connsiteY7" fmla="*/ 275812 h 4483425"/>
                  <a:gd name="connsiteX8" fmla="*/ 3313092 w 6470374"/>
                  <a:gd name="connsiteY8" fmla="*/ 132862 h 4483425"/>
                  <a:gd name="connsiteX9" fmla="*/ 3572240 w 6470374"/>
                  <a:gd name="connsiteY9" fmla="*/ 57150 h 4483425"/>
                  <a:gd name="connsiteX10" fmla="*/ 3869098 w 6470374"/>
                  <a:gd name="connsiteY10" fmla="*/ 292 h 4483425"/>
                  <a:gd name="connsiteX11" fmla="*/ 4113923 w 6470374"/>
                  <a:gd name="connsiteY11" fmla="*/ 0 h 4483425"/>
                  <a:gd name="connsiteX12" fmla="*/ 4420281 w 6470374"/>
                  <a:gd name="connsiteY12" fmla="*/ 19732 h 4483425"/>
                  <a:gd name="connsiteX13" fmla="*/ 4730442 w 6470374"/>
                  <a:gd name="connsiteY13" fmla="*/ 76298 h 4483425"/>
                  <a:gd name="connsiteX14" fmla="*/ 5047909 w 6470374"/>
                  <a:gd name="connsiteY14" fmla="*/ 159464 h 4483425"/>
                  <a:gd name="connsiteX15" fmla="*/ 5357191 w 6470374"/>
                  <a:gd name="connsiteY15" fmla="*/ 259294 h 4483425"/>
                  <a:gd name="connsiteX16" fmla="*/ 5575852 w 6470374"/>
                  <a:gd name="connsiteY16" fmla="*/ 308990 h 4483425"/>
                  <a:gd name="connsiteX17" fmla="*/ 5734878 w 6470374"/>
                  <a:gd name="connsiteY17" fmla="*/ 378564 h 4483425"/>
                  <a:gd name="connsiteX18" fmla="*/ 5953539 w 6470374"/>
                  <a:gd name="connsiteY18" fmla="*/ 438199 h 4483425"/>
                  <a:gd name="connsiteX19" fmla="*/ 6112565 w 6470374"/>
                  <a:gd name="connsiteY19" fmla="*/ 507773 h 4483425"/>
                  <a:gd name="connsiteX20" fmla="*/ 6162261 w 6470374"/>
                  <a:gd name="connsiteY20" fmla="*/ 527651 h 4483425"/>
                  <a:gd name="connsiteX21" fmla="*/ 6251713 w 6470374"/>
                  <a:gd name="connsiteY21" fmla="*/ 557468 h 4483425"/>
                  <a:gd name="connsiteX22" fmla="*/ 6311348 w 6470374"/>
                  <a:gd name="connsiteY22" fmla="*/ 607164 h 4483425"/>
                  <a:gd name="connsiteX23" fmla="*/ 6341165 w 6470374"/>
                  <a:gd name="connsiteY23" fmla="*/ 636981 h 4483425"/>
                  <a:gd name="connsiteX24" fmla="*/ 6430617 w 6470374"/>
                  <a:gd name="connsiteY24" fmla="*/ 696616 h 4483425"/>
                  <a:gd name="connsiteX25" fmla="*/ 6470374 w 6470374"/>
                  <a:gd name="connsiteY25" fmla="*/ 706555 h 4483425"/>
                  <a:gd name="connsiteX0" fmla="*/ 0 w 6470374"/>
                  <a:gd name="connsiteY0" fmla="*/ 4483425 h 4483425"/>
                  <a:gd name="connsiteX1" fmla="*/ 1375107 w 6470374"/>
                  <a:gd name="connsiteY1" fmla="*/ 1568044 h 4483425"/>
                  <a:gd name="connsiteX2" fmla="*/ 1727073 w 6470374"/>
                  <a:gd name="connsiteY2" fmla="*/ 1084242 h 4483425"/>
                  <a:gd name="connsiteX3" fmla="*/ 1952455 w 6470374"/>
                  <a:gd name="connsiteY3" fmla="*/ 1100612 h 4483425"/>
                  <a:gd name="connsiteX4" fmla="*/ 2182223 w 6470374"/>
                  <a:gd name="connsiteY4" fmla="*/ 919369 h 4483425"/>
                  <a:gd name="connsiteX5" fmla="*/ 2524392 w 6470374"/>
                  <a:gd name="connsiteY5" fmla="*/ 606725 h 4483425"/>
                  <a:gd name="connsiteX6" fmla="*/ 2720691 w 6470374"/>
                  <a:gd name="connsiteY6" fmla="*/ 454569 h 4483425"/>
                  <a:gd name="connsiteX7" fmla="*/ 3001471 w 6470374"/>
                  <a:gd name="connsiteY7" fmla="*/ 275812 h 4483425"/>
                  <a:gd name="connsiteX8" fmla="*/ 3313092 w 6470374"/>
                  <a:gd name="connsiteY8" fmla="*/ 132862 h 4483425"/>
                  <a:gd name="connsiteX9" fmla="*/ 3572240 w 6470374"/>
                  <a:gd name="connsiteY9" fmla="*/ 57150 h 4483425"/>
                  <a:gd name="connsiteX10" fmla="*/ 3869098 w 6470374"/>
                  <a:gd name="connsiteY10" fmla="*/ 292 h 4483425"/>
                  <a:gd name="connsiteX11" fmla="*/ 4113923 w 6470374"/>
                  <a:gd name="connsiteY11" fmla="*/ 0 h 4483425"/>
                  <a:gd name="connsiteX12" fmla="*/ 4420281 w 6470374"/>
                  <a:gd name="connsiteY12" fmla="*/ 19732 h 4483425"/>
                  <a:gd name="connsiteX13" fmla="*/ 4730442 w 6470374"/>
                  <a:gd name="connsiteY13" fmla="*/ 76298 h 4483425"/>
                  <a:gd name="connsiteX14" fmla="*/ 5047909 w 6470374"/>
                  <a:gd name="connsiteY14" fmla="*/ 159464 h 4483425"/>
                  <a:gd name="connsiteX15" fmla="*/ 5357191 w 6470374"/>
                  <a:gd name="connsiteY15" fmla="*/ 259294 h 4483425"/>
                  <a:gd name="connsiteX16" fmla="*/ 5525425 w 6470374"/>
                  <a:gd name="connsiteY16" fmla="*/ 315714 h 4483425"/>
                  <a:gd name="connsiteX17" fmla="*/ 5734878 w 6470374"/>
                  <a:gd name="connsiteY17" fmla="*/ 378564 h 4483425"/>
                  <a:gd name="connsiteX18" fmla="*/ 5953539 w 6470374"/>
                  <a:gd name="connsiteY18" fmla="*/ 438199 h 4483425"/>
                  <a:gd name="connsiteX19" fmla="*/ 6112565 w 6470374"/>
                  <a:gd name="connsiteY19" fmla="*/ 507773 h 4483425"/>
                  <a:gd name="connsiteX20" fmla="*/ 6162261 w 6470374"/>
                  <a:gd name="connsiteY20" fmla="*/ 527651 h 4483425"/>
                  <a:gd name="connsiteX21" fmla="*/ 6251713 w 6470374"/>
                  <a:gd name="connsiteY21" fmla="*/ 557468 h 4483425"/>
                  <a:gd name="connsiteX22" fmla="*/ 6311348 w 6470374"/>
                  <a:gd name="connsiteY22" fmla="*/ 607164 h 4483425"/>
                  <a:gd name="connsiteX23" fmla="*/ 6341165 w 6470374"/>
                  <a:gd name="connsiteY23" fmla="*/ 636981 h 4483425"/>
                  <a:gd name="connsiteX24" fmla="*/ 6430617 w 6470374"/>
                  <a:gd name="connsiteY24" fmla="*/ 696616 h 4483425"/>
                  <a:gd name="connsiteX25" fmla="*/ 6470374 w 6470374"/>
                  <a:gd name="connsiteY25" fmla="*/ 706555 h 4483425"/>
                  <a:gd name="connsiteX0" fmla="*/ 0 w 6470374"/>
                  <a:gd name="connsiteY0" fmla="*/ 4483425 h 4483425"/>
                  <a:gd name="connsiteX1" fmla="*/ 1375107 w 6470374"/>
                  <a:gd name="connsiteY1" fmla="*/ 1568044 h 4483425"/>
                  <a:gd name="connsiteX2" fmla="*/ 1727073 w 6470374"/>
                  <a:gd name="connsiteY2" fmla="*/ 1084242 h 4483425"/>
                  <a:gd name="connsiteX3" fmla="*/ 1952455 w 6470374"/>
                  <a:gd name="connsiteY3" fmla="*/ 1100612 h 4483425"/>
                  <a:gd name="connsiteX4" fmla="*/ 2182223 w 6470374"/>
                  <a:gd name="connsiteY4" fmla="*/ 919369 h 4483425"/>
                  <a:gd name="connsiteX5" fmla="*/ 2524392 w 6470374"/>
                  <a:gd name="connsiteY5" fmla="*/ 606725 h 4483425"/>
                  <a:gd name="connsiteX6" fmla="*/ 2720691 w 6470374"/>
                  <a:gd name="connsiteY6" fmla="*/ 454569 h 4483425"/>
                  <a:gd name="connsiteX7" fmla="*/ 3001471 w 6470374"/>
                  <a:gd name="connsiteY7" fmla="*/ 275812 h 4483425"/>
                  <a:gd name="connsiteX8" fmla="*/ 3313092 w 6470374"/>
                  <a:gd name="connsiteY8" fmla="*/ 132862 h 4483425"/>
                  <a:gd name="connsiteX9" fmla="*/ 3572240 w 6470374"/>
                  <a:gd name="connsiteY9" fmla="*/ 57150 h 4483425"/>
                  <a:gd name="connsiteX10" fmla="*/ 3869098 w 6470374"/>
                  <a:gd name="connsiteY10" fmla="*/ 292 h 4483425"/>
                  <a:gd name="connsiteX11" fmla="*/ 4113923 w 6470374"/>
                  <a:gd name="connsiteY11" fmla="*/ 0 h 4483425"/>
                  <a:gd name="connsiteX12" fmla="*/ 4420281 w 6470374"/>
                  <a:gd name="connsiteY12" fmla="*/ 19732 h 4483425"/>
                  <a:gd name="connsiteX13" fmla="*/ 4730442 w 6470374"/>
                  <a:gd name="connsiteY13" fmla="*/ 76298 h 4483425"/>
                  <a:gd name="connsiteX14" fmla="*/ 5047909 w 6470374"/>
                  <a:gd name="connsiteY14" fmla="*/ 159464 h 4483425"/>
                  <a:gd name="connsiteX15" fmla="*/ 5357191 w 6470374"/>
                  <a:gd name="connsiteY15" fmla="*/ 259294 h 4483425"/>
                  <a:gd name="connsiteX16" fmla="*/ 5734878 w 6470374"/>
                  <a:gd name="connsiteY16" fmla="*/ 378564 h 4483425"/>
                  <a:gd name="connsiteX17" fmla="*/ 5953539 w 6470374"/>
                  <a:gd name="connsiteY17" fmla="*/ 438199 h 4483425"/>
                  <a:gd name="connsiteX18" fmla="*/ 6112565 w 6470374"/>
                  <a:gd name="connsiteY18" fmla="*/ 507773 h 4483425"/>
                  <a:gd name="connsiteX19" fmla="*/ 6162261 w 6470374"/>
                  <a:gd name="connsiteY19" fmla="*/ 527651 h 4483425"/>
                  <a:gd name="connsiteX20" fmla="*/ 6251713 w 6470374"/>
                  <a:gd name="connsiteY20" fmla="*/ 557468 h 4483425"/>
                  <a:gd name="connsiteX21" fmla="*/ 6311348 w 6470374"/>
                  <a:gd name="connsiteY21" fmla="*/ 607164 h 4483425"/>
                  <a:gd name="connsiteX22" fmla="*/ 6341165 w 6470374"/>
                  <a:gd name="connsiteY22" fmla="*/ 636981 h 4483425"/>
                  <a:gd name="connsiteX23" fmla="*/ 6430617 w 6470374"/>
                  <a:gd name="connsiteY23" fmla="*/ 696616 h 4483425"/>
                  <a:gd name="connsiteX24" fmla="*/ 6470374 w 6470374"/>
                  <a:gd name="connsiteY24" fmla="*/ 706555 h 4483425"/>
                  <a:gd name="connsiteX0" fmla="*/ 0 w 6470374"/>
                  <a:gd name="connsiteY0" fmla="*/ 4483425 h 4483425"/>
                  <a:gd name="connsiteX1" fmla="*/ 1375107 w 6470374"/>
                  <a:gd name="connsiteY1" fmla="*/ 1568044 h 4483425"/>
                  <a:gd name="connsiteX2" fmla="*/ 1727073 w 6470374"/>
                  <a:gd name="connsiteY2" fmla="*/ 1084242 h 4483425"/>
                  <a:gd name="connsiteX3" fmla="*/ 1952455 w 6470374"/>
                  <a:gd name="connsiteY3" fmla="*/ 1100612 h 4483425"/>
                  <a:gd name="connsiteX4" fmla="*/ 2182223 w 6470374"/>
                  <a:gd name="connsiteY4" fmla="*/ 919369 h 4483425"/>
                  <a:gd name="connsiteX5" fmla="*/ 2524392 w 6470374"/>
                  <a:gd name="connsiteY5" fmla="*/ 606725 h 4483425"/>
                  <a:gd name="connsiteX6" fmla="*/ 2720691 w 6470374"/>
                  <a:gd name="connsiteY6" fmla="*/ 454569 h 4483425"/>
                  <a:gd name="connsiteX7" fmla="*/ 3001471 w 6470374"/>
                  <a:gd name="connsiteY7" fmla="*/ 275812 h 4483425"/>
                  <a:gd name="connsiteX8" fmla="*/ 3313092 w 6470374"/>
                  <a:gd name="connsiteY8" fmla="*/ 132862 h 4483425"/>
                  <a:gd name="connsiteX9" fmla="*/ 3572240 w 6470374"/>
                  <a:gd name="connsiteY9" fmla="*/ 57150 h 4483425"/>
                  <a:gd name="connsiteX10" fmla="*/ 3869098 w 6470374"/>
                  <a:gd name="connsiteY10" fmla="*/ 292 h 4483425"/>
                  <a:gd name="connsiteX11" fmla="*/ 4113923 w 6470374"/>
                  <a:gd name="connsiteY11" fmla="*/ 0 h 4483425"/>
                  <a:gd name="connsiteX12" fmla="*/ 4420281 w 6470374"/>
                  <a:gd name="connsiteY12" fmla="*/ 19732 h 4483425"/>
                  <a:gd name="connsiteX13" fmla="*/ 4730442 w 6470374"/>
                  <a:gd name="connsiteY13" fmla="*/ 76298 h 4483425"/>
                  <a:gd name="connsiteX14" fmla="*/ 5047909 w 6470374"/>
                  <a:gd name="connsiteY14" fmla="*/ 159464 h 4483425"/>
                  <a:gd name="connsiteX15" fmla="*/ 5357191 w 6470374"/>
                  <a:gd name="connsiteY15" fmla="*/ 259294 h 4483425"/>
                  <a:gd name="connsiteX16" fmla="*/ 5734878 w 6470374"/>
                  <a:gd name="connsiteY16" fmla="*/ 378564 h 4483425"/>
                  <a:gd name="connsiteX17" fmla="*/ 6112565 w 6470374"/>
                  <a:gd name="connsiteY17" fmla="*/ 507773 h 4483425"/>
                  <a:gd name="connsiteX18" fmla="*/ 6162261 w 6470374"/>
                  <a:gd name="connsiteY18" fmla="*/ 527651 h 4483425"/>
                  <a:gd name="connsiteX19" fmla="*/ 6251713 w 6470374"/>
                  <a:gd name="connsiteY19" fmla="*/ 557468 h 4483425"/>
                  <a:gd name="connsiteX20" fmla="*/ 6311348 w 6470374"/>
                  <a:gd name="connsiteY20" fmla="*/ 607164 h 4483425"/>
                  <a:gd name="connsiteX21" fmla="*/ 6341165 w 6470374"/>
                  <a:gd name="connsiteY21" fmla="*/ 636981 h 4483425"/>
                  <a:gd name="connsiteX22" fmla="*/ 6430617 w 6470374"/>
                  <a:gd name="connsiteY22" fmla="*/ 696616 h 4483425"/>
                  <a:gd name="connsiteX23" fmla="*/ 6470374 w 6470374"/>
                  <a:gd name="connsiteY23" fmla="*/ 706555 h 4483425"/>
                  <a:gd name="connsiteX0" fmla="*/ 0 w 6470374"/>
                  <a:gd name="connsiteY0" fmla="*/ 4483425 h 4483425"/>
                  <a:gd name="connsiteX1" fmla="*/ 1375107 w 6470374"/>
                  <a:gd name="connsiteY1" fmla="*/ 1568044 h 4483425"/>
                  <a:gd name="connsiteX2" fmla="*/ 1727073 w 6470374"/>
                  <a:gd name="connsiteY2" fmla="*/ 1084242 h 4483425"/>
                  <a:gd name="connsiteX3" fmla="*/ 1952455 w 6470374"/>
                  <a:gd name="connsiteY3" fmla="*/ 1100612 h 4483425"/>
                  <a:gd name="connsiteX4" fmla="*/ 2182223 w 6470374"/>
                  <a:gd name="connsiteY4" fmla="*/ 919369 h 4483425"/>
                  <a:gd name="connsiteX5" fmla="*/ 2524392 w 6470374"/>
                  <a:gd name="connsiteY5" fmla="*/ 606725 h 4483425"/>
                  <a:gd name="connsiteX6" fmla="*/ 2720691 w 6470374"/>
                  <a:gd name="connsiteY6" fmla="*/ 454569 h 4483425"/>
                  <a:gd name="connsiteX7" fmla="*/ 3001471 w 6470374"/>
                  <a:gd name="connsiteY7" fmla="*/ 275812 h 4483425"/>
                  <a:gd name="connsiteX8" fmla="*/ 3313092 w 6470374"/>
                  <a:gd name="connsiteY8" fmla="*/ 132862 h 4483425"/>
                  <a:gd name="connsiteX9" fmla="*/ 3572240 w 6470374"/>
                  <a:gd name="connsiteY9" fmla="*/ 57150 h 4483425"/>
                  <a:gd name="connsiteX10" fmla="*/ 3869098 w 6470374"/>
                  <a:gd name="connsiteY10" fmla="*/ 292 h 4483425"/>
                  <a:gd name="connsiteX11" fmla="*/ 4113923 w 6470374"/>
                  <a:gd name="connsiteY11" fmla="*/ 0 h 4483425"/>
                  <a:gd name="connsiteX12" fmla="*/ 4420281 w 6470374"/>
                  <a:gd name="connsiteY12" fmla="*/ 19732 h 4483425"/>
                  <a:gd name="connsiteX13" fmla="*/ 4730442 w 6470374"/>
                  <a:gd name="connsiteY13" fmla="*/ 76298 h 4483425"/>
                  <a:gd name="connsiteX14" fmla="*/ 5047909 w 6470374"/>
                  <a:gd name="connsiteY14" fmla="*/ 159464 h 4483425"/>
                  <a:gd name="connsiteX15" fmla="*/ 5357191 w 6470374"/>
                  <a:gd name="connsiteY15" fmla="*/ 259294 h 4483425"/>
                  <a:gd name="connsiteX16" fmla="*/ 5734878 w 6470374"/>
                  <a:gd name="connsiteY16" fmla="*/ 378564 h 4483425"/>
                  <a:gd name="connsiteX17" fmla="*/ 6112565 w 6470374"/>
                  <a:gd name="connsiteY17" fmla="*/ 507773 h 4483425"/>
                  <a:gd name="connsiteX18" fmla="*/ 6251713 w 6470374"/>
                  <a:gd name="connsiteY18" fmla="*/ 557468 h 4483425"/>
                  <a:gd name="connsiteX19" fmla="*/ 6311348 w 6470374"/>
                  <a:gd name="connsiteY19" fmla="*/ 607164 h 4483425"/>
                  <a:gd name="connsiteX20" fmla="*/ 6341165 w 6470374"/>
                  <a:gd name="connsiteY20" fmla="*/ 636981 h 4483425"/>
                  <a:gd name="connsiteX21" fmla="*/ 6430617 w 6470374"/>
                  <a:gd name="connsiteY21" fmla="*/ 696616 h 4483425"/>
                  <a:gd name="connsiteX22" fmla="*/ 6470374 w 6470374"/>
                  <a:gd name="connsiteY22" fmla="*/ 706555 h 4483425"/>
                  <a:gd name="connsiteX0" fmla="*/ 0 w 6470374"/>
                  <a:gd name="connsiteY0" fmla="*/ 4483425 h 4483425"/>
                  <a:gd name="connsiteX1" fmla="*/ 1375107 w 6470374"/>
                  <a:gd name="connsiteY1" fmla="*/ 1568044 h 4483425"/>
                  <a:gd name="connsiteX2" fmla="*/ 1727073 w 6470374"/>
                  <a:gd name="connsiteY2" fmla="*/ 1084242 h 4483425"/>
                  <a:gd name="connsiteX3" fmla="*/ 1952455 w 6470374"/>
                  <a:gd name="connsiteY3" fmla="*/ 1100612 h 4483425"/>
                  <a:gd name="connsiteX4" fmla="*/ 2182223 w 6470374"/>
                  <a:gd name="connsiteY4" fmla="*/ 919369 h 4483425"/>
                  <a:gd name="connsiteX5" fmla="*/ 2524392 w 6470374"/>
                  <a:gd name="connsiteY5" fmla="*/ 606725 h 4483425"/>
                  <a:gd name="connsiteX6" fmla="*/ 2720691 w 6470374"/>
                  <a:gd name="connsiteY6" fmla="*/ 454569 h 4483425"/>
                  <a:gd name="connsiteX7" fmla="*/ 3001471 w 6470374"/>
                  <a:gd name="connsiteY7" fmla="*/ 275812 h 4483425"/>
                  <a:gd name="connsiteX8" fmla="*/ 3313092 w 6470374"/>
                  <a:gd name="connsiteY8" fmla="*/ 132862 h 4483425"/>
                  <a:gd name="connsiteX9" fmla="*/ 3572240 w 6470374"/>
                  <a:gd name="connsiteY9" fmla="*/ 57150 h 4483425"/>
                  <a:gd name="connsiteX10" fmla="*/ 3869098 w 6470374"/>
                  <a:gd name="connsiteY10" fmla="*/ 292 h 4483425"/>
                  <a:gd name="connsiteX11" fmla="*/ 4113923 w 6470374"/>
                  <a:gd name="connsiteY11" fmla="*/ 0 h 4483425"/>
                  <a:gd name="connsiteX12" fmla="*/ 4420281 w 6470374"/>
                  <a:gd name="connsiteY12" fmla="*/ 19732 h 4483425"/>
                  <a:gd name="connsiteX13" fmla="*/ 4730442 w 6470374"/>
                  <a:gd name="connsiteY13" fmla="*/ 76298 h 4483425"/>
                  <a:gd name="connsiteX14" fmla="*/ 5047909 w 6470374"/>
                  <a:gd name="connsiteY14" fmla="*/ 159464 h 4483425"/>
                  <a:gd name="connsiteX15" fmla="*/ 5357191 w 6470374"/>
                  <a:gd name="connsiteY15" fmla="*/ 259294 h 4483425"/>
                  <a:gd name="connsiteX16" fmla="*/ 5734878 w 6470374"/>
                  <a:gd name="connsiteY16" fmla="*/ 378564 h 4483425"/>
                  <a:gd name="connsiteX17" fmla="*/ 6112565 w 6470374"/>
                  <a:gd name="connsiteY17" fmla="*/ 507773 h 4483425"/>
                  <a:gd name="connsiteX18" fmla="*/ 6311348 w 6470374"/>
                  <a:gd name="connsiteY18" fmla="*/ 607164 h 4483425"/>
                  <a:gd name="connsiteX19" fmla="*/ 6341165 w 6470374"/>
                  <a:gd name="connsiteY19" fmla="*/ 636981 h 4483425"/>
                  <a:gd name="connsiteX20" fmla="*/ 6430617 w 6470374"/>
                  <a:gd name="connsiteY20" fmla="*/ 696616 h 4483425"/>
                  <a:gd name="connsiteX21" fmla="*/ 6470374 w 6470374"/>
                  <a:gd name="connsiteY21" fmla="*/ 706555 h 4483425"/>
                  <a:gd name="connsiteX0" fmla="*/ 0 w 6470374"/>
                  <a:gd name="connsiteY0" fmla="*/ 4483425 h 4483425"/>
                  <a:gd name="connsiteX1" fmla="*/ 1375107 w 6470374"/>
                  <a:gd name="connsiteY1" fmla="*/ 1568044 h 4483425"/>
                  <a:gd name="connsiteX2" fmla="*/ 1727073 w 6470374"/>
                  <a:gd name="connsiteY2" fmla="*/ 1084242 h 4483425"/>
                  <a:gd name="connsiteX3" fmla="*/ 1952455 w 6470374"/>
                  <a:gd name="connsiteY3" fmla="*/ 1100612 h 4483425"/>
                  <a:gd name="connsiteX4" fmla="*/ 2182223 w 6470374"/>
                  <a:gd name="connsiteY4" fmla="*/ 919369 h 4483425"/>
                  <a:gd name="connsiteX5" fmla="*/ 2524392 w 6470374"/>
                  <a:gd name="connsiteY5" fmla="*/ 606725 h 4483425"/>
                  <a:gd name="connsiteX6" fmla="*/ 2720691 w 6470374"/>
                  <a:gd name="connsiteY6" fmla="*/ 454569 h 4483425"/>
                  <a:gd name="connsiteX7" fmla="*/ 3001471 w 6470374"/>
                  <a:gd name="connsiteY7" fmla="*/ 275812 h 4483425"/>
                  <a:gd name="connsiteX8" fmla="*/ 3313092 w 6470374"/>
                  <a:gd name="connsiteY8" fmla="*/ 132862 h 4483425"/>
                  <a:gd name="connsiteX9" fmla="*/ 3572240 w 6470374"/>
                  <a:gd name="connsiteY9" fmla="*/ 57150 h 4483425"/>
                  <a:gd name="connsiteX10" fmla="*/ 3869098 w 6470374"/>
                  <a:gd name="connsiteY10" fmla="*/ 292 h 4483425"/>
                  <a:gd name="connsiteX11" fmla="*/ 4113923 w 6470374"/>
                  <a:gd name="connsiteY11" fmla="*/ 0 h 4483425"/>
                  <a:gd name="connsiteX12" fmla="*/ 4420281 w 6470374"/>
                  <a:gd name="connsiteY12" fmla="*/ 19732 h 4483425"/>
                  <a:gd name="connsiteX13" fmla="*/ 4730442 w 6470374"/>
                  <a:gd name="connsiteY13" fmla="*/ 76298 h 4483425"/>
                  <a:gd name="connsiteX14" fmla="*/ 5047909 w 6470374"/>
                  <a:gd name="connsiteY14" fmla="*/ 159464 h 4483425"/>
                  <a:gd name="connsiteX15" fmla="*/ 5357191 w 6470374"/>
                  <a:gd name="connsiteY15" fmla="*/ 259294 h 4483425"/>
                  <a:gd name="connsiteX16" fmla="*/ 5734878 w 6470374"/>
                  <a:gd name="connsiteY16" fmla="*/ 378564 h 4483425"/>
                  <a:gd name="connsiteX17" fmla="*/ 6112565 w 6470374"/>
                  <a:gd name="connsiteY17" fmla="*/ 507773 h 4483425"/>
                  <a:gd name="connsiteX18" fmla="*/ 6341165 w 6470374"/>
                  <a:gd name="connsiteY18" fmla="*/ 636981 h 4483425"/>
                  <a:gd name="connsiteX19" fmla="*/ 6430617 w 6470374"/>
                  <a:gd name="connsiteY19" fmla="*/ 696616 h 4483425"/>
                  <a:gd name="connsiteX20" fmla="*/ 6470374 w 6470374"/>
                  <a:gd name="connsiteY20" fmla="*/ 706555 h 4483425"/>
                  <a:gd name="connsiteX0" fmla="*/ 0 w 6470374"/>
                  <a:gd name="connsiteY0" fmla="*/ 4483425 h 4483425"/>
                  <a:gd name="connsiteX1" fmla="*/ 1375107 w 6470374"/>
                  <a:gd name="connsiteY1" fmla="*/ 1568044 h 4483425"/>
                  <a:gd name="connsiteX2" fmla="*/ 1727073 w 6470374"/>
                  <a:gd name="connsiteY2" fmla="*/ 1084242 h 4483425"/>
                  <a:gd name="connsiteX3" fmla="*/ 1952455 w 6470374"/>
                  <a:gd name="connsiteY3" fmla="*/ 1100612 h 4483425"/>
                  <a:gd name="connsiteX4" fmla="*/ 2182223 w 6470374"/>
                  <a:gd name="connsiteY4" fmla="*/ 919369 h 4483425"/>
                  <a:gd name="connsiteX5" fmla="*/ 2524392 w 6470374"/>
                  <a:gd name="connsiteY5" fmla="*/ 606725 h 4483425"/>
                  <a:gd name="connsiteX6" fmla="*/ 2720691 w 6470374"/>
                  <a:gd name="connsiteY6" fmla="*/ 454569 h 4483425"/>
                  <a:gd name="connsiteX7" fmla="*/ 3001471 w 6470374"/>
                  <a:gd name="connsiteY7" fmla="*/ 275812 h 4483425"/>
                  <a:gd name="connsiteX8" fmla="*/ 3313092 w 6470374"/>
                  <a:gd name="connsiteY8" fmla="*/ 132862 h 4483425"/>
                  <a:gd name="connsiteX9" fmla="*/ 3572240 w 6470374"/>
                  <a:gd name="connsiteY9" fmla="*/ 57150 h 4483425"/>
                  <a:gd name="connsiteX10" fmla="*/ 3869098 w 6470374"/>
                  <a:gd name="connsiteY10" fmla="*/ 292 h 4483425"/>
                  <a:gd name="connsiteX11" fmla="*/ 4113923 w 6470374"/>
                  <a:gd name="connsiteY11" fmla="*/ 0 h 4483425"/>
                  <a:gd name="connsiteX12" fmla="*/ 4420281 w 6470374"/>
                  <a:gd name="connsiteY12" fmla="*/ 19732 h 4483425"/>
                  <a:gd name="connsiteX13" fmla="*/ 4730442 w 6470374"/>
                  <a:gd name="connsiteY13" fmla="*/ 76298 h 4483425"/>
                  <a:gd name="connsiteX14" fmla="*/ 5047909 w 6470374"/>
                  <a:gd name="connsiteY14" fmla="*/ 159464 h 4483425"/>
                  <a:gd name="connsiteX15" fmla="*/ 5357191 w 6470374"/>
                  <a:gd name="connsiteY15" fmla="*/ 259294 h 4483425"/>
                  <a:gd name="connsiteX16" fmla="*/ 5734878 w 6470374"/>
                  <a:gd name="connsiteY16" fmla="*/ 378564 h 4483425"/>
                  <a:gd name="connsiteX17" fmla="*/ 6112565 w 6470374"/>
                  <a:gd name="connsiteY17" fmla="*/ 507773 h 4483425"/>
                  <a:gd name="connsiteX18" fmla="*/ 6341165 w 6470374"/>
                  <a:gd name="connsiteY18" fmla="*/ 636981 h 4483425"/>
                  <a:gd name="connsiteX19" fmla="*/ 6470374 w 6470374"/>
                  <a:gd name="connsiteY19" fmla="*/ 706555 h 4483425"/>
                  <a:gd name="connsiteX0" fmla="*/ 0 w 6470374"/>
                  <a:gd name="connsiteY0" fmla="*/ 4483425 h 4483425"/>
                  <a:gd name="connsiteX1" fmla="*/ 1375107 w 6470374"/>
                  <a:gd name="connsiteY1" fmla="*/ 1568044 h 4483425"/>
                  <a:gd name="connsiteX2" fmla="*/ 1727073 w 6470374"/>
                  <a:gd name="connsiteY2" fmla="*/ 1084242 h 4483425"/>
                  <a:gd name="connsiteX3" fmla="*/ 1952455 w 6470374"/>
                  <a:gd name="connsiteY3" fmla="*/ 1100612 h 4483425"/>
                  <a:gd name="connsiteX4" fmla="*/ 2182223 w 6470374"/>
                  <a:gd name="connsiteY4" fmla="*/ 919369 h 4483425"/>
                  <a:gd name="connsiteX5" fmla="*/ 2524392 w 6470374"/>
                  <a:gd name="connsiteY5" fmla="*/ 606725 h 4483425"/>
                  <a:gd name="connsiteX6" fmla="*/ 2720691 w 6470374"/>
                  <a:gd name="connsiteY6" fmla="*/ 454569 h 4483425"/>
                  <a:gd name="connsiteX7" fmla="*/ 3001471 w 6470374"/>
                  <a:gd name="connsiteY7" fmla="*/ 275812 h 4483425"/>
                  <a:gd name="connsiteX8" fmla="*/ 3313092 w 6470374"/>
                  <a:gd name="connsiteY8" fmla="*/ 132862 h 4483425"/>
                  <a:gd name="connsiteX9" fmla="*/ 3572240 w 6470374"/>
                  <a:gd name="connsiteY9" fmla="*/ 57150 h 4483425"/>
                  <a:gd name="connsiteX10" fmla="*/ 3869098 w 6470374"/>
                  <a:gd name="connsiteY10" fmla="*/ 292 h 4483425"/>
                  <a:gd name="connsiteX11" fmla="*/ 4113923 w 6470374"/>
                  <a:gd name="connsiteY11" fmla="*/ 0 h 4483425"/>
                  <a:gd name="connsiteX12" fmla="*/ 4420281 w 6470374"/>
                  <a:gd name="connsiteY12" fmla="*/ 19732 h 4483425"/>
                  <a:gd name="connsiteX13" fmla="*/ 4730442 w 6470374"/>
                  <a:gd name="connsiteY13" fmla="*/ 76298 h 4483425"/>
                  <a:gd name="connsiteX14" fmla="*/ 5047909 w 6470374"/>
                  <a:gd name="connsiteY14" fmla="*/ 159464 h 4483425"/>
                  <a:gd name="connsiteX15" fmla="*/ 5357191 w 6470374"/>
                  <a:gd name="connsiteY15" fmla="*/ 259294 h 4483425"/>
                  <a:gd name="connsiteX16" fmla="*/ 5734878 w 6470374"/>
                  <a:gd name="connsiteY16" fmla="*/ 378564 h 4483425"/>
                  <a:gd name="connsiteX17" fmla="*/ 6085671 w 6470374"/>
                  <a:gd name="connsiteY17" fmla="*/ 541390 h 4483425"/>
                  <a:gd name="connsiteX18" fmla="*/ 6341165 w 6470374"/>
                  <a:gd name="connsiteY18" fmla="*/ 636981 h 4483425"/>
                  <a:gd name="connsiteX19" fmla="*/ 6470374 w 6470374"/>
                  <a:gd name="connsiteY19" fmla="*/ 706555 h 4483425"/>
                  <a:gd name="connsiteX0" fmla="*/ 0 w 6470374"/>
                  <a:gd name="connsiteY0" fmla="*/ 4483425 h 4483425"/>
                  <a:gd name="connsiteX1" fmla="*/ 1375107 w 6470374"/>
                  <a:gd name="connsiteY1" fmla="*/ 1568044 h 4483425"/>
                  <a:gd name="connsiteX2" fmla="*/ 1727073 w 6470374"/>
                  <a:gd name="connsiteY2" fmla="*/ 1084242 h 4483425"/>
                  <a:gd name="connsiteX3" fmla="*/ 1952455 w 6470374"/>
                  <a:gd name="connsiteY3" fmla="*/ 1100612 h 4483425"/>
                  <a:gd name="connsiteX4" fmla="*/ 2182223 w 6470374"/>
                  <a:gd name="connsiteY4" fmla="*/ 919369 h 4483425"/>
                  <a:gd name="connsiteX5" fmla="*/ 2524392 w 6470374"/>
                  <a:gd name="connsiteY5" fmla="*/ 606725 h 4483425"/>
                  <a:gd name="connsiteX6" fmla="*/ 2720691 w 6470374"/>
                  <a:gd name="connsiteY6" fmla="*/ 454569 h 4483425"/>
                  <a:gd name="connsiteX7" fmla="*/ 3001471 w 6470374"/>
                  <a:gd name="connsiteY7" fmla="*/ 275812 h 4483425"/>
                  <a:gd name="connsiteX8" fmla="*/ 3313092 w 6470374"/>
                  <a:gd name="connsiteY8" fmla="*/ 132862 h 4483425"/>
                  <a:gd name="connsiteX9" fmla="*/ 3572240 w 6470374"/>
                  <a:gd name="connsiteY9" fmla="*/ 57150 h 4483425"/>
                  <a:gd name="connsiteX10" fmla="*/ 3869098 w 6470374"/>
                  <a:gd name="connsiteY10" fmla="*/ 292 h 4483425"/>
                  <a:gd name="connsiteX11" fmla="*/ 4113923 w 6470374"/>
                  <a:gd name="connsiteY11" fmla="*/ 0 h 4483425"/>
                  <a:gd name="connsiteX12" fmla="*/ 4420281 w 6470374"/>
                  <a:gd name="connsiteY12" fmla="*/ 19732 h 4483425"/>
                  <a:gd name="connsiteX13" fmla="*/ 4730442 w 6470374"/>
                  <a:gd name="connsiteY13" fmla="*/ 76298 h 4483425"/>
                  <a:gd name="connsiteX14" fmla="*/ 5047909 w 6470374"/>
                  <a:gd name="connsiteY14" fmla="*/ 159464 h 4483425"/>
                  <a:gd name="connsiteX15" fmla="*/ 5357191 w 6470374"/>
                  <a:gd name="connsiteY15" fmla="*/ 259294 h 4483425"/>
                  <a:gd name="connsiteX16" fmla="*/ 5734878 w 6470374"/>
                  <a:gd name="connsiteY16" fmla="*/ 388649 h 4483425"/>
                  <a:gd name="connsiteX17" fmla="*/ 6085671 w 6470374"/>
                  <a:gd name="connsiteY17" fmla="*/ 541390 h 4483425"/>
                  <a:gd name="connsiteX18" fmla="*/ 6341165 w 6470374"/>
                  <a:gd name="connsiteY18" fmla="*/ 636981 h 4483425"/>
                  <a:gd name="connsiteX19" fmla="*/ 6470374 w 6470374"/>
                  <a:gd name="connsiteY19" fmla="*/ 706555 h 4483425"/>
                  <a:gd name="connsiteX0" fmla="*/ 0 w 6470374"/>
                  <a:gd name="connsiteY0" fmla="*/ 4483425 h 4483425"/>
                  <a:gd name="connsiteX1" fmla="*/ 1375107 w 6470374"/>
                  <a:gd name="connsiteY1" fmla="*/ 1568044 h 4483425"/>
                  <a:gd name="connsiteX2" fmla="*/ 1727073 w 6470374"/>
                  <a:gd name="connsiteY2" fmla="*/ 1084242 h 4483425"/>
                  <a:gd name="connsiteX3" fmla="*/ 1952455 w 6470374"/>
                  <a:gd name="connsiteY3" fmla="*/ 1100612 h 4483425"/>
                  <a:gd name="connsiteX4" fmla="*/ 2182223 w 6470374"/>
                  <a:gd name="connsiteY4" fmla="*/ 919369 h 4483425"/>
                  <a:gd name="connsiteX5" fmla="*/ 2524392 w 6470374"/>
                  <a:gd name="connsiteY5" fmla="*/ 606725 h 4483425"/>
                  <a:gd name="connsiteX6" fmla="*/ 2720691 w 6470374"/>
                  <a:gd name="connsiteY6" fmla="*/ 454569 h 4483425"/>
                  <a:gd name="connsiteX7" fmla="*/ 3001471 w 6470374"/>
                  <a:gd name="connsiteY7" fmla="*/ 275812 h 4483425"/>
                  <a:gd name="connsiteX8" fmla="*/ 3313092 w 6470374"/>
                  <a:gd name="connsiteY8" fmla="*/ 132862 h 4483425"/>
                  <a:gd name="connsiteX9" fmla="*/ 3572240 w 6470374"/>
                  <a:gd name="connsiteY9" fmla="*/ 57150 h 4483425"/>
                  <a:gd name="connsiteX10" fmla="*/ 3869098 w 6470374"/>
                  <a:gd name="connsiteY10" fmla="*/ 292 h 4483425"/>
                  <a:gd name="connsiteX11" fmla="*/ 4113923 w 6470374"/>
                  <a:gd name="connsiteY11" fmla="*/ 0 h 4483425"/>
                  <a:gd name="connsiteX12" fmla="*/ 4420281 w 6470374"/>
                  <a:gd name="connsiteY12" fmla="*/ 19732 h 4483425"/>
                  <a:gd name="connsiteX13" fmla="*/ 4730442 w 6470374"/>
                  <a:gd name="connsiteY13" fmla="*/ 76298 h 4483425"/>
                  <a:gd name="connsiteX14" fmla="*/ 5047909 w 6470374"/>
                  <a:gd name="connsiteY14" fmla="*/ 159464 h 4483425"/>
                  <a:gd name="connsiteX15" fmla="*/ 5357191 w 6470374"/>
                  <a:gd name="connsiteY15" fmla="*/ 259294 h 4483425"/>
                  <a:gd name="connsiteX16" fmla="*/ 5734878 w 6470374"/>
                  <a:gd name="connsiteY16" fmla="*/ 388649 h 4483425"/>
                  <a:gd name="connsiteX17" fmla="*/ 5984818 w 6470374"/>
                  <a:gd name="connsiteY17" fmla="*/ 484240 h 4483425"/>
                  <a:gd name="connsiteX18" fmla="*/ 6341165 w 6470374"/>
                  <a:gd name="connsiteY18" fmla="*/ 636981 h 4483425"/>
                  <a:gd name="connsiteX19" fmla="*/ 6470374 w 6470374"/>
                  <a:gd name="connsiteY19" fmla="*/ 706555 h 4483425"/>
                  <a:gd name="connsiteX0" fmla="*/ 0 w 6470374"/>
                  <a:gd name="connsiteY0" fmla="*/ 4483425 h 4483425"/>
                  <a:gd name="connsiteX1" fmla="*/ 1375107 w 6470374"/>
                  <a:gd name="connsiteY1" fmla="*/ 1568044 h 4483425"/>
                  <a:gd name="connsiteX2" fmla="*/ 1727073 w 6470374"/>
                  <a:gd name="connsiteY2" fmla="*/ 1084242 h 4483425"/>
                  <a:gd name="connsiteX3" fmla="*/ 1952455 w 6470374"/>
                  <a:gd name="connsiteY3" fmla="*/ 1100612 h 4483425"/>
                  <a:gd name="connsiteX4" fmla="*/ 2182223 w 6470374"/>
                  <a:gd name="connsiteY4" fmla="*/ 919369 h 4483425"/>
                  <a:gd name="connsiteX5" fmla="*/ 2524392 w 6470374"/>
                  <a:gd name="connsiteY5" fmla="*/ 606725 h 4483425"/>
                  <a:gd name="connsiteX6" fmla="*/ 2720691 w 6470374"/>
                  <a:gd name="connsiteY6" fmla="*/ 454569 h 4483425"/>
                  <a:gd name="connsiteX7" fmla="*/ 3001471 w 6470374"/>
                  <a:gd name="connsiteY7" fmla="*/ 275812 h 4483425"/>
                  <a:gd name="connsiteX8" fmla="*/ 3313092 w 6470374"/>
                  <a:gd name="connsiteY8" fmla="*/ 132862 h 4483425"/>
                  <a:gd name="connsiteX9" fmla="*/ 3572240 w 6470374"/>
                  <a:gd name="connsiteY9" fmla="*/ 57150 h 4483425"/>
                  <a:gd name="connsiteX10" fmla="*/ 3869098 w 6470374"/>
                  <a:gd name="connsiteY10" fmla="*/ 292 h 4483425"/>
                  <a:gd name="connsiteX11" fmla="*/ 4113923 w 6470374"/>
                  <a:gd name="connsiteY11" fmla="*/ 0 h 4483425"/>
                  <a:gd name="connsiteX12" fmla="*/ 4420281 w 6470374"/>
                  <a:gd name="connsiteY12" fmla="*/ 19732 h 4483425"/>
                  <a:gd name="connsiteX13" fmla="*/ 4730442 w 6470374"/>
                  <a:gd name="connsiteY13" fmla="*/ 76298 h 4483425"/>
                  <a:gd name="connsiteX14" fmla="*/ 5047909 w 6470374"/>
                  <a:gd name="connsiteY14" fmla="*/ 159464 h 4483425"/>
                  <a:gd name="connsiteX15" fmla="*/ 5357191 w 6470374"/>
                  <a:gd name="connsiteY15" fmla="*/ 259294 h 4483425"/>
                  <a:gd name="connsiteX16" fmla="*/ 5734878 w 6470374"/>
                  <a:gd name="connsiteY16" fmla="*/ 388649 h 4483425"/>
                  <a:gd name="connsiteX17" fmla="*/ 5984818 w 6470374"/>
                  <a:gd name="connsiteY17" fmla="*/ 484240 h 4483425"/>
                  <a:gd name="connsiteX18" fmla="*/ 6280653 w 6470374"/>
                  <a:gd name="connsiteY18" fmla="*/ 620172 h 4483425"/>
                  <a:gd name="connsiteX19" fmla="*/ 6470374 w 6470374"/>
                  <a:gd name="connsiteY19" fmla="*/ 706555 h 4483425"/>
                  <a:gd name="connsiteX0" fmla="*/ 0 w 6487182"/>
                  <a:gd name="connsiteY0" fmla="*/ 4483425 h 4483425"/>
                  <a:gd name="connsiteX1" fmla="*/ 1375107 w 6487182"/>
                  <a:gd name="connsiteY1" fmla="*/ 1568044 h 4483425"/>
                  <a:gd name="connsiteX2" fmla="*/ 1727073 w 6487182"/>
                  <a:gd name="connsiteY2" fmla="*/ 1084242 h 4483425"/>
                  <a:gd name="connsiteX3" fmla="*/ 1952455 w 6487182"/>
                  <a:gd name="connsiteY3" fmla="*/ 1100612 h 4483425"/>
                  <a:gd name="connsiteX4" fmla="*/ 2182223 w 6487182"/>
                  <a:gd name="connsiteY4" fmla="*/ 919369 h 4483425"/>
                  <a:gd name="connsiteX5" fmla="*/ 2524392 w 6487182"/>
                  <a:gd name="connsiteY5" fmla="*/ 606725 h 4483425"/>
                  <a:gd name="connsiteX6" fmla="*/ 2720691 w 6487182"/>
                  <a:gd name="connsiteY6" fmla="*/ 454569 h 4483425"/>
                  <a:gd name="connsiteX7" fmla="*/ 3001471 w 6487182"/>
                  <a:gd name="connsiteY7" fmla="*/ 275812 h 4483425"/>
                  <a:gd name="connsiteX8" fmla="*/ 3313092 w 6487182"/>
                  <a:gd name="connsiteY8" fmla="*/ 132862 h 4483425"/>
                  <a:gd name="connsiteX9" fmla="*/ 3572240 w 6487182"/>
                  <a:gd name="connsiteY9" fmla="*/ 57150 h 4483425"/>
                  <a:gd name="connsiteX10" fmla="*/ 3869098 w 6487182"/>
                  <a:gd name="connsiteY10" fmla="*/ 292 h 4483425"/>
                  <a:gd name="connsiteX11" fmla="*/ 4113923 w 6487182"/>
                  <a:gd name="connsiteY11" fmla="*/ 0 h 4483425"/>
                  <a:gd name="connsiteX12" fmla="*/ 4420281 w 6487182"/>
                  <a:gd name="connsiteY12" fmla="*/ 19732 h 4483425"/>
                  <a:gd name="connsiteX13" fmla="*/ 4730442 w 6487182"/>
                  <a:gd name="connsiteY13" fmla="*/ 76298 h 4483425"/>
                  <a:gd name="connsiteX14" fmla="*/ 5047909 w 6487182"/>
                  <a:gd name="connsiteY14" fmla="*/ 159464 h 4483425"/>
                  <a:gd name="connsiteX15" fmla="*/ 5357191 w 6487182"/>
                  <a:gd name="connsiteY15" fmla="*/ 259294 h 4483425"/>
                  <a:gd name="connsiteX16" fmla="*/ 5734878 w 6487182"/>
                  <a:gd name="connsiteY16" fmla="*/ 388649 h 4483425"/>
                  <a:gd name="connsiteX17" fmla="*/ 5984818 w 6487182"/>
                  <a:gd name="connsiteY17" fmla="*/ 484240 h 4483425"/>
                  <a:gd name="connsiteX18" fmla="*/ 6280653 w 6487182"/>
                  <a:gd name="connsiteY18" fmla="*/ 620172 h 4483425"/>
                  <a:gd name="connsiteX19" fmla="*/ 6487182 w 6487182"/>
                  <a:gd name="connsiteY19" fmla="*/ 713279 h 4483425"/>
                  <a:gd name="connsiteX0" fmla="*/ 0 w 6487182"/>
                  <a:gd name="connsiteY0" fmla="*/ 4483425 h 4483425"/>
                  <a:gd name="connsiteX1" fmla="*/ 1375107 w 6487182"/>
                  <a:gd name="connsiteY1" fmla="*/ 1568044 h 4483425"/>
                  <a:gd name="connsiteX2" fmla="*/ 1727073 w 6487182"/>
                  <a:gd name="connsiteY2" fmla="*/ 1084242 h 4483425"/>
                  <a:gd name="connsiteX3" fmla="*/ 2182223 w 6487182"/>
                  <a:gd name="connsiteY3" fmla="*/ 919369 h 4483425"/>
                  <a:gd name="connsiteX4" fmla="*/ 2524392 w 6487182"/>
                  <a:gd name="connsiteY4" fmla="*/ 606725 h 4483425"/>
                  <a:gd name="connsiteX5" fmla="*/ 2720691 w 6487182"/>
                  <a:gd name="connsiteY5" fmla="*/ 454569 h 4483425"/>
                  <a:gd name="connsiteX6" fmla="*/ 3001471 w 6487182"/>
                  <a:gd name="connsiteY6" fmla="*/ 275812 h 4483425"/>
                  <a:gd name="connsiteX7" fmla="*/ 3313092 w 6487182"/>
                  <a:gd name="connsiteY7" fmla="*/ 132862 h 4483425"/>
                  <a:gd name="connsiteX8" fmla="*/ 3572240 w 6487182"/>
                  <a:gd name="connsiteY8" fmla="*/ 57150 h 4483425"/>
                  <a:gd name="connsiteX9" fmla="*/ 3869098 w 6487182"/>
                  <a:gd name="connsiteY9" fmla="*/ 292 h 4483425"/>
                  <a:gd name="connsiteX10" fmla="*/ 4113923 w 6487182"/>
                  <a:gd name="connsiteY10" fmla="*/ 0 h 4483425"/>
                  <a:gd name="connsiteX11" fmla="*/ 4420281 w 6487182"/>
                  <a:gd name="connsiteY11" fmla="*/ 19732 h 4483425"/>
                  <a:gd name="connsiteX12" fmla="*/ 4730442 w 6487182"/>
                  <a:gd name="connsiteY12" fmla="*/ 76298 h 4483425"/>
                  <a:gd name="connsiteX13" fmla="*/ 5047909 w 6487182"/>
                  <a:gd name="connsiteY13" fmla="*/ 159464 h 4483425"/>
                  <a:gd name="connsiteX14" fmla="*/ 5357191 w 6487182"/>
                  <a:gd name="connsiteY14" fmla="*/ 259294 h 4483425"/>
                  <a:gd name="connsiteX15" fmla="*/ 5734878 w 6487182"/>
                  <a:gd name="connsiteY15" fmla="*/ 388649 h 4483425"/>
                  <a:gd name="connsiteX16" fmla="*/ 5984818 w 6487182"/>
                  <a:gd name="connsiteY16" fmla="*/ 484240 h 4483425"/>
                  <a:gd name="connsiteX17" fmla="*/ 6280653 w 6487182"/>
                  <a:gd name="connsiteY17" fmla="*/ 620172 h 4483425"/>
                  <a:gd name="connsiteX18" fmla="*/ 6487182 w 6487182"/>
                  <a:gd name="connsiteY18" fmla="*/ 713279 h 4483425"/>
                  <a:gd name="connsiteX0" fmla="*/ 0 w 6487182"/>
                  <a:gd name="connsiteY0" fmla="*/ 4483425 h 4483425"/>
                  <a:gd name="connsiteX1" fmla="*/ 1375107 w 6487182"/>
                  <a:gd name="connsiteY1" fmla="*/ 1568044 h 4483425"/>
                  <a:gd name="connsiteX2" fmla="*/ 2182223 w 6487182"/>
                  <a:gd name="connsiteY2" fmla="*/ 919369 h 4483425"/>
                  <a:gd name="connsiteX3" fmla="*/ 2524392 w 6487182"/>
                  <a:gd name="connsiteY3" fmla="*/ 606725 h 4483425"/>
                  <a:gd name="connsiteX4" fmla="*/ 2720691 w 6487182"/>
                  <a:gd name="connsiteY4" fmla="*/ 454569 h 4483425"/>
                  <a:gd name="connsiteX5" fmla="*/ 3001471 w 6487182"/>
                  <a:gd name="connsiteY5" fmla="*/ 275812 h 4483425"/>
                  <a:gd name="connsiteX6" fmla="*/ 3313092 w 6487182"/>
                  <a:gd name="connsiteY6" fmla="*/ 132862 h 4483425"/>
                  <a:gd name="connsiteX7" fmla="*/ 3572240 w 6487182"/>
                  <a:gd name="connsiteY7" fmla="*/ 57150 h 4483425"/>
                  <a:gd name="connsiteX8" fmla="*/ 3869098 w 6487182"/>
                  <a:gd name="connsiteY8" fmla="*/ 292 h 4483425"/>
                  <a:gd name="connsiteX9" fmla="*/ 4113923 w 6487182"/>
                  <a:gd name="connsiteY9" fmla="*/ 0 h 4483425"/>
                  <a:gd name="connsiteX10" fmla="*/ 4420281 w 6487182"/>
                  <a:gd name="connsiteY10" fmla="*/ 19732 h 4483425"/>
                  <a:gd name="connsiteX11" fmla="*/ 4730442 w 6487182"/>
                  <a:gd name="connsiteY11" fmla="*/ 76298 h 4483425"/>
                  <a:gd name="connsiteX12" fmla="*/ 5047909 w 6487182"/>
                  <a:gd name="connsiteY12" fmla="*/ 159464 h 4483425"/>
                  <a:gd name="connsiteX13" fmla="*/ 5357191 w 6487182"/>
                  <a:gd name="connsiteY13" fmla="*/ 259294 h 4483425"/>
                  <a:gd name="connsiteX14" fmla="*/ 5734878 w 6487182"/>
                  <a:gd name="connsiteY14" fmla="*/ 388649 h 4483425"/>
                  <a:gd name="connsiteX15" fmla="*/ 5984818 w 6487182"/>
                  <a:gd name="connsiteY15" fmla="*/ 484240 h 4483425"/>
                  <a:gd name="connsiteX16" fmla="*/ 6280653 w 6487182"/>
                  <a:gd name="connsiteY16" fmla="*/ 620172 h 4483425"/>
                  <a:gd name="connsiteX17" fmla="*/ 6487182 w 6487182"/>
                  <a:gd name="connsiteY17" fmla="*/ 713279 h 4483425"/>
                  <a:gd name="connsiteX0" fmla="*/ 0 w 6487182"/>
                  <a:gd name="connsiteY0" fmla="*/ 4483425 h 4483425"/>
                  <a:gd name="connsiteX1" fmla="*/ 1375107 w 6487182"/>
                  <a:gd name="connsiteY1" fmla="*/ 1568044 h 4483425"/>
                  <a:gd name="connsiteX2" fmla="*/ 2045351 w 6487182"/>
                  <a:gd name="connsiteY2" fmla="*/ 837244 h 4483425"/>
                  <a:gd name="connsiteX3" fmla="*/ 2524392 w 6487182"/>
                  <a:gd name="connsiteY3" fmla="*/ 606725 h 4483425"/>
                  <a:gd name="connsiteX4" fmla="*/ 2720691 w 6487182"/>
                  <a:gd name="connsiteY4" fmla="*/ 454569 h 4483425"/>
                  <a:gd name="connsiteX5" fmla="*/ 3001471 w 6487182"/>
                  <a:gd name="connsiteY5" fmla="*/ 275812 h 4483425"/>
                  <a:gd name="connsiteX6" fmla="*/ 3313092 w 6487182"/>
                  <a:gd name="connsiteY6" fmla="*/ 132862 h 4483425"/>
                  <a:gd name="connsiteX7" fmla="*/ 3572240 w 6487182"/>
                  <a:gd name="connsiteY7" fmla="*/ 57150 h 4483425"/>
                  <a:gd name="connsiteX8" fmla="*/ 3869098 w 6487182"/>
                  <a:gd name="connsiteY8" fmla="*/ 292 h 4483425"/>
                  <a:gd name="connsiteX9" fmla="*/ 4113923 w 6487182"/>
                  <a:gd name="connsiteY9" fmla="*/ 0 h 4483425"/>
                  <a:gd name="connsiteX10" fmla="*/ 4420281 w 6487182"/>
                  <a:gd name="connsiteY10" fmla="*/ 19732 h 4483425"/>
                  <a:gd name="connsiteX11" fmla="*/ 4730442 w 6487182"/>
                  <a:gd name="connsiteY11" fmla="*/ 76298 h 4483425"/>
                  <a:gd name="connsiteX12" fmla="*/ 5047909 w 6487182"/>
                  <a:gd name="connsiteY12" fmla="*/ 159464 h 4483425"/>
                  <a:gd name="connsiteX13" fmla="*/ 5357191 w 6487182"/>
                  <a:gd name="connsiteY13" fmla="*/ 259294 h 4483425"/>
                  <a:gd name="connsiteX14" fmla="*/ 5734878 w 6487182"/>
                  <a:gd name="connsiteY14" fmla="*/ 388649 h 4483425"/>
                  <a:gd name="connsiteX15" fmla="*/ 5984818 w 6487182"/>
                  <a:gd name="connsiteY15" fmla="*/ 484240 h 4483425"/>
                  <a:gd name="connsiteX16" fmla="*/ 6280653 w 6487182"/>
                  <a:gd name="connsiteY16" fmla="*/ 620172 h 4483425"/>
                  <a:gd name="connsiteX17" fmla="*/ 6487182 w 6487182"/>
                  <a:gd name="connsiteY17" fmla="*/ 713279 h 4483425"/>
                  <a:gd name="connsiteX0" fmla="*/ 0 w 6487182"/>
                  <a:gd name="connsiteY0" fmla="*/ 4483425 h 4483425"/>
                  <a:gd name="connsiteX1" fmla="*/ 1375107 w 6487182"/>
                  <a:gd name="connsiteY1" fmla="*/ 1568044 h 4483425"/>
                  <a:gd name="connsiteX2" fmla="*/ 2045351 w 6487182"/>
                  <a:gd name="connsiteY2" fmla="*/ 837244 h 4483425"/>
                  <a:gd name="connsiteX3" fmla="*/ 2720691 w 6487182"/>
                  <a:gd name="connsiteY3" fmla="*/ 454569 h 4483425"/>
                  <a:gd name="connsiteX4" fmla="*/ 3001471 w 6487182"/>
                  <a:gd name="connsiteY4" fmla="*/ 275812 h 4483425"/>
                  <a:gd name="connsiteX5" fmla="*/ 3313092 w 6487182"/>
                  <a:gd name="connsiteY5" fmla="*/ 132862 h 4483425"/>
                  <a:gd name="connsiteX6" fmla="*/ 3572240 w 6487182"/>
                  <a:gd name="connsiteY6" fmla="*/ 57150 h 4483425"/>
                  <a:gd name="connsiteX7" fmla="*/ 3869098 w 6487182"/>
                  <a:gd name="connsiteY7" fmla="*/ 292 h 4483425"/>
                  <a:gd name="connsiteX8" fmla="*/ 4113923 w 6487182"/>
                  <a:gd name="connsiteY8" fmla="*/ 0 h 4483425"/>
                  <a:gd name="connsiteX9" fmla="*/ 4420281 w 6487182"/>
                  <a:gd name="connsiteY9" fmla="*/ 19732 h 4483425"/>
                  <a:gd name="connsiteX10" fmla="*/ 4730442 w 6487182"/>
                  <a:gd name="connsiteY10" fmla="*/ 76298 h 4483425"/>
                  <a:gd name="connsiteX11" fmla="*/ 5047909 w 6487182"/>
                  <a:gd name="connsiteY11" fmla="*/ 159464 h 4483425"/>
                  <a:gd name="connsiteX12" fmla="*/ 5357191 w 6487182"/>
                  <a:gd name="connsiteY12" fmla="*/ 259294 h 4483425"/>
                  <a:gd name="connsiteX13" fmla="*/ 5734878 w 6487182"/>
                  <a:gd name="connsiteY13" fmla="*/ 388649 h 4483425"/>
                  <a:gd name="connsiteX14" fmla="*/ 5984818 w 6487182"/>
                  <a:gd name="connsiteY14" fmla="*/ 484240 h 4483425"/>
                  <a:gd name="connsiteX15" fmla="*/ 6280653 w 6487182"/>
                  <a:gd name="connsiteY15" fmla="*/ 620172 h 4483425"/>
                  <a:gd name="connsiteX16" fmla="*/ 6487182 w 6487182"/>
                  <a:gd name="connsiteY16" fmla="*/ 713279 h 4483425"/>
                  <a:gd name="connsiteX0" fmla="*/ 0 w 6487182"/>
                  <a:gd name="connsiteY0" fmla="*/ 4483425 h 4483425"/>
                  <a:gd name="connsiteX1" fmla="*/ 1375107 w 6487182"/>
                  <a:gd name="connsiteY1" fmla="*/ 1568044 h 4483425"/>
                  <a:gd name="connsiteX2" fmla="*/ 2109224 w 6487182"/>
                  <a:gd name="connsiteY2" fmla="*/ 891993 h 4483425"/>
                  <a:gd name="connsiteX3" fmla="*/ 2720691 w 6487182"/>
                  <a:gd name="connsiteY3" fmla="*/ 454569 h 4483425"/>
                  <a:gd name="connsiteX4" fmla="*/ 3001471 w 6487182"/>
                  <a:gd name="connsiteY4" fmla="*/ 275812 h 4483425"/>
                  <a:gd name="connsiteX5" fmla="*/ 3313092 w 6487182"/>
                  <a:gd name="connsiteY5" fmla="*/ 132862 h 4483425"/>
                  <a:gd name="connsiteX6" fmla="*/ 3572240 w 6487182"/>
                  <a:gd name="connsiteY6" fmla="*/ 57150 h 4483425"/>
                  <a:gd name="connsiteX7" fmla="*/ 3869098 w 6487182"/>
                  <a:gd name="connsiteY7" fmla="*/ 292 h 4483425"/>
                  <a:gd name="connsiteX8" fmla="*/ 4113923 w 6487182"/>
                  <a:gd name="connsiteY8" fmla="*/ 0 h 4483425"/>
                  <a:gd name="connsiteX9" fmla="*/ 4420281 w 6487182"/>
                  <a:gd name="connsiteY9" fmla="*/ 19732 h 4483425"/>
                  <a:gd name="connsiteX10" fmla="*/ 4730442 w 6487182"/>
                  <a:gd name="connsiteY10" fmla="*/ 76298 h 4483425"/>
                  <a:gd name="connsiteX11" fmla="*/ 5047909 w 6487182"/>
                  <a:gd name="connsiteY11" fmla="*/ 159464 h 4483425"/>
                  <a:gd name="connsiteX12" fmla="*/ 5357191 w 6487182"/>
                  <a:gd name="connsiteY12" fmla="*/ 259294 h 4483425"/>
                  <a:gd name="connsiteX13" fmla="*/ 5734878 w 6487182"/>
                  <a:gd name="connsiteY13" fmla="*/ 388649 h 4483425"/>
                  <a:gd name="connsiteX14" fmla="*/ 5984818 w 6487182"/>
                  <a:gd name="connsiteY14" fmla="*/ 484240 h 4483425"/>
                  <a:gd name="connsiteX15" fmla="*/ 6280653 w 6487182"/>
                  <a:gd name="connsiteY15" fmla="*/ 620172 h 4483425"/>
                  <a:gd name="connsiteX16" fmla="*/ 6487182 w 6487182"/>
                  <a:gd name="connsiteY16" fmla="*/ 713279 h 4483425"/>
                  <a:gd name="connsiteX0" fmla="*/ 0 w 6487182"/>
                  <a:gd name="connsiteY0" fmla="*/ 4483425 h 4483425"/>
                  <a:gd name="connsiteX1" fmla="*/ 1375107 w 6487182"/>
                  <a:gd name="connsiteY1" fmla="*/ 1568044 h 4483425"/>
                  <a:gd name="connsiteX2" fmla="*/ 1999725 w 6487182"/>
                  <a:gd name="connsiteY2" fmla="*/ 800745 h 4483425"/>
                  <a:gd name="connsiteX3" fmla="*/ 2720691 w 6487182"/>
                  <a:gd name="connsiteY3" fmla="*/ 454569 h 4483425"/>
                  <a:gd name="connsiteX4" fmla="*/ 3001471 w 6487182"/>
                  <a:gd name="connsiteY4" fmla="*/ 275812 h 4483425"/>
                  <a:gd name="connsiteX5" fmla="*/ 3313092 w 6487182"/>
                  <a:gd name="connsiteY5" fmla="*/ 132862 h 4483425"/>
                  <a:gd name="connsiteX6" fmla="*/ 3572240 w 6487182"/>
                  <a:gd name="connsiteY6" fmla="*/ 57150 h 4483425"/>
                  <a:gd name="connsiteX7" fmla="*/ 3869098 w 6487182"/>
                  <a:gd name="connsiteY7" fmla="*/ 292 h 4483425"/>
                  <a:gd name="connsiteX8" fmla="*/ 4113923 w 6487182"/>
                  <a:gd name="connsiteY8" fmla="*/ 0 h 4483425"/>
                  <a:gd name="connsiteX9" fmla="*/ 4420281 w 6487182"/>
                  <a:gd name="connsiteY9" fmla="*/ 19732 h 4483425"/>
                  <a:gd name="connsiteX10" fmla="*/ 4730442 w 6487182"/>
                  <a:gd name="connsiteY10" fmla="*/ 76298 h 4483425"/>
                  <a:gd name="connsiteX11" fmla="*/ 5047909 w 6487182"/>
                  <a:gd name="connsiteY11" fmla="*/ 159464 h 4483425"/>
                  <a:gd name="connsiteX12" fmla="*/ 5357191 w 6487182"/>
                  <a:gd name="connsiteY12" fmla="*/ 259294 h 4483425"/>
                  <a:gd name="connsiteX13" fmla="*/ 5734878 w 6487182"/>
                  <a:gd name="connsiteY13" fmla="*/ 388649 h 4483425"/>
                  <a:gd name="connsiteX14" fmla="*/ 5984818 w 6487182"/>
                  <a:gd name="connsiteY14" fmla="*/ 484240 h 4483425"/>
                  <a:gd name="connsiteX15" fmla="*/ 6280653 w 6487182"/>
                  <a:gd name="connsiteY15" fmla="*/ 620172 h 4483425"/>
                  <a:gd name="connsiteX16" fmla="*/ 6487182 w 6487182"/>
                  <a:gd name="connsiteY16" fmla="*/ 713279 h 4483425"/>
                  <a:gd name="connsiteX0" fmla="*/ 0 w 6487182"/>
                  <a:gd name="connsiteY0" fmla="*/ 4483425 h 4483425"/>
                  <a:gd name="connsiteX1" fmla="*/ 1375107 w 6487182"/>
                  <a:gd name="connsiteY1" fmla="*/ 1568044 h 4483425"/>
                  <a:gd name="connsiteX2" fmla="*/ 1999725 w 6487182"/>
                  <a:gd name="connsiteY2" fmla="*/ 800745 h 4483425"/>
                  <a:gd name="connsiteX3" fmla="*/ 2656818 w 6487182"/>
                  <a:gd name="connsiteY3" fmla="*/ 399820 h 4483425"/>
                  <a:gd name="connsiteX4" fmla="*/ 3001471 w 6487182"/>
                  <a:gd name="connsiteY4" fmla="*/ 275812 h 4483425"/>
                  <a:gd name="connsiteX5" fmla="*/ 3313092 w 6487182"/>
                  <a:gd name="connsiteY5" fmla="*/ 132862 h 4483425"/>
                  <a:gd name="connsiteX6" fmla="*/ 3572240 w 6487182"/>
                  <a:gd name="connsiteY6" fmla="*/ 57150 h 4483425"/>
                  <a:gd name="connsiteX7" fmla="*/ 3869098 w 6487182"/>
                  <a:gd name="connsiteY7" fmla="*/ 292 h 4483425"/>
                  <a:gd name="connsiteX8" fmla="*/ 4113923 w 6487182"/>
                  <a:gd name="connsiteY8" fmla="*/ 0 h 4483425"/>
                  <a:gd name="connsiteX9" fmla="*/ 4420281 w 6487182"/>
                  <a:gd name="connsiteY9" fmla="*/ 19732 h 4483425"/>
                  <a:gd name="connsiteX10" fmla="*/ 4730442 w 6487182"/>
                  <a:gd name="connsiteY10" fmla="*/ 76298 h 4483425"/>
                  <a:gd name="connsiteX11" fmla="*/ 5047909 w 6487182"/>
                  <a:gd name="connsiteY11" fmla="*/ 159464 h 4483425"/>
                  <a:gd name="connsiteX12" fmla="*/ 5357191 w 6487182"/>
                  <a:gd name="connsiteY12" fmla="*/ 259294 h 4483425"/>
                  <a:gd name="connsiteX13" fmla="*/ 5734878 w 6487182"/>
                  <a:gd name="connsiteY13" fmla="*/ 388649 h 4483425"/>
                  <a:gd name="connsiteX14" fmla="*/ 5984818 w 6487182"/>
                  <a:gd name="connsiteY14" fmla="*/ 484240 h 4483425"/>
                  <a:gd name="connsiteX15" fmla="*/ 6280653 w 6487182"/>
                  <a:gd name="connsiteY15" fmla="*/ 620172 h 4483425"/>
                  <a:gd name="connsiteX16" fmla="*/ 6487182 w 6487182"/>
                  <a:gd name="connsiteY16" fmla="*/ 713279 h 4483425"/>
                  <a:gd name="connsiteX0" fmla="*/ 0 w 6487182"/>
                  <a:gd name="connsiteY0" fmla="*/ 4483425 h 4483425"/>
                  <a:gd name="connsiteX1" fmla="*/ 1375107 w 6487182"/>
                  <a:gd name="connsiteY1" fmla="*/ 1568044 h 4483425"/>
                  <a:gd name="connsiteX2" fmla="*/ 1999725 w 6487182"/>
                  <a:gd name="connsiteY2" fmla="*/ 800745 h 4483425"/>
                  <a:gd name="connsiteX3" fmla="*/ 2656818 w 6487182"/>
                  <a:gd name="connsiteY3" fmla="*/ 399820 h 4483425"/>
                  <a:gd name="connsiteX4" fmla="*/ 2964972 w 6487182"/>
                  <a:gd name="connsiteY4" fmla="*/ 230188 h 4483425"/>
                  <a:gd name="connsiteX5" fmla="*/ 3313092 w 6487182"/>
                  <a:gd name="connsiteY5" fmla="*/ 132862 h 4483425"/>
                  <a:gd name="connsiteX6" fmla="*/ 3572240 w 6487182"/>
                  <a:gd name="connsiteY6" fmla="*/ 57150 h 4483425"/>
                  <a:gd name="connsiteX7" fmla="*/ 3869098 w 6487182"/>
                  <a:gd name="connsiteY7" fmla="*/ 292 h 4483425"/>
                  <a:gd name="connsiteX8" fmla="*/ 4113923 w 6487182"/>
                  <a:gd name="connsiteY8" fmla="*/ 0 h 4483425"/>
                  <a:gd name="connsiteX9" fmla="*/ 4420281 w 6487182"/>
                  <a:gd name="connsiteY9" fmla="*/ 19732 h 4483425"/>
                  <a:gd name="connsiteX10" fmla="*/ 4730442 w 6487182"/>
                  <a:gd name="connsiteY10" fmla="*/ 76298 h 4483425"/>
                  <a:gd name="connsiteX11" fmla="*/ 5047909 w 6487182"/>
                  <a:gd name="connsiteY11" fmla="*/ 159464 h 4483425"/>
                  <a:gd name="connsiteX12" fmla="*/ 5357191 w 6487182"/>
                  <a:gd name="connsiteY12" fmla="*/ 259294 h 4483425"/>
                  <a:gd name="connsiteX13" fmla="*/ 5734878 w 6487182"/>
                  <a:gd name="connsiteY13" fmla="*/ 388649 h 4483425"/>
                  <a:gd name="connsiteX14" fmla="*/ 5984818 w 6487182"/>
                  <a:gd name="connsiteY14" fmla="*/ 484240 h 4483425"/>
                  <a:gd name="connsiteX15" fmla="*/ 6280653 w 6487182"/>
                  <a:gd name="connsiteY15" fmla="*/ 620172 h 4483425"/>
                  <a:gd name="connsiteX16" fmla="*/ 6487182 w 6487182"/>
                  <a:gd name="connsiteY16" fmla="*/ 713279 h 4483425"/>
                  <a:gd name="connsiteX0" fmla="*/ 0 w 6487182"/>
                  <a:gd name="connsiteY0" fmla="*/ 4483425 h 4483425"/>
                  <a:gd name="connsiteX1" fmla="*/ 1375107 w 6487182"/>
                  <a:gd name="connsiteY1" fmla="*/ 1568044 h 4483425"/>
                  <a:gd name="connsiteX2" fmla="*/ 1999725 w 6487182"/>
                  <a:gd name="connsiteY2" fmla="*/ 800745 h 4483425"/>
                  <a:gd name="connsiteX3" fmla="*/ 2656818 w 6487182"/>
                  <a:gd name="connsiteY3" fmla="*/ 399820 h 4483425"/>
                  <a:gd name="connsiteX4" fmla="*/ 2964972 w 6487182"/>
                  <a:gd name="connsiteY4" fmla="*/ 230188 h 4483425"/>
                  <a:gd name="connsiteX5" fmla="*/ 3303968 w 6487182"/>
                  <a:gd name="connsiteY5" fmla="*/ 78112 h 4483425"/>
                  <a:gd name="connsiteX6" fmla="*/ 3572240 w 6487182"/>
                  <a:gd name="connsiteY6" fmla="*/ 57150 h 4483425"/>
                  <a:gd name="connsiteX7" fmla="*/ 3869098 w 6487182"/>
                  <a:gd name="connsiteY7" fmla="*/ 292 h 4483425"/>
                  <a:gd name="connsiteX8" fmla="*/ 4113923 w 6487182"/>
                  <a:gd name="connsiteY8" fmla="*/ 0 h 4483425"/>
                  <a:gd name="connsiteX9" fmla="*/ 4420281 w 6487182"/>
                  <a:gd name="connsiteY9" fmla="*/ 19732 h 4483425"/>
                  <a:gd name="connsiteX10" fmla="*/ 4730442 w 6487182"/>
                  <a:gd name="connsiteY10" fmla="*/ 76298 h 4483425"/>
                  <a:gd name="connsiteX11" fmla="*/ 5047909 w 6487182"/>
                  <a:gd name="connsiteY11" fmla="*/ 159464 h 4483425"/>
                  <a:gd name="connsiteX12" fmla="*/ 5357191 w 6487182"/>
                  <a:gd name="connsiteY12" fmla="*/ 259294 h 4483425"/>
                  <a:gd name="connsiteX13" fmla="*/ 5734878 w 6487182"/>
                  <a:gd name="connsiteY13" fmla="*/ 388649 h 4483425"/>
                  <a:gd name="connsiteX14" fmla="*/ 5984818 w 6487182"/>
                  <a:gd name="connsiteY14" fmla="*/ 484240 h 4483425"/>
                  <a:gd name="connsiteX15" fmla="*/ 6280653 w 6487182"/>
                  <a:gd name="connsiteY15" fmla="*/ 620172 h 4483425"/>
                  <a:gd name="connsiteX16" fmla="*/ 6487182 w 6487182"/>
                  <a:gd name="connsiteY16" fmla="*/ 713279 h 4483425"/>
                  <a:gd name="connsiteX0" fmla="*/ 0 w 6487182"/>
                  <a:gd name="connsiteY0" fmla="*/ 4485265 h 4485265"/>
                  <a:gd name="connsiteX1" fmla="*/ 1375107 w 6487182"/>
                  <a:gd name="connsiteY1" fmla="*/ 1569884 h 4485265"/>
                  <a:gd name="connsiteX2" fmla="*/ 1999725 w 6487182"/>
                  <a:gd name="connsiteY2" fmla="*/ 802585 h 4485265"/>
                  <a:gd name="connsiteX3" fmla="*/ 2656818 w 6487182"/>
                  <a:gd name="connsiteY3" fmla="*/ 401660 h 4485265"/>
                  <a:gd name="connsiteX4" fmla="*/ 2964972 w 6487182"/>
                  <a:gd name="connsiteY4" fmla="*/ 232028 h 4485265"/>
                  <a:gd name="connsiteX5" fmla="*/ 3303968 w 6487182"/>
                  <a:gd name="connsiteY5" fmla="*/ 79952 h 4485265"/>
                  <a:gd name="connsiteX6" fmla="*/ 3572241 w 6487182"/>
                  <a:gd name="connsiteY6" fmla="*/ 4241 h 4485265"/>
                  <a:gd name="connsiteX7" fmla="*/ 3869098 w 6487182"/>
                  <a:gd name="connsiteY7" fmla="*/ 2132 h 4485265"/>
                  <a:gd name="connsiteX8" fmla="*/ 4113923 w 6487182"/>
                  <a:gd name="connsiteY8" fmla="*/ 1840 h 4485265"/>
                  <a:gd name="connsiteX9" fmla="*/ 4420281 w 6487182"/>
                  <a:gd name="connsiteY9" fmla="*/ 21572 h 4485265"/>
                  <a:gd name="connsiteX10" fmla="*/ 4730442 w 6487182"/>
                  <a:gd name="connsiteY10" fmla="*/ 78138 h 4485265"/>
                  <a:gd name="connsiteX11" fmla="*/ 5047909 w 6487182"/>
                  <a:gd name="connsiteY11" fmla="*/ 161304 h 4485265"/>
                  <a:gd name="connsiteX12" fmla="*/ 5357191 w 6487182"/>
                  <a:gd name="connsiteY12" fmla="*/ 261134 h 4485265"/>
                  <a:gd name="connsiteX13" fmla="*/ 5734878 w 6487182"/>
                  <a:gd name="connsiteY13" fmla="*/ 390489 h 4485265"/>
                  <a:gd name="connsiteX14" fmla="*/ 5984818 w 6487182"/>
                  <a:gd name="connsiteY14" fmla="*/ 486080 h 4485265"/>
                  <a:gd name="connsiteX15" fmla="*/ 6280653 w 6487182"/>
                  <a:gd name="connsiteY15" fmla="*/ 622012 h 4485265"/>
                  <a:gd name="connsiteX16" fmla="*/ 6487182 w 6487182"/>
                  <a:gd name="connsiteY16" fmla="*/ 715119 h 4485265"/>
                  <a:gd name="connsiteX0" fmla="*/ 0 w 6487182"/>
                  <a:gd name="connsiteY0" fmla="*/ 4483425 h 4483425"/>
                  <a:gd name="connsiteX1" fmla="*/ 1375107 w 6487182"/>
                  <a:gd name="connsiteY1" fmla="*/ 1568044 h 4483425"/>
                  <a:gd name="connsiteX2" fmla="*/ 1999725 w 6487182"/>
                  <a:gd name="connsiteY2" fmla="*/ 800745 h 4483425"/>
                  <a:gd name="connsiteX3" fmla="*/ 2656818 w 6487182"/>
                  <a:gd name="connsiteY3" fmla="*/ 399820 h 4483425"/>
                  <a:gd name="connsiteX4" fmla="*/ 2964972 w 6487182"/>
                  <a:gd name="connsiteY4" fmla="*/ 230188 h 4483425"/>
                  <a:gd name="connsiteX5" fmla="*/ 3303968 w 6487182"/>
                  <a:gd name="connsiteY5" fmla="*/ 78112 h 4483425"/>
                  <a:gd name="connsiteX6" fmla="*/ 3617865 w 6487182"/>
                  <a:gd name="connsiteY6" fmla="*/ 11526 h 4483425"/>
                  <a:gd name="connsiteX7" fmla="*/ 3869098 w 6487182"/>
                  <a:gd name="connsiteY7" fmla="*/ 292 h 4483425"/>
                  <a:gd name="connsiteX8" fmla="*/ 4113923 w 6487182"/>
                  <a:gd name="connsiteY8" fmla="*/ 0 h 4483425"/>
                  <a:gd name="connsiteX9" fmla="*/ 4420281 w 6487182"/>
                  <a:gd name="connsiteY9" fmla="*/ 19732 h 4483425"/>
                  <a:gd name="connsiteX10" fmla="*/ 4730442 w 6487182"/>
                  <a:gd name="connsiteY10" fmla="*/ 76298 h 4483425"/>
                  <a:gd name="connsiteX11" fmla="*/ 5047909 w 6487182"/>
                  <a:gd name="connsiteY11" fmla="*/ 159464 h 4483425"/>
                  <a:gd name="connsiteX12" fmla="*/ 5357191 w 6487182"/>
                  <a:gd name="connsiteY12" fmla="*/ 259294 h 4483425"/>
                  <a:gd name="connsiteX13" fmla="*/ 5734878 w 6487182"/>
                  <a:gd name="connsiteY13" fmla="*/ 388649 h 4483425"/>
                  <a:gd name="connsiteX14" fmla="*/ 5984818 w 6487182"/>
                  <a:gd name="connsiteY14" fmla="*/ 484240 h 4483425"/>
                  <a:gd name="connsiteX15" fmla="*/ 6280653 w 6487182"/>
                  <a:gd name="connsiteY15" fmla="*/ 620172 h 4483425"/>
                  <a:gd name="connsiteX16" fmla="*/ 6487182 w 6487182"/>
                  <a:gd name="connsiteY16" fmla="*/ 713279 h 4483425"/>
                  <a:gd name="connsiteX0" fmla="*/ 0 w 6487182"/>
                  <a:gd name="connsiteY0" fmla="*/ 4483425 h 4483425"/>
                  <a:gd name="connsiteX1" fmla="*/ 1375107 w 6487182"/>
                  <a:gd name="connsiteY1" fmla="*/ 1568044 h 4483425"/>
                  <a:gd name="connsiteX2" fmla="*/ 1999725 w 6487182"/>
                  <a:gd name="connsiteY2" fmla="*/ 800745 h 4483425"/>
                  <a:gd name="connsiteX3" fmla="*/ 2656818 w 6487182"/>
                  <a:gd name="connsiteY3" fmla="*/ 399820 h 4483425"/>
                  <a:gd name="connsiteX4" fmla="*/ 2964972 w 6487182"/>
                  <a:gd name="connsiteY4" fmla="*/ 230188 h 4483425"/>
                  <a:gd name="connsiteX5" fmla="*/ 3303968 w 6487182"/>
                  <a:gd name="connsiteY5" fmla="*/ 78112 h 4483425"/>
                  <a:gd name="connsiteX6" fmla="*/ 3869098 w 6487182"/>
                  <a:gd name="connsiteY6" fmla="*/ 292 h 4483425"/>
                  <a:gd name="connsiteX7" fmla="*/ 4113923 w 6487182"/>
                  <a:gd name="connsiteY7" fmla="*/ 0 h 4483425"/>
                  <a:gd name="connsiteX8" fmla="*/ 4420281 w 6487182"/>
                  <a:gd name="connsiteY8" fmla="*/ 19732 h 4483425"/>
                  <a:gd name="connsiteX9" fmla="*/ 4730442 w 6487182"/>
                  <a:gd name="connsiteY9" fmla="*/ 76298 h 4483425"/>
                  <a:gd name="connsiteX10" fmla="*/ 5047909 w 6487182"/>
                  <a:gd name="connsiteY10" fmla="*/ 159464 h 4483425"/>
                  <a:gd name="connsiteX11" fmla="*/ 5357191 w 6487182"/>
                  <a:gd name="connsiteY11" fmla="*/ 259294 h 4483425"/>
                  <a:gd name="connsiteX12" fmla="*/ 5734878 w 6487182"/>
                  <a:gd name="connsiteY12" fmla="*/ 388649 h 4483425"/>
                  <a:gd name="connsiteX13" fmla="*/ 5984818 w 6487182"/>
                  <a:gd name="connsiteY13" fmla="*/ 484240 h 4483425"/>
                  <a:gd name="connsiteX14" fmla="*/ 6280653 w 6487182"/>
                  <a:gd name="connsiteY14" fmla="*/ 620172 h 4483425"/>
                  <a:gd name="connsiteX15" fmla="*/ 6487182 w 6487182"/>
                  <a:gd name="connsiteY15" fmla="*/ 713279 h 4483425"/>
                  <a:gd name="connsiteX0" fmla="*/ 0 w 6487182"/>
                  <a:gd name="connsiteY0" fmla="*/ 4483425 h 4483425"/>
                  <a:gd name="connsiteX1" fmla="*/ 1375107 w 6487182"/>
                  <a:gd name="connsiteY1" fmla="*/ 1568044 h 4483425"/>
                  <a:gd name="connsiteX2" fmla="*/ 1999725 w 6487182"/>
                  <a:gd name="connsiteY2" fmla="*/ 800745 h 4483425"/>
                  <a:gd name="connsiteX3" fmla="*/ 2656818 w 6487182"/>
                  <a:gd name="connsiteY3" fmla="*/ 399820 h 4483425"/>
                  <a:gd name="connsiteX4" fmla="*/ 2964972 w 6487182"/>
                  <a:gd name="connsiteY4" fmla="*/ 230188 h 4483425"/>
                  <a:gd name="connsiteX5" fmla="*/ 3413466 w 6487182"/>
                  <a:gd name="connsiteY5" fmla="*/ 32488 h 4483425"/>
                  <a:gd name="connsiteX6" fmla="*/ 3869098 w 6487182"/>
                  <a:gd name="connsiteY6" fmla="*/ 292 h 4483425"/>
                  <a:gd name="connsiteX7" fmla="*/ 4113923 w 6487182"/>
                  <a:gd name="connsiteY7" fmla="*/ 0 h 4483425"/>
                  <a:gd name="connsiteX8" fmla="*/ 4420281 w 6487182"/>
                  <a:gd name="connsiteY8" fmla="*/ 19732 h 4483425"/>
                  <a:gd name="connsiteX9" fmla="*/ 4730442 w 6487182"/>
                  <a:gd name="connsiteY9" fmla="*/ 76298 h 4483425"/>
                  <a:gd name="connsiteX10" fmla="*/ 5047909 w 6487182"/>
                  <a:gd name="connsiteY10" fmla="*/ 159464 h 4483425"/>
                  <a:gd name="connsiteX11" fmla="*/ 5357191 w 6487182"/>
                  <a:gd name="connsiteY11" fmla="*/ 259294 h 4483425"/>
                  <a:gd name="connsiteX12" fmla="*/ 5734878 w 6487182"/>
                  <a:gd name="connsiteY12" fmla="*/ 388649 h 4483425"/>
                  <a:gd name="connsiteX13" fmla="*/ 5984818 w 6487182"/>
                  <a:gd name="connsiteY13" fmla="*/ 484240 h 4483425"/>
                  <a:gd name="connsiteX14" fmla="*/ 6280653 w 6487182"/>
                  <a:gd name="connsiteY14" fmla="*/ 620172 h 4483425"/>
                  <a:gd name="connsiteX15" fmla="*/ 6487182 w 6487182"/>
                  <a:gd name="connsiteY15" fmla="*/ 713279 h 4483425"/>
                  <a:gd name="connsiteX0" fmla="*/ 0 w 6487182"/>
                  <a:gd name="connsiteY0" fmla="*/ 4483425 h 4483425"/>
                  <a:gd name="connsiteX1" fmla="*/ 1375107 w 6487182"/>
                  <a:gd name="connsiteY1" fmla="*/ 1568044 h 4483425"/>
                  <a:gd name="connsiteX2" fmla="*/ 1999725 w 6487182"/>
                  <a:gd name="connsiteY2" fmla="*/ 800745 h 4483425"/>
                  <a:gd name="connsiteX3" fmla="*/ 2656818 w 6487182"/>
                  <a:gd name="connsiteY3" fmla="*/ 399820 h 4483425"/>
                  <a:gd name="connsiteX4" fmla="*/ 2964972 w 6487182"/>
                  <a:gd name="connsiteY4" fmla="*/ 230188 h 4483425"/>
                  <a:gd name="connsiteX5" fmla="*/ 3376966 w 6487182"/>
                  <a:gd name="connsiteY5" fmla="*/ 59863 h 4483425"/>
                  <a:gd name="connsiteX6" fmla="*/ 3869098 w 6487182"/>
                  <a:gd name="connsiteY6" fmla="*/ 292 h 4483425"/>
                  <a:gd name="connsiteX7" fmla="*/ 4113923 w 6487182"/>
                  <a:gd name="connsiteY7" fmla="*/ 0 h 4483425"/>
                  <a:gd name="connsiteX8" fmla="*/ 4420281 w 6487182"/>
                  <a:gd name="connsiteY8" fmla="*/ 19732 h 4483425"/>
                  <a:gd name="connsiteX9" fmla="*/ 4730442 w 6487182"/>
                  <a:gd name="connsiteY9" fmla="*/ 76298 h 4483425"/>
                  <a:gd name="connsiteX10" fmla="*/ 5047909 w 6487182"/>
                  <a:gd name="connsiteY10" fmla="*/ 159464 h 4483425"/>
                  <a:gd name="connsiteX11" fmla="*/ 5357191 w 6487182"/>
                  <a:gd name="connsiteY11" fmla="*/ 259294 h 4483425"/>
                  <a:gd name="connsiteX12" fmla="*/ 5734878 w 6487182"/>
                  <a:gd name="connsiteY12" fmla="*/ 388649 h 4483425"/>
                  <a:gd name="connsiteX13" fmla="*/ 5984818 w 6487182"/>
                  <a:gd name="connsiteY13" fmla="*/ 484240 h 4483425"/>
                  <a:gd name="connsiteX14" fmla="*/ 6280653 w 6487182"/>
                  <a:gd name="connsiteY14" fmla="*/ 620172 h 4483425"/>
                  <a:gd name="connsiteX15" fmla="*/ 6487182 w 6487182"/>
                  <a:gd name="connsiteY15" fmla="*/ 713279 h 4483425"/>
                  <a:gd name="connsiteX0" fmla="*/ 0 w 6280652"/>
                  <a:gd name="connsiteY0" fmla="*/ 4483425 h 4483425"/>
                  <a:gd name="connsiteX1" fmla="*/ 1375107 w 6280652"/>
                  <a:gd name="connsiteY1" fmla="*/ 1568044 h 4483425"/>
                  <a:gd name="connsiteX2" fmla="*/ 1999725 w 6280652"/>
                  <a:gd name="connsiteY2" fmla="*/ 800745 h 4483425"/>
                  <a:gd name="connsiteX3" fmla="*/ 2656818 w 6280652"/>
                  <a:gd name="connsiteY3" fmla="*/ 399820 h 4483425"/>
                  <a:gd name="connsiteX4" fmla="*/ 2964972 w 6280652"/>
                  <a:gd name="connsiteY4" fmla="*/ 230188 h 4483425"/>
                  <a:gd name="connsiteX5" fmla="*/ 3376966 w 6280652"/>
                  <a:gd name="connsiteY5" fmla="*/ 59863 h 4483425"/>
                  <a:gd name="connsiteX6" fmla="*/ 3869098 w 6280652"/>
                  <a:gd name="connsiteY6" fmla="*/ 292 h 4483425"/>
                  <a:gd name="connsiteX7" fmla="*/ 4113923 w 6280652"/>
                  <a:gd name="connsiteY7" fmla="*/ 0 h 4483425"/>
                  <a:gd name="connsiteX8" fmla="*/ 4420281 w 6280652"/>
                  <a:gd name="connsiteY8" fmla="*/ 19732 h 4483425"/>
                  <a:gd name="connsiteX9" fmla="*/ 4730442 w 6280652"/>
                  <a:gd name="connsiteY9" fmla="*/ 76298 h 4483425"/>
                  <a:gd name="connsiteX10" fmla="*/ 5047909 w 6280652"/>
                  <a:gd name="connsiteY10" fmla="*/ 159464 h 4483425"/>
                  <a:gd name="connsiteX11" fmla="*/ 5357191 w 6280652"/>
                  <a:gd name="connsiteY11" fmla="*/ 259294 h 4483425"/>
                  <a:gd name="connsiteX12" fmla="*/ 5734878 w 6280652"/>
                  <a:gd name="connsiteY12" fmla="*/ 388649 h 4483425"/>
                  <a:gd name="connsiteX13" fmla="*/ 5984818 w 6280652"/>
                  <a:gd name="connsiteY13" fmla="*/ 484240 h 4483425"/>
                  <a:gd name="connsiteX14" fmla="*/ 6280653 w 6280652"/>
                  <a:gd name="connsiteY14" fmla="*/ 620172 h 4483425"/>
                  <a:gd name="connsiteX0" fmla="*/ 0 w 5984818"/>
                  <a:gd name="connsiteY0" fmla="*/ 4483425 h 4483425"/>
                  <a:gd name="connsiteX1" fmla="*/ 1375107 w 5984818"/>
                  <a:gd name="connsiteY1" fmla="*/ 1568044 h 4483425"/>
                  <a:gd name="connsiteX2" fmla="*/ 1999725 w 5984818"/>
                  <a:gd name="connsiteY2" fmla="*/ 800745 h 4483425"/>
                  <a:gd name="connsiteX3" fmla="*/ 2656818 w 5984818"/>
                  <a:gd name="connsiteY3" fmla="*/ 399820 h 4483425"/>
                  <a:gd name="connsiteX4" fmla="*/ 2964972 w 5984818"/>
                  <a:gd name="connsiteY4" fmla="*/ 230188 h 4483425"/>
                  <a:gd name="connsiteX5" fmla="*/ 3376966 w 5984818"/>
                  <a:gd name="connsiteY5" fmla="*/ 59863 h 4483425"/>
                  <a:gd name="connsiteX6" fmla="*/ 3869098 w 5984818"/>
                  <a:gd name="connsiteY6" fmla="*/ 292 h 4483425"/>
                  <a:gd name="connsiteX7" fmla="*/ 4113923 w 5984818"/>
                  <a:gd name="connsiteY7" fmla="*/ 0 h 4483425"/>
                  <a:gd name="connsiteX8" fmla="*/ 4420281 w 5984818"/>
                  <a:gd name="connsiteY8" fmla="*/ 19732 h 4483425"/>
                  <a:gd name="connsiteX9" fmla="*/ 4730442 w 5984818"/>
                  <a:gd name="connsiteY9" fmla="*/ 76298 h 4483425"/>
                  <a:gd name="connsiteX10" fmla="*/ 5047909 w 5984818"/>
                  <a:gd name="connsiteY10" fmla="*/ 159464 h 4483425"/>
                  <a:gd name="connsiteX11" fmla="*/ 5357191 w 5984818"/>
                  <a:gd name="connsiteY11" fmla="*/ 259294 h 4483425"/>
                  <a:gd name="connsiteX12" fmla="*/ 5734878 w 5984818"/>
                  <a:gd name="connsiteY12" fmla="*/ 388649 h 4483425"/>
                  <a:gd name="connsiteX13" fmla="*/ 5984818 w 5984818"/>
                  <a:gd name="connsiteY13" fmla="*/ 484240 h 4483425"/>
                  <a:gd name="connsiteX0" fmla="*/ 0 w 5734878"/>
                  <a:gd name="connsiteY0" fmla="*/ 4483425 h 4483425"/>
                  <a:gd name="connsiteX1" fmla="*/ 1375107 w 5734878"/>
                  <a:gd name="connsiteY1" fmla="*/ 1568044 h 4483425"/>
                  <a:gd name="connsiteX2" fmla="*/ 1999725 w 5734878"/>
                  <a:gd name="connsiteY2" fmla="*/ 800745 h 4483425"/>
                  <a:gd name="connsiteX3" fmla="*/ 2656818 w 5734878"/>
                  <a:gd name="connsiteY3" fmla="*/ 399820 h 4483425"/>
                  <a:gd name="connsiteX4" fmla="*/ 2964972 w 5734878"/>
                  <a:gd name="connsiteY4" fmla="*/ 230188 h 4483425"/>
                  <a:gd name="connsiteX5" fmla="*/ 3376966 w 5734878"/>
                  <a:gd name="connsiteY5" fmla="*/ 59863 h 4483425"/>
                  <a:gd name="connsiteX6" fmla="*/ 3869098 w 5734878"/>
                  <a:gd name="connsiteY6" fmla="*/ 292 h 4483425"/>
                  <a:gd name="connsiteX7" fmla="*/ 4113923 w 5734878"/>
                  <a:gd name="connsiteY7" fmla="*/ 0 h 4483425"/>
                  <a:gd name="connsiteX8" fmla="*/ 4420281 w 5734878"/>
                  <a:gd name="connsiteY8" fmla="*/ 19732 h 4483425"/>
                  <a:gd name="connsiteX9" fmla="*/ 4730442 w 5734878"/>
                  <a:gd name="connsiteY9" fmla="*/ 76298 h 4483425"/>
                  <a:gd name="connsiteX10" fmla="*/ 5047909 w 5734878"/>
                  <a:gd name="connsiteY10" fmla="*/ 159464 h 4483425"/>
                  <a:gd name="connsiteX11" fmla="*/ 5357191 w 5734878"/>
                  <a:gd name="connsiteY11" fmla="*/ 259294 h 4483425"/>
                  <a:gd name="connsiteX12" fmla="*/ 5734878 w 5734878"/>
                  <a:gd name="connsiteY12" fmla="*/ 388649 h 4483425"/>
                  <a:gd name="connsiteX0" fmla="*/ 0 w 5357191"/>
                  <a:gd name="connsiteY0" fmla="*/ 4483425 h 4483425"/>
                  <a:gd name="connsiteX1" fmla="*/ 1375107 w 5357191"/>
                  <a:gd name="connsiteY1" fmla="*/ 1568044 h 4483425"/>
                  <a:gd name="connsiteX2" fmla="*/ 1999725 w 5357191"/>
                  <a:gd name="connsiteY2" fmla="*/ 800745 h 4483425"/>
                  <a:gd name="connsiteX3" fmla="*/ 2656818 w 5357191"/>
                  <a:gd name="connsiteY3" fmla="*/ 399820 h 4483425"/>
                  <a:gd name="connsiteX4" fmla="*/ 2964972 w 5357191"/>
                  <a:gd name="connsiteY4" fmla="*/ 230188 h 4483425"/>
                  <a:gd name="connsiteX5" fmla="*/ 3376966 w 5357191"/>
                  <a:gd name="connsiteY5" fmla="*/ 59863 h 4483425"/>
                  <a:gd name="connsiteX6" fmla="*/ 3869098 w 5357191"/>
                  <a:gd name="connsiteY6" fmla="*/ 292 h 4483425"/>
                  <a:gd name="connsiteX7" fmla="*/ 4113923 w 5357191"/>
                  <a:gd name="connsiteY7" fmla="*/ 0 h 4483425"/>
                  <a:gd name="connsiteX8" fmla="*/ 4420281 w 5357191"/>
                  <a:gd name="connsiteY8" fmla="*/ 19732 h 4483425"/>
                  <a:gd name="connsiteX9" fmla="*/ 4730442 w 5357191"/>
                  <a:gd name="connsiteY9" fmla="*/ 76298 h 4483425"/>
                  <a:gd name="connsiteX10" fmla="*/ 5047909 w 5357191"/>
                  <a:gd name="connsiteY10" fmla="*/ 159464 h 4483425"/>
                  <a:gd name="connsiteX11" fmla="*/ 5357191 w 5357191"/>
                  <a:gd name="connsiteY11" fmla="*/ 259294 h 4483425"/>
                  <a:gd name="connsiteX0" fmla="*/ 0 w 5047910"/>
                  <a:gd name="connsiteY0" fmla="*/ 4483425 h 4483425"/>
                  <a:gd name="connsiteX1" fmla="*/ 1375107 w 5047910"/>
                  <a:gd name="connsiteY1" fmla="*/ 1568044 h 4483425"/>
                  <a:gd name="connsiteX2" fmla="*/ 1999725 w 5047910"/>
                  <a:gd name="connsiteY2" fmla="*/ 800745 h 4483425"/>
                  <a:gd name="connsiteX3" fmla="*/ 2656818 w 5047910"/>
                  <a:gd name="connsiteY3" fmla="*/ 399820 h 4483425"/>
                  <a:gd name="connsiteX4" fmla="*/ 2964972 w 5047910"/>
                  <a:gd name="connsiteY4" fmla="*/ 230188 h 4483425"/>
                  <a:gd name="connsiteX5" fmla="*/ 3376966 w 5047910"/>
                  <a:gd name="connsiteY5" fmla="*/ 59863 h 4483425"/>
                  <a:gd name="connsiteX6" fmla="*/ 3869098 w 5047910"/>
                  <a:gd name="connsiteY6" fmla="*/ 292 h 4483425"/>
                  <a:gd name="connsiteX7" fmla="*/ 4113923 w 5047910"/>
                  <a:gd name="connsiteY7" fmla="*/ 0 h 4483425"/>
                  <a:gd name="connsiteX8" fmla="*/ 4420281 w 5047910"/>
                  <a:gd name="connsiteY8" fmla="*/ 19732 h 4483425"/>
                  <a:gd name="connsiteX9" fmla="*/ 4730442 w 5047910"/>
                  <a:gd name="connsiteY9" fmla="*/ 76298 h 4483425"/>
                  <a:gd name="connsiteX10" fmla="*/ 5047909 w 5047910"/>
                  <a:gd name="connsiteY10" fmla="*/ 159464 h 4483425"/>
                  <a:gd name="connsiteX0" fmla="*/ 0 w 5047908"/>
                  <a:gd name="connsiteY0" fmla="*/ 4483425 h 4483425"/>
                  <a:gd name="connsiteX1" fmla="*/ 1375107 w 5047908"/>
                  <a:gd name="connsiteY1" fmla="*/ 1568044 h 4483425"/>
                  <a:gd name="connsiteX2" fmla="*/ 1999725 w 5047908"/>
                  <a:gd name="connsiteY2" fmla="*/ 800745 h 4483425"/>
                  <a:gd name="connsiteX3" fmla="*/ 2656818 w 5047908"/>
                  <a:gd name="connsiteY3" fmla="*/ 399820 h 4483425"/>
                  <a:gd name="connsiteX4" fmla="*/ 2964972 w 5047908"/>
                  <a:gd name="connsiteY4" fmla="*/ 230188 h 4483425"/>
                  <a:gd name="connsiteX5" fmla="*/ 3376966 w 5047908"/>
                  <a:gd name="connsiteY5" fmla="*/ 59863 h 4483425"/>
                  <a:gd name="connsiteX6" fmla="*/ 3655412 w 5047908"/>
                  <a:gd name="connsiteY6" fmla="*/ 29908 h 4483425"/>
                  <a:gd name="connsiteX7" fmla="*/ 3869098 w 5047908"/>
                  <a:gd name="connsiteY7" fmla="*/ 292 h 4483425"/>
                  <a:gd name="connsiteX8" fmla="*/ 4113923 w 5047908"/>
                  <a:gd name="connsiteY8" fmla="*/ 0 h 4483425"/>
                  <a:gd name="connsiteX9" fmla="*/ 4420281 w 5047908"/>
                  <a:gd name="connsiteY9" fmla="*/ 19732 h 4483425"/>
                  <a:gd name="connsiteX10" fmla="*/ 4730442 w 5047908"/>
                  <a:gd name="connsiteY10" fmla="*/ 76298 h 4483425"/>
                  <a:gd name="connsiteX11" fmla="*/ 5047909 w 5047908"/>
                  <a:gd name="connsiteY11" fmla="*/ 159464 h 4483425"/>
                  <a:gd name="connsiteX0" fmla="*/ 0 w 5047910"/>
                  <a:gd name="connsiteY0" fmla="*/ 4483425 h 4483425"/>
                  <a:gd name="connsiteX1" fmla="*/ 1375107 w 5047910"/>
                  <a:gd name="connsiteY1" fmla="*/ 1568044 h 4483425"/>
                  <a:gd name="connsiteX2" fmla="*/ 1999725 w 5047910"/>
                  <a:gd name="connsiteY2" fmla="*/ 800745 h 4483425"/>
                  <a:gd name="connsiteX3" fmla="*/ 2656818 w 5047910"/>
                  <a:gd name="connsiteY3" fmla="*/ 399820 h 4483425"/>
                  <a:gd name="connsiteX4" fmla="*/ 2964972 w 5047910"/>
                  <a:gd name="connsiteY4" fmla="*/ 230188 h 4483425"/>
                  <a:gd name="connsiteX5" fmla="*/ 3376966 w 5047910"/>
                  <a:gd name="connsiteY5" fmla="*/ 59863 h 4483425"/>
                  <a:gd name="connsiteX6" fmla="*/ 3573289 w 5047910"/>
                  <a:gd name="connsiteY6" fmla="*/ 29908 h 4483425"/>
                  <a:gd name="connsiteX7" fmla="*/ 3869098 w 5047910"/>
                  <a:gd name="connsiteY7" fmla="*/ 292 h 4483425"/>
                  <a:gd name="connsiteX8" fmla="*/ 4113923 w 5047910"/>
                  <a:gd name="connsiteY8" fmla="*/ 0 h 4483425"/>
                  <a:gd name="connsiteX9" fmla="*/ 4420281 w 5047910"/>
                  <a:gd name="connsiteY9" fmla="*/ 19732 h 4483425"/>
                  <a:gd name="connsiteX10" fmla="*/ 4730442 w 5047910"/>
                  <a:gd name="connsiteY10" fmla="*/ 76298 h 4483425"/>
                  <a:gd name="connsiteX11" fmla="*/ 5047909 w 5047910"/>
                  <a:gd name="connsiteY11" fmla="*/ 159464 h 4483425"/>
                  <a:gd name="connsiteX0" fmla="*/ 0 w 5047908"/>
                  <a:gd name="connsiteY0" fmla="*/ 4483425 h 4483425"/>
                  <a:gd name="connsiteX1" fmla="*/ 1375107 w 5047908"/>
                  <a:gd name="connsiteY1" fmla="*/ 1568044 h 4483425"/>
                  <a:gd name="connsiteX2" fmla="*/ 1999725 w 5047908"/>
                  <a:gd name="connsiteY2" fmla="*/ 800745 h 4483425"/>
                  <a:gd name="connsiteX3" fmla="*/ 2656818 w 5047908"/>
                  <a:gd name="connsiteY3" fmla="*/ 399820 h 4483425"/>
                  <a:gd name="connsiteX4" fmla="*/ 2964972 w 5047908"/>
                  <a:gd name="connsiteY4" fmla="*/ 230188 h 4483425"/>
                  <a:gd name="connsiteX5" fmla="*/ 3249219 w 5047908"/>
                  <a:gd name="connsiteY5" fmla="*/ 87237 h 4483425"/>
                  <a:gd name="connsiteX6" fmla="*/ 3573289 w 5047908"/>
                  <a:gd name="connsiteY6" fmla="*/ 29908 h 4483425"/>
                  <a:gd name="connsiteX7" fmla="*/ 3869098 w 5047908"/>
                  <a:gd name="connsiteY7" fmla="*/ 292 h 4483425"/>
                  <a:gd name="connsiteX8" fmla="*/ 4113923 w 5047908"/>
                  <a:gd name="connsiteY8" fmla="*/ 0 h 4483425"/>
                  <a:gd name="connsiteX9" fmla="*/ 4420281 w 5047908"/>
                  <a:gd name="connsiteY9" fmla="*/ 19732 h 4483425"/>
                  <a:gd name="connsiteX10" fmla="*/ 4730442 w 5047908"/>
                  <a:gd name="connsiteY10" fmla="*/ 76298 h 4483425"/>
                  <a:gd name="connsiteX11" fmla="*/ 5047909 w 5047908"/>
                  <a:gd name="connsiteY11" fmla="*/ 159464 h 4483425"/>
                  <a:gd name="connsiteX0" fmla="*/ 0 w 5047910"/>
                  <a:gd name="connsiteY0" fmla="*/ 4483425 h 4483425"/>
                  <a:gd name="connsiteX1" fmla="*/ 1375107 w 5047910"/>
                  <a:gd name="connsiteY1" fmla="*/ 1568044 h 4483425"/>
                  <a:gd name="connsiteX2" fmla="*/ 1999725 w 5047910"/>
                  <a:gd name="connsiteY2" fmla="*/ 800745 h 4483425"/>
                  <a:gd name="connsiteX3" fmla="*/ 2656818 w 5047910"/>
                  <a:gd name="connsiteY3" fmla="*/ 399820 h 4483425"/>
                  <a:gd name="connsiteX4" fmla="*/ 2919348 w 5047910"/>
                  <a:gd name="connsiteY4" fmla="*/ 211938 h 4483425"/>
                  <a:gd name="connsiteX5" fmla="*/ 3249219 w 5047910"/>
                  <a:gd name="connsiteY5" fmla="*/ 87237 h 4483425"/>
                  <a:gd name="connsiteX6" fmla="*/ 3573289 w 5047910"/>
                  <a:gd name="connsiteY6" fmla="*/ 29908 h 4483425"/>
                  <a:gd name="connsiteX7" fmla="*/ 3869098 w 5047910"/>
                  <a:gd name="connsiteY7" fmla="*/ 292 h 4483425"/>
                  <a:gd name="connsiteX8" fmla="*/ 4113923 w 5047910"/>
                  <a:gd name="connsiteY8" fmla="*/ 0 h 4483425"/>
                  <a:gd name="connsiteX9" fmla="*/ 4420281 w 5047910"/>
                  <a:gd name="connsiteY9" fmla="*/ 19732 h 4483425"/>
                  <a:gd name="connsiteX10" fmla="*/ 4730442 w 5047910"/>
                  <a:gd name="connsiteY10" fmla="*/ 76298 h 4483425"/>
                  <a:gd name="connsiteX11" fmla="*/ 5047909 w 5047910"/>
                  <a:gd name="connsiteY11" fmla="*/ 159464 h 4483425"/>
                  <a:gd name="connsiteX0" fmla="*/ 0 w 5047908"/>
                  <a:gd name="connsiteY0" fmla="*/ 4483425 h 4483425"/>
                  <a:gd name="connsiteX1" fmla="*/ 1375107 w 5047908"/>
                  <a:gd name="connsiteY1" fmla="*/ 1568044 h 4483425"/>
                  <a:gd name="connsiteX2" fmla="*/ 1999725 w 5047908"/>
                  <a:gd name="connsiteY2" fmla="*/ 800745 h 4483425"/>
                  <a:gd name="connsiteX3" fmla="*/ 2350557 w 5047908"/>
                  <a:gd name="connsiteY3" fmla="*/ 559151 h 4483425"/>
                  <a:gd name="connsiteX4" fmla="*/ 2656818 w 5047908"/>
                  <a:gd name="connsiteY4" fmla="*/ 399820 h 4483425"/>
                  <a:gd name="connsiteX5" fmla="*/ 2919348 w 5047908"/>
                  <a:gd name="connsiteY5" fmla="*/ 211938 h 4483425"/>
                  <a:gd name="connsiteX6" fmla="*/ 3249219 w 5047908"/>
                  <a:gd name="connsiteY6" fmla="*/ 87237 h 4483425"/>
                  <a:gd name="connsiteX7" fmla="*/ 3573289 w 5047908"/>
                  <a:gd name="connsiteY7" fmla="*/ 29908 h 4483425"/>
                  <a:gd name="connsiteX8" fmla="*/ 3869098 w 5047908"/>
                  <a:gd name="connsiteY8" fmla="*/ 292 h 4483425"/>
                  <a:gd name="connsiteX9" fmla="*/ 4113923 w 5047908"/>
                  <a:gd name="connsiteY9" fmla="*/ 0 h 4483425"/>
                  <a:gd name="connsiteX10" fmla="*/ 4420281 w 5047908"/>
                  <a:gd name="connsiteY10" fmla="*/ 19732 h 4483425"/>
                  <a:gd name="connsiteX11" fmla="*/ 4730442 w 5047908"/>
                  <a:gd name="connsiteY11" fmla="*/ 76298 h 4483425"/>
                  <a:gd name="connsiteX12" fmla="*/ 5047909 w 5047908"/>
                  <a:gd name="connsiteY12" fmla="*/ 159464 h 4483425"/>
                  <a:gd name="connsiteX0" fmla="*/ 0 w 5047910"/>
                  <a:gd name="connsiteY0" fmla="*/ 4483425 h 4483425"/>
                  <a:gd name="connsiteX1" fmla="*/ 1375107 w 5047910"/>
                  <a:gd name="connsiteY1" fmla="*/ 1568044 h 4483425"/>
                  <a:gd name="connsiteX2" fmla="*/ 1999725 w 5047910"/>
                  <a:gd name="connsiteY2" fmla="*/ 800745 h 4483425"/>
                  <a:gd name="connsiteX3" fmla="*/ 2350557 w 5047910"/>
                  <a:gd name="connsiteY3" fmla="*/ 559151 h 4483425"/>
                  <a:gd name="connsiteX4" fmla="*/ 2602069 w 5047910"/>
                  <a:gd name="connsiteY4" fmla="*/ 372447 h 4483425"/>
                  <a:gd name="connsiteX5" fmla="*/ 2919348 w 5047910"/>
                  <a:gd name="connsiteY5" fmla="*/ 211938 h 4483425"/>
                  <a:gd name="connsiteX6" fmla="*/ 3249219 w 5047910"/>
                  <a:gd name="connsiteY6" fmla="*/ 87237 h 4483425"/>
                  <a:gd name="connsiteX7" fmla="*/ 3573289 w 5047910"/>
                  <a:gd name="connsiteY7" fmla="*/ 29908 h 4483425"/>
                  <a:gd name="connsiteX8" fmla="*/ 3869098 w 5047910"/>
                  <a:gd name="connsiteY8" fmla="*/ 292 h 4483425"/>
                  <a:gd name="connsiteX9" fmla="*/ 4113923 w 5047910"/>
                  <a:gd name="connsiteY9" fmla="*/ 0 h 4483425"/>
                  <a:gd name="connsiteX10" fmla="*/ 4420281 w 5047910"/>
                  <a:gd name="connsiteY10" fmla="*/ 19732 h 4483425"/>
                  <a:gd name="connsiteX11" fmla="*/ 4730442 w 5047910"/>
                  <a:gd name="connsiteY11" fmla="*/ 76298 h 4483425"/>
                  <a:gd name="connsiteX12" fmla="*/ 5047909 w 5047910"/>
                  <a:gd name="connsiteY12" fmla="*/ 159464 h 4483425"/>
                  <a:gd name="connsiteX0" fmla="*/ 0 w 5047908"/>
                  <a:gd name="connsiteY0" fmla="*/ 4483425 h 4483425"/>
                  <a:gd name="connsiteX1" fmla="*/ 1375107 w 5047908"/>
                  <a:gd name="connsiteY1" fmla="*/ 1568044 h 4483425"/>
                  <a:gd name="connsiteX2" fmla="*/ 1999725 w 5047908"/>
                  <a:gd name="connsiteY2" fmla="*/ 800745 h 4483425"/>
                  <a:gd name="connsiteX3" fmla="*/ 2323183 w 5047908"/>
                  <a:gd name="connsiteY3" fmla="*/ 531776 h 4483425"/>
                  <a:gd name="connsiteX4" fmla="*/ 2602069 w 5047908"/>
                  <a:gd name="connsiteY4" fmla="*/ 372447 h 4483425"/>
                  <a:gd name="connsiteX5" fmla="*/ 2919348 w 5047908"/>
                  <a:gd name="connsiteY5" fmla="*/ 211938 h 4483425"/>
                  <a:gd name="connsiteX6" fmla="*/ 3249219 w 5047908"/>
                  <a:gd name="connsiteY6" fmla="*/ 87237 h 4483425"/>
                  <a:gd name="connsiteX7" fmla="*/ 3573289 w 5047908"/>
                  <a:gd name="connsiteY7" fmla="*/ 29908 h 4483425"/>
                  <a:gd name="connsiteX8" fmla="*/ 3869098 w 5047908"/>
                  <a:gd name="connsiteY8" fmla="*/ 292 h 4483425"/>
                  <a:gd name="connsiteX9" fmla="*/ 4113923 w 5047908"/>
                  <a:gd name="connsiteY9" fmla="*/ 0 h 4483425"/>
                  <a:gd name="connsiteX10" fmla="*/ 4420281 w 5047908"/>
                  <a:gd name="connsiteY10" fmla="*/ 19732 h 4483425"/>
                  <a:gd name="connsiteX11" fmla="*/ 4730442 w 5047908"/>
                  <a:gd name="connsiteY11" fmla="*/ 76298 h 4483425"/>
                  <a:gd name="connsiteX12" fmla="*/ 5047909 w 5047908"/>
                  <a:gd name="connsiteY12" fmla="*/ 159464 h 4483425"/>
                  <a:gd name="connsiteX0" fmla="*/ 0 w 5047910"/>
                  <a:gd name="connsiteY0" fmla="*/ 4483425 h 4483425"/>
                  <a:gd name="connsiteX1" fmla="*/ 1375107 w 5047910"/>
                  <a:gd name="connsiteY1" fmla="*/ 1568044 h 4483425"/>
                  <a:gd name="connsiteX2" fmla="*/ 1711816 w 5047910"/>
                  <a:gd name="connsiteY2" fmla="*/ 1024518 h 4483425"/>
                  <a:gd name="connsiteX3" fmla="*/ 1999725 w 5047910"/>
                  <a:gd name="connsiteY3" fmla="*/ 800745 h 4483425"/>
                  <a:gd name="connsiteX4" fmla="*/ 2323183 w 5047910"/>
                  <a:gd name="connsiteY4" fmla="*/ 531776 h 4483425"/>
                  <a:gd name="connsiteX5" fmla="*/ 2602069 w 5047910"/>
                  <a:gd name="connsiteY5" fmla="*/ 372447 h 4483425"/>
                  <a:gd name="connsiteX6" fmla="*/ 2919348 w 5047910"/>
                  <a:gd name="connsiteY6" fmla="*/ 211938 h 4483425"/>
                  <a:gd name="connsiteX7" fmla="*/ 3249219 w 5047910"/>
                  <a:gd name="connsiteY7" fmla="*/ 87237 h 4483425"/>
                  <a:gd name="connsiteX8" fmla="*/ 3573289 w 5047910"/>
                  <a:gd name="connsiteY8" fmla="*/ 29908 h 4483425"/>
                  <a:gd name="connsiteX9" fmla="*/ 3869098 w 5047910"/>
                  <a:gd name="connsiteY9" fmla="*/ 292 h 4483425"/>
                  <a:gd name="connsiteX10" fmla="*/ 4113923 w 5047910"/>
                  <a:gd name="connsiteY10" fmla="*/ 0 h 4483425"/>
                  <a:gd name="connsiteX11" fmla="*/ 4420281 w 5047910"/>
                  <a:gd name="connsiteY11" fmla="*/ 19732 h 4483425"/>
                  <a:gd name="connsiteX12" fmla="*/ 4730442 w 5047910"/>
                  <a:gd name="connsiteY12" fmla="*/ 76298 h 4483425"/>
                  <a:gd name="connsiteX13" fmla="*/ 5047909 w 5047910"/>
                  <a:gd name="connsiteY13" fmla="*/ 159464 h 4483425"/>
                  <a:gd name="connsiteX0" fmla="*/ 0 w 5047908"/>
                  <a:gd name="connsiteY0" fmla="*/ 4483425 h 4483425"/>
                  <a:gd name="connsiteX1" fmla="*/ 1375107 w 5047908"/>
                  <a:gd name="connsiteY1" fmla="*/ 1568044 h 4483425"/>
                  <a:gd name="connsiteX2" fmla="*/ 1793940 w 5047908"/>
                  <a:gd name="connsiteY2" fmla="*/ 997143 h 4483425"/>
                  <a:gd name="connsiteX3" fmla="*/ 1999725 w 5047908"/>
                  <a:gd name="connsiteY3" fmla="*/ 800745 h 4483425"/>
                  <a:gd name="connsiteX4" fmla="*/ 2323183 w 5047908"/>
                  <a:gd name="connsiteY4" fmla="*/ 531776 h 4483425"/>
                  <a:gd name="connsiteX5" fmla="*/ 2602069 w 5047908"/>
                  <a:gd name="connsiteY5" fmla="*/ 372447 h 4483425"/>
                  <a:gd name="connsiteX6" fmla="*/ 2919348 w 5047908"/>
                  <a:gd name="connsiteY6" fmla="*/ 211938 h 4483425"/>
                  <a:gd name="connsiteX7" fmla="*/ 3249219 w 5047908"/>
                  <a:gd name="connsiteY7" fmla="*/ 87237 h 4483425"/>
                  <a:gd name="connsiteX8" fmla="*/ 3573289 w 5047908"/>
                  <a:gd name="connsiteY8" fmla="*/ 29908 h 4483425"/>
                  <a:gd name="connsiteX9" fmla="*/ 3869098 w 5047908"/>
                  <a:gd name="connsiteY9" fmla="*/ 292 h 4483425"/>
                  <a:gd name="connsiteX10" fmla="*/ 4113923 w 5047908"/>
                  <a:gd name="connsiteY10" fmla="*/ 0 h 4483425"/>
                  <a:gd name="connsiteX11" fmla="*/ 4420281 w 5047908"/>
                  <a:gd name="connsiteY11" fmla="*/ 19732 h 4483425"/>
                  <a:gd name="connsiteX12" fmla="*/ 4730442 w 5047908"/>
                  <a:gd name="connsiteY12" fmla="*/ 76298 h 4483425"/>
                  <a:gd name="connsiteX13" fmla="*/ 5047909 w 5047908"/>
                  <a:gd name="connsiteY13" fmla="*/ 159464 h 4483425"/>
                  <a:gd name="connsiteX0" fmla="*/ 0 w 5047910"/>
                  <a:gd name="connsiteY0" fmla="*/ 4483425 h 4483425"/>
                  <a:gd name="connsiteX1" fmla="*/ 1375107 w 5047910"/>
                  <a:gd name="connsiteY1" fmla="*/ 1568044 h 4483425"/>
                  <a:gd name="connsiteX2" fmla="*/ 1748315 w 5047910"/>
                  <a:gd name="connsiteY2" fmla="*/ 978892 h 4483425"/>
                  <a:gd name="connsiteX3" fmla="*/ 1999725 w 5047910"/>
                  <a:gd name="connsiteY3" fmla="*/ 800745 h 4483425"/>
                  <a:gd name="connsiteX4" fmla="*/ 2323183 w 5047910"/>
                  <a:gd name="connsiteY4" fmla="*/ 531776 h 4483425"/>
                  <a:gd name="connsiteX5" fmla="*/ 2602069 w 5047910"/>
                  <a:gd name="connsiteY5" fmla="*/ 372447 h 4483425"/>
                  <a:gd name="connsiteX6" fmla="*/ 2919348 w 5047910"/>
                  <a:gd name="connsiteY6" fmla="*/ 211938 h 4483425"/>
                  <a:gd name="connsiteX7" fmla="*/ 3249219 w 5047910"/>
                  <a:gd name="connsiteY7" fmla="*/ 87237 h 4483425"/>
                  <a:gd name="connsiteX8" fmla="*/ 3573289 w 5047910"/>
                  <a:gd name="connsiteY8" fmla="*/ 29908 h 4483425"/>
                  <a:gd name="connsiteX9" fmla="*/ 3869098 w 5047910"/>
                  <a:gd name="connsiteY9" fmla="*/ 292 h 4483425"/>
                  <a:gd name="connsiteX10" fmla="*/ 4113923 w 5047910"/>
                  <a:gd name="connsiteY10" fmla="*/ 0 h 4483425"/>
                  <a:gd name="connsiteX11" fmla="*/ 4420281 w 5047910"/>
                  <a:gd name="connsiteY11" fmla="*/ 19732 h 4483425"/>
                  <a:gd name="connsiteX12" fmla="*/ 4730442 w 5047910"/>
                  <a:gd name="connsiteY12" fmla="*/ 76298 h 4483425"/>
                  <a:gd name="connsiteX13" fmla="*/ 5047909 w 5047910"/>
                  <a:gd name="connsiteY13" fmla="*/ 159464 h 4483425"/>
                  <a:gd name="connsiteX0" fmla="*/ 0 w 5047908"/>
                  <a:gd name="connsiteY0" fmla="*/ 4483425 h 4483425"/>
                  <a:gd name="connsiteX1" fmla="*/ 1375107 w 5047908"/>
                  <a:gd name="connsiteY1" fmla="*/ 1568044 h 4483425"/>
                  <a:gd name="connsiteX2" fmla="*/ 1748315 w 5047908"/>
                  <a:gd name="connsiteY2" fmla="*/ 978892 h 4483425"/>
                  <a:gd name="connsiteX3" fmla="*/ 1990599 w 5047908"/>
                  <a:gd name="connsiteY3" fmla="*/ 764246 h 4483425"/>
                  <a:gd name="connsiteX4" fmla="*/ 2323183 w 5047908"/>
                  <a:gd name="connsiteY4" fmla="*/ 531776 h 4483425"/>
                  <a:gd name="connsiteX5" fmla="*/ 2602069 w 5047908"/>
                  <a:gd name="connsiteY5" fmla="*/ 372447 h 4483425"/>
                  <a:gd name="connsiteX6" fmla="*/ 2919348 w 5047908"/>
                  <a:gd name="connsiteY6" fmla="*/ 211938 h 4483425"/>
                  <a:gd name="connsiteX7" fmla="*/ 3249219 w 5047908"/>
                  <a:gd name="connsiteY7" fmla="*/ 87237 h 4483425"/>
                  <a:gd name="connsiteX8" fmla="*/ 3573289 w 5047908"/>
                  <a:gd name="connsiteY8" fmla="*/ 29908 h 4483425"/>
                  <a:gd name="connsiteX9" fmla="*/ 3869098 w 5047908"/>
                  <a:gd name="connsiteY9" fmla="*/ 292 h 4483425"/>
                  <a:gd name="connsiteX10" fmla="*/ 4113923 w 5047908"/>
                  <a:gd name="connsiteY10" fmla="*/ 0 h 4483425"/>
                  <a:gd name="connsiteX11" fmla="*/ 4420281 w 5047908"/>
                  <a:gd name="connsiteY11" fmla="*/ 19732 h 4483425"/>
                  <a:gd name="connsiteX12" fmla="*/ 4730442 w 5047908"/>
                  <a:gd name="connsiteY12" fmla="*/ 76298 h 4483425"/>
                  <a:gd name="connsiteX13" fmla="*/ 5047909 w 5047908"/>
                  <a:gd name="connsiteY13" fmla="*/ 159464 h 448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047908" h="4483425">
                    <a:moveTo>
                      <a:pt x="0" y="4483425"/>
                    </a:moveTo>
                    <a:cubicBezTo>
                      <a:pt x="530087" y="3356990"/>
                      <a:pt x="1083721" y="2152133"/>
                      <a:pt x="1375107" y="1568044"/>
                    </a:cubicBezTo>
                    <a:cubicBezTo>
                      <a:pt x="1666493" y="983955"/>
                      <a:pt x="1644212" y="1106775"/>
                      <a:pt x="1748315" y="978892"/>
                    </a:cubicBezTo>
                    <a:cubicBezTo>
                      <a:pt x="1852418" y="851009"/>
                      <a:pt x="1888705" y="846370"/>
                      <a:pt x="1990599" y="764246"/>
                    </a:cubicBezTo>
                    <a:cubicBezTo>
                      <a:pt x="2092493" y="682122"/>
                      <a:pt x="2213667" y="598597"/>
                      <a:pt x="2323183" y="531776"/>
                    </a:cubicBezTo>
                    <a:cubicBezTo>
                      <a:pt x="2432699" y="464955"/>
                      <a:pt x="2502708" y="425753"/>
                      <a:pt x="2602069" y="372447"/>
                    </a:cubicBezTo>
                    <a:cubicBezTo>
                      <a:pt x="2701430" y="319141"/>
                      <a:pt x="2811490" y="259473"/>
                      <a:pt x="2919348" y="211938"/>
                    </a:cubicBezTo>
                    <a:cubicBezTo>
                      <a:pt x="3027206" y="164403"/>
                      <a:pt x="3134146" y="120617"/>
                      <a:pt x="3249219" y="87237"/>
                    </a:cubicBezTo>
                    <a:cubicBezTo>
                      <a:pt x="3364292" y="53857"/>
                      <a:pt x="3491267" y="39836"/>
                      <a:pt x="3573289" y="29908"/>
                    </a:cubicBezTo>
                    <a:cubicBezTo>
                      <a:pt x="3655311" y="19980"/>
                      <a:pt x="3792680" y="5277"/>
                      <a:pt x="3869098" y="292"/>
                    </a:cubicBezTo>
                    <a:lnTo>
                      <a:pt x="4113923" y="0"/>
                    </a:lnTo>
                    <a:cubicBezTo>
                      <a:pt x="4180684" y="5682"/>
                      <a:pt x="4317528" y="7016"/>
                      <a:pt x="4420281" y="19732"/>
                    </a:cubicBezTo>
                    <a:cubicBezTo>
                      <a:pt x="4523034" y="32448"/>
                      <a:pt x="4625837" y="53009"/>
                      <a:pt x="4730442" y="76298"/>
                    </a:cubicBezTo>
                    <a:cubicBezTo>
                      <a:pt x="4835047" y="99587"/>
                      <a:pt x="4943451" y="128965"/>
                      <a:pt x="5047909" y="159464"/>
                    </a:cubicBezTo>
                  </a:path>
                </a:pathLst>
              </a:custGeom>
              <a:noFill/>
              <a:ln w="28575" cap="flat" cmpd="sng" algn="ctr">
                <a:solidFill>
                  <a:srgbClr val="E6540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A1A59B17-AE53-1C71-660D-2065761D652F}"/>
                  </a:ext>
                </a:extLst>
              </p:cNvPr>
              <p:cNvCxnSpPr>
                <a:cxnSpLocks/>
                <a:stCxn id="30" idx="0"/>
              </p:cNvCxnSpPr>
              <p:nvPr/>
            </p:nvCxnSpPr>
            <p:spPr>
              <a:xfrm flipV="1">
                <a:off x="1987822" y="1770890"/>
                <a:ext cx="0" cy="4610032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17159BB9-4E7B-D46C-BD9D-0CB009361FE9}"/>
                  </a:ext>
                </a:extLst>
              </p:cNvPr>
              <p:cNvCxnSpPr>
                <a:cxnSpLocks/>
                <a:stCxn id="30" idx="0"/>
              </p:cNvCxnSpPr>
              <p:nvPr/>
            </p:nvCxnSpPr>
            <p:spPr>
              <a:xfrm flipV="1">
                <a:off x="1987822" y="6362818"/>
                <a:ext cx="6081140" cy="18104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tailEnd type="triangle"/>
              </a:ln>
              <a:effectLst/>
            </p:spPr>
          </p:cxn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6997C8E-0169-1E06-D7FE-7400D1C7A5E4}"/>
                </a:ext>
              </a:extLst>
            </p:cNvPr>
            <p:cNvSpPr/>
            <p:nvPr/>
          </p:nvSpPr>
          <p:spPr>
            <a:xfrm>
              <a:off x="2354579" y="380321"/>
              <a:ext cx="94379" cy="91440"/>
            </a:xfrm>
            <a:prstGeom prst="ellipse">
              <a:avLst/>
            </a:prstGeom>
            <a:solidFill>
              <a:srgbClr val="3181BC"/>
            </a:solidFill>
            <a:ln w="28575" cap="flat" cmpd="sng" algn="ctr">
              <a:solidFill>
                <a:srgbClr val="3181B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BFF3319-57DA-C5BF-D972-7DE19FF91EE4}"/>
                </a:ext>
              </a:extLst>
            </p:cNvPr>
            <p:cNvSpPr/>
            <p:nvPr/>
          </p:nvSpPr>
          <p:spPr>
            <a:xfrm>
              <a:off x="1381807" y="991752"/>
              <a:ext cx="94379" cy="91440"/>
            </a:xfrm>
            <a:prstGeom prst="ellipse">
              <a:avLst/>
            </a:prstGeom>
            <a:solidFill>
              <a:srgbClr val="3181BC"/>
            </a:solidFill>
            <a:ln w="28575" cap="flat" cmpd="sng" algn="ctr">
              <a:solidFill>
                <a:srgbClr val="3181B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39A4EDD-601A-18DA-412E-FD49904560CE}"/>
                    </a:ext>
                  </a:extLst>
                </p:cNvPr>
                <p:cNvSpPr txBox="1"/>
                <p:nvPr/>
              </p:nvSpPr>
              <p:spPr>
                <a:xfrm>
                  <a:off x="293543" y="-55533"/>
                  <a:ext cx="833883" cy="3608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, stress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39A4EDD-601A-18DA-412E-FD49904560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543" y="-55533"/>
                  <a:ext cx="833883" cy="360804"/>
                </a:xfrm>
                <a:prstGeom prst="rect">
                  <a:avLst/>
                </a:prstGeom>
                <a:blipFill>
                  <a:blip r:embed="rId2"/>
                  <a:stretch>
                    <a:fillRect l="-8759" r="-18248" b="-372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D4ECC76-1137-3433-5543-C8724D12E098}"/>
                    </a:ext>
                  </a:extLst>
                </p:cNvPr>
                <p:cNvSpPr txBox="1"/>
                <p:nvPr/>
              </p:nvSpPr>
              <p:spPr>
                <a:xfrm>
                  <a:off x="4180234" y="2838943"/>
                  <a:ext cx="784702" cy="3608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, strain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D4ECC76-1137-3433-5543-C8724D12E0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0234" y="2838943"/>
                  <a:ext cx="784702" cy="360804"/>
                </a:xfrm>
                <a:prstGeom prst="rect">
                  <a:avLst/>
                </a:prstGeom>
                <a:blipFill>
                  <a:blip r:embed="rId3"/>
                  <a:stretch>
                    <a:fillRect l="-10078" r="-18605" b="-372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7E04CED-152D-42CB-7D77-82318D303B2C}"/>
                </a:ext>
              </a:extLst>
            </p:cNvPr>
            <p:cNvCxnSpPr>
              <a:cxnSpLocks/>
              <a:stCxn id="28" idx="4"/>
            </p:cNvCxnSpPr>
            <p:nvPr/>
          </p:nvCxnSpPr>
          <p:spPr>
            <a:xfrm>
              <a:off x="2401769" y="471761"/>
              <a:ext cx="0" cy="264268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E792DDA-70FE-36CB-9E65-6ABC9F33758D}"/>
                </a:ext>
              </a:extLst>
            </p:cNvPr>
            <p:cNvCxnSpPr>
              <a:stCxn id="28" idx="2"/>
            </p:cNvCxnSpPr>
            <p:nvPr/>
          </p:nvCxnSpPr>
          <p:spPr>
            <a:xfrm flipH="1">
              <a:off x="418442" y="426041"/>
              <a:ext cx="193613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12EFBA4-C202-E32E-0144-7FB33A9F5A04}"/>
                </a:ext>
              </a:extLst>
            </p:cNvPr>
            <p:cNvCxnSpPr>
              <a:stCxn id="35" idx="2"/>
            </p:cNvCxnSpPr>
            <p:nvPr/>
          </p:nvCxnSpPr>
          <p:spPr>
            <a:xfrm flipH="1" flipV="1">
              <a:off x="418442" y="1037021"/>
              <a:ext cx="963365" cy="451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8FC4819-7FDD-DBEB-7B01-CFAD6EC7551F}"/>
                    </a:ext>
                  </a:extLst>
                </p:cNvPr>
                <p:cNvSpPr txBox="1"/>
                <p:nvPr/>
              </p:nvSpPr>
              <p:spPr>
                <a:xfrm>
                  <a:off x="503695" y="2826319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8FC4819-7FDD-DBEB-7B01-CFAD6EC75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95" y="2826319"/>
                  <a:ext cx="18114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3333" r="-2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D961D94-EFFE-8BDE-F7BD-4D4AAC586C66}"/>
                    </a:ext>
                  </a:extLst>
                </p:cNvPr>
                <p:cNvSpPr txBox="1"/>
                <p:nvPr/>
              </p:nvSpPr>
              <p:spPr>
                <a:xfrm>
                  <a:off x="1295046" y="691687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D961D94-EFFE-8BDE-F7BD-4D4AAC586C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5046" y="691687"/>
                  <a:ext cx="18114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4483" r="-31034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D2A8AA2D-281F-22F2-4542-68D955070B44}"/>
                    </a:ext>
                  </a:extLst>
                </p:cNvPr>
                <p:cNvSpPr txBox="1"/>
                <p:nvPr/>
              </p:nvSpPr>
              <p:spPr>
                <a:xfrm>
                  <a:off x="2311198" y="124869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D2A8AA2D-281F-22F2-4542-68D955070B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1198" y="124869"/>
                  <a:ext cx="18114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0267AB3-32FD-C126-06A1-B2794D402DB7}"/>
                </a:ext>
              </a:extLst>
            </p:cNvPr>
            <p:cNvSpPr/>
            <p:nvPr/>
          </p:nvSpPr>
          <p:spPr>
            <a:xfrm>
              <a:off x="409130" y="2950629"/>
              <a:ext cx="94379" cy="91440"/>
            </a:xfrm>
            <a:prstGeom prst="ellipse">
              <a:avLst/>
            </a:prstGeom>
            <a:solidFill>
              <a:srgbClr val="3181BC"/>
            </a:solidFill>
            <a:ln w="28575" cap="flat" cmpd="sng" algn="ctr">
              <a:solidFill>
                <a:srgbClr val="3181B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6E48AC9-F49A-8F31-41FC-A2741B74712F}"/>
                    </a:ext>
                  </a:extLst>
                </p:cNvPr>
                <p:cNvSpPr txBox="1"/>
                <p:nvPr/>
              </p:nvSpPr>
              <p:spPr>
                <a:xfrm>
                  <a:off x="135877" y="894286"/>
                  <a:ext cx="2791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6E48AC9-F49A-8F31-41FC-A2741B7471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877" y="894286"/>
                  <a:ext cx="279115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3043" r="-6522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35F6D0C-6C84-D729-525A-710B1A1B998A}"/>
                    </a:ext>
                  </a:extLst>
                </p:cNvPr>
                <p:cNvSpPr txBox="1"/>
                <p:nvPr/>
              </p:nvSpPr>
              <p:spPr>
                <a:xfrm>
                  <a:off x="135877" y="287607"/>
                  <a:ext cx="279115" cy="3025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35F6D0C-6C84-D729-525A-710B1A1B99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877" y="287607"/>
                  <a:ext cx="279115" cy="302519"/>
                </a:xfrm>
                <a:prstGeom prst="rect">
                  <a:avLst/>
                </a:prstGeom>
                <a:blipFill>
                  <a:blip r:embed="rId8"/>
                  <a:stretch>
                    <a:fillRect l="-13043" r="-8696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4CE591C-539E-F94E-106F-540986627409}"/>
                </a:ext>
              </a:extLst>
            </p:cNvPr>
            <p:cNvCxnSpPr/>
            <p:nvPr/>
          </p:nvCxnSpPr>
          <p:spPr>
            <a:xfrm>
              <a:off x="409130" y="3146533"/>
              <a:ext cx="0" cy="2383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F71E3E4-816B-935D-1E0C-44BFFBC5546A}"/>
                </a:ext>
              </a:extLst>
            </p:cNvPr>
            <p:cNvCxnSpPr/>
            <p:nvPr/>
          </p:nvCxnSpPr>
          <p:spPr>
            <a:xfrm>
              <a:off x="1140917" y="3146341"/>
              <a:ext cx="0" cy="2383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35B7681-BA34-BFFA-92D6-7BC886232D48}"/>
                </a:ext>
              </a:extLst>
            </p:cNvPr>
            <p:cNvCxnSpPr/>
            <p:nvPr/>
          </p:nvCxnSpPr>
          <p:spPr>
            <a:xfrm>
              <a:off x="2402654" y="3146341"/>
              <a:ext cx="0" cy="2383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9B41F4E-7C80-EAD3-9985-D58D32DBBDF5}"/>
                </a:ext>
              </a:extLst>
            </p:cNvPr>
            <p:cNvCxnSpPr/>
            <p:nvPr/>
          </p:nvCxnSpPr>
          <p:spPr>
            <a:xfrm>
              <a:off x="418442" y="3258589"/>
              <a:ext cx="198332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101417F3-E8DF-A852-E474-870FF0A35964}"/>
                    </a:ext>
                  </a:extLst>
                </p:cNvPr>
                <p:cNvSpPr txBox="1"/>
                <p:nvPr/>
              </p:nvSpPr>
              <p:spPr>
                <a:xfrm>
                  <a:off x="638993" y="3192315"/>
                  <a:ext cx="272062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101417F3-E8DF-A852-E474-870FF0A359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993" y="3192315"/>
                  <a:ext cx="272062" cy="298415"/>
                </a:xfrm>
                <a:prstGeom prst="rect">
                  <a:avLst/>
                </a:prstGeom>
                <a:blipFill>
                  <a:blip r:embed="rId9"/>
                  <a:stretch>
                    <a:fillRect l="-13333" r="-6667" b="-20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066AAB32-88E0-9E9B-9FFE-24A52C86C660}"/>
                    </a:ext>
                  </a:extLst>
                </p:cNvPr>
                <p:cNvSpPr txBox="1"/>
                <p:nvPr/>
              </p:nvSpPr>
              <p:spPr>
                <a:xfrm>
                  <a:off x="1670867" y="3192315"/>
                  <a:ext cx="2606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066AAB32-88E0-9E9B-9FFE-24A52C86C6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0867" y="3192315"/>
                  <a:ext cx="26064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395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0DF3B5B-A0D9-D1A4-49E9-4B3D7A699D8F}"/>
                </a:ext>
              </a:extLst>
            </p:cNvPr>
            <p:cNvSpPr txBox="1"/>
            <p:nvPr/>
          </p:nvSpPr>
          <p:spPr>
            <a:xfrm rot="18053123">
              <a:off x="987382" y="1459949"/>
              <a:ext cx="198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&gt;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F03EC94-C6FF-52AE-A1A0-AA4F2F9BA15B}"/>
                </a:ext>
              </a:extLst>
            </p:cNvPr>
            <p:cNvSpPr txBox="1"/>
            <p:nvPr/>
          </p:nvSpPr>
          <p:spPr>
            <a:xfrm rot="19831965">
              <a:off x="1719573" y="504407"/>
              <a:ext cx="198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&gt;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56DA3C1-7CEA-5F3E-317B-125915CF5BF1}"/>
                </a:ext>
              </a:extLst>
            </p:cNvPr>
            <p:cNvSpPr txBox="1"/>
            <p:nvPr/>
          </p:nvSpPr>
          <p:spPr>
            <a:xfrm>
              <a:off x="2752832" y="159592"/>
              <a:ext cx="198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&gt;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8BBC769-661F-8D02-AA84-59CBB023DB9F}"/>
                </a:ext>
              </a:extLst>
            </p:cNvPr>
            <p:cNvSpPr txBox="1"/>
            <p:nvPr/>
          </p:nvSpPr>
          <p:spPr>
            <a:xfrm rot="7016941">
              <a:off x="1852380" y="1219812"/>
              <a:ext cx="198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&gt;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3D3EEF4-29BA-F2E6-8ECF-6879A7109FD3}"/>
                </a:ext>
              </a:extLst>
            </p:cNvPr>
            <p:cNvSpPr/>
            <p:nvPr/>
          </p:nvSpPr>
          <p:spPr>
            <a:xfrm>
              <a:off x="1151688" y="2950212"/>
              <a:ext cx="94379" cy="91440"/>
            </a:xfrm>
            <a:prstGeom prst="ellipse">
              <a:avLst/>
            </a:prstGeom>
            <a:solidFill>
              <a:srgbClr val="3181BC"/>
            </a:solidFill>
            <a:ln w="28575" cap="flat" cmpd="sng" algn="ctr">
              <a:solidFill>
                <a:srgbClr val="3181BC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D392C741-60AA-B56E-F9B7-11E44CFC2007}"/>
                    </a:ext>
                  </a:extLst>
                </p:cNvPr>
                <p:cNvSpPr txBox="1"/>
                <p:nvPr/>
              </p:nvSpPr>
              <p:spPr>
                <a:xfrm>
                  <a:off x="1293257" y="2830099"/>
                  <a:ext cx="181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D392C741-60AA-B56E-F9B7-11E44CFC20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3257" y="2830099"/>
                  <a:ext cx="181140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30000" r="-3000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7453A7D-AC5C-2E7D-D5EA-9A0992005126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8582" t="18942" r="62618" b="46025"/>
          <a:stretch/>
        </p:blipFill>
        <p:spPr>
          <a:xfrm>
            <a:off x="5256" y="2945"/>
            <a:ext cx="2239904" cy="357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8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E5571FF1-3A80-B850-8A13-5E6575B618B5}"/>
              </a:ext>
            </a:extLst>
          </p:cNvPr>
          <p:cNvGrpSpPr/>
          <p:nvPr/>
        </p:nvGrpSpPr>
        <p:grpSpPr>
          <a:xfrm>
            <a:off x="0" y="5453"/>
            <a:ext cx="5073781" cy="3423547"/>
            <a:chOff x="1228391" y="929382"/>
            <a:chExt cx="5073781" cy="3423547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F51993-BF1B-6A39-8271-AA8F99D42236}"/>
                </a:ext>
              </a:extLst>
            </p:cNvPr>
            <p:cNvSpPr/>
            <p:nvPr/>
          </p:nvSpPr>
          <p:spPr>
            <a:xfrm>
              <a:off x="2514492" y="1330589"/>
              <a:ext cx="2515360" cy="920475"/>
            </a:xfrm>
            <a:custGeom>
              <a:avLst/>
              <a:gdLst>
                <a:gd name="connsiteX0" fmla="*/ 0 w 2506246"/>
                <a:gd name="connsiteY0" fmla="*/ 0 h 953654"/>
                <a:gd name="connsiteX1" fmla="*/ 1154392 w 2506246"/>
                <a:gd name="connsiteY1" fmla="*/ 859718 h 953654"/>
                <a:gd name="connsiteX2" fmla="*/ 2506246 w 2506246"/>
                <a:gd name="connsiteY2" fmla="*/ 920475 h 953654"/>
                <a:gd name="connsiteX0" fmla="*/ 0 w 2506246"/>
                <a:gd name="connsiteY0" fmla="*/ 0 h 935148"/>
                <a:gd name="connsiteX1" fmla="*/ 1032877 w 2506246"/>
                <a:gd name="connsiteY1" fmla="*/ 817188 h 935148"/>
                <a:gd name="connsiteX2" fmla="*/ 2506246 w 2506246"/>
                <a:gd name="connsiteY2" fmla="*/ 920475 h 935148"/>
                <a:gd name="connsiteX0" fmla="*/ 0 w 2506246"/>
                <a:gd name="connsiteY0" fmla="*/ 0 h 935148"/>
                <a:gd name="connsiteX1" fmla="*/ 1032877 w 2506246"/>
                <a:gd name="connsiteY1" fmla="*/ 817188 h 935148"/>
                <a:gd name="connsiteX2" fmla="*/ 2506246 w 2506246"/>
                <a:gd name="connsiteY2" fmla="*/ 920475 h 935148"/>
                <a:gd name="connsiteX0" fmla="*/ 0 w 2524473"/>
                <a:gd name="connsiteY0" fmla="*/ 0 h 913883"/>
                <a:gd name="connsiteX1" fmla="*/ 1051104 w 2524473"/>
                <a:gd name="connsiteY1" fmla="*/ 795923 h 913883"/>
                <a:gd name="connsiteX2" fmla="*/ 2524473 w 2524473"/>
                <a:gd name="connsiteY2" fmla="*/ 899210 h 913883"/>
                <a:gd name="connsiteX0" fmla="*/ 0 w 2524473"/>
                <a:gd name="connsiteY0" fmla="*/ 0 h 913883"/>
                <a:gd name="connsiteX1" fmla="*/ 1051104 w 2524473"/>
                <a:gd name="connsiteY1" fmla="*/ 795923 h 913883"/>
                <a:gd name="connsiteX2" fmla="*/ 2524473 w 2524473"/>
                <a:gd name="connsiteY2" fmla="*/ 899210 h 913883"/>
                <a:gd name="connsiteX0" fmla="*/ 0 w 2524473"/>
                <a:gd name="connsiteY0" fmla="*/ 0 h 907121"/>
                <a:gd name="connsiteX1" fmla="*/ 1051104 w 2524473"/>
                <a:gd name="connsiteY1" fmla="*/ 795923 h 907121"/>
                <a:gd name="connsiteX2" fmla="*/ 2524473 w 2524473"/>
                <a:gd name="connsiteY2" fmla="*/ 899210 h 907121"/>
                <a:gd name="connsiteX0" fmla="*/ 0 w 2524473"/>
                <a:gd name="connsiteY0" fmla="*/ 0 h 912603"/>
                <a:gd name="connsiteX1" fmla="*/ 1075407 w 2524473"/>
                <a:gd name="connsiteY1" fmla="*/ 817188 h 912603"/>
                <a:gd name="connsiteX2" fmla="*/ 2524473 w 2524473"/>
                <a:gd name="connsiteY2" fmla="*/ 899210 h 912603"/>
                <a:gd name="connsiteX0" fmla="*/ 0 w 2515360"/>
                <a:gd name="connsiteY0" fmla="*/ 0 h 928386"/>
                <a:gd name="connsiteX1" fmla="*/ 1075407 w 2515360"/>
                <a:gd name="connsiteY1" fmla="*/ 817188 h 928386"/>
                <a:gd name="connsiteX2" fmla="*/ 2515360 w 2515360"/>
                <a:gd name="connsiteY2" fmla="*/ 920475 h 928386"/>
                <a:gd name="connsiteX0" fmla="*/ 0 w 2515360"/>
                <a:gd name="connsiteY0" fmla="*/ 0 h 920475"/>
                <a:gd name="connsiteX1" fmla="*/ 1075407 w 2515360"/>
                <a:gd name="connsiteY1" fmla="*/ 817188 h 920475"/>
                <a:gd name="connsiteX2" fmla="*/ 2515360 w 2515360"/>
                <a:gd name="connsiteY2" fmla="*/ 920475 h 920475"/>
                <a:gd name="connsiteX0" fmla="*/ 0 w 2515360"/>
                <a:gd name="connsiteY0" fmla="*/ 0 h 920475"/>
                <a:gd name="connsiteX1" fmla="*/ 1075407 w 2515360"/>
                <a:gd name="connsiteY1" fmla="*/ 817188 h 920475"/>
                <a:gd name="connsiteX2" fmla="*/ 2515360 w 2515360"/>
                <a:gd name="connsiteY2" fmla="*/ 920475 h 920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5360" h="920475">
                  <a:moveTo>
                    <a:pt x="0" y="0"/>
                  </a:moveTo>
                  <a:cubicBezTo>
                    <a:pt x="404796" y="313661"/>
                    <a:pt x="701085" y="601617"/>
                    <a:pt x="1075407" y="817188"/>
                  </a:cubicBezTo>
                  <a:cubicBezTo>
                    <a:pt x="1505266" y="940222"/>
                    <a:pt x="2279925" y="905793"/>
                    <a:pt x="2515360" y="920475"/>
                  </a:cubicBezTo>
                </a:path>
              </a:pathLst>
            </a:custGeom>
            <a:ln w="28575">
              <a:solidFill>
                <a:srgbClr val="E6540D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F84F4FA-9ED9-601B-1849-285DA2ECD210}"/>
                </a:ext>
              </a:extLst>
            </p:cNvPr>
            <p:cNvSpPr/>
            <p:nvPr/>
          </p:nvSpPr>
          <p:spPr>
            <a:xfrm>
              <a:off x="2323107" y="1761967"/>
              <a:ext cx="2585231" cy="1373119"/>
            </a:xfrm>
            <a:custGeom>
              <a:avLst/>
              <a:gdLst>
                <a:gd name="connsiteX0" fmla="*/ 0 w 2573079"/>
                <a:gd name="connsiteY0" fmla="*/ 0 h 1364005"/>
                <a:gd name="connsiteX1" fmla="*/ 1108824 w 2573079"/>
                <a:gd name="connsiteY1" fmla="*/ 926551 h 1364005"/>
                <a:gd name="connsiteX2" fmla="*/ 2573079 w 2573079"/>
                <a:gd name="connsiteY2" fmla="*/ 1364005 h 1364005"/>
                <a:gd name="connsiteX0" fmla="*/ 0 w 2573079"/>
                <a:gd name="connsiteY0" fmla="*/ 0 h 1364005"/>
                <a:gd name="connsiteX1" fmla="*/ 817188 w 2573079"/>
                <a:gd name="connsiteY1" fmla="*/ 762506 h 1364005"/>
                <a:gd name="connsiteX2" fmla="*/ 2573079 w 2573079"/>
                <a:gd name="connsiteY2" fmla="*/ 1364005 h 1364005"/>
                <a:gd name="connsiteX0" fmla="*/ 0 w 2573079"/>
                <a:gd name="connsiteY0" fmla="*/ 0 h 1364005"/>
                <a:gd name="connsiteX1" fmla="*/ 817188 w 2573079"/>
                <a:gd name="connsiteY1" fmla="*/ 762506 h 1364005"/>
                <a:gd name="connsiteX2" fmla="*/ 2573079 w 2573079"/>
                <a:gd name="connsiteY2" fmla="*/ 1364005 h 1364005"/>
                <a:gd name="connsiteX0" fmla="*/ 0 w 2573079"/>
                <a:gd name="connsiteY0" fmla="*/ 0 h 1364005"/>
                <a:gd name="connsiteX1" fmla="*/ 817188 w 2573079"/>
                <a:gd name="connsiteY1" fmla="*/ 762506 h 1364005"/>
                <a:gd name="connsiteX2" fmla="*/ 2573079 w 2573079"/>
                <a:gd name="connsiteY2" fmla="*/ 1364005 h 1364005"/>
                <a:gd name="connsiteX0" fmla="*/ 0 w 2573079"/>
                <a:gd name="connsiteY0" fmla="*/ 0 h 1364005"/>
                <a:gd name="connsiteX1" fmla="*/ 817188 w 2573079"/>
                <a:gd name="connsiteY1" fmla="*/ 762506 h 1364005"/>
                <a:gd name="connsiteX2" fmla="*/ 2573079 w 2573079"/>
                <a:gd name="connsiteY2" fmla="*/ 1364005 h 1364005"/>
                <a:gd name="connsiteX0" fmla="*/ 0 w 2585231"/>
                <a:gd name="connsiteY0" fmla="*/ 0 h 1373119"/>
                <a:gd name="connsiteX1" fmla="*/ 817188 w 2585231"/>
                <a:gd name="connsiteY1" fmla="*/ 762506 h 1373119"/>
                <a:gd name="connsiteX2" fmla="*/ 2585231 w 2585231"/>
                <a:gd name="connsiteY2" fmla="*/ 1373119 h 1373119"/>
                <a:gd name="connsiteX0" fmla="*/ 0 w 2585231"/>
                <a:gd name="connsiteY0" fmla="*/ 0 h 1373119"/>
                <a:gd name="connsiteX1" fmla="*/ 817188 w 2585231"/>
                <a:gd name="connsiteY1" fmla="*/ 762506 h 1373119"/>
                <a:gd name="connsiteX2" fmla="*/ 2585231 w 2585231"/>
                <a:gd name="connsiteY2" fmla="*/ 1373119 h 1373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85231" h="1373119">
                  <a:moveTo>
                    <a:pt x="0" y="0"/>
                  </a:moveTo>
                  <a:cubicBezTo>
                    <a:pt x="279232" y="386063"/>
                    <a:pt x="439986" y="480491"/>
                    <a:pt x="817188" y="762506"/>
                  </a:cubicBezTo>
                  <a:cubicBezTo>
                    <a:pt x="1212617" y="1053635"/>
                    <a:pt x="2261697" y="1332614"/>
                    <a:pt x="2585231" y="1373119"/>
                  </a:cubicBezTo>
                </a:path>
              </a:pathLst>
            </a:custGeom>
            <a:ln w="28575">
              <a:solidFill>
                <a:schemeClr val="accent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1FBD9337-A8CD-9EB9-67B4-93243AF54A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6515" y="930353"/>
              <a:ext cx="0" cy="2834172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72DB8EF-516D-6BEF-8095-48D497958D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6515" y="3763555"/>
              <a:ext cx="4114800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0000"/>
              </a:solidFill>
              <a:prstDash val="solid"/>
              <a:tailEnd type="triangle"/>
            </a:ln>
            <a:effectLst/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4CD277-9761-B4BB-5E66-CF4E07D29B60}"/>
                </a:ext>
              </a:extLst>
            </p:cNvPr>
            <p:cNvSpPr txBox="1"/>
            <p:nvPr/>
          </p:nvSpPr>
          <p:spPr>
            <a:xfrm>
              <a:off x="1535986" y="1039906"/>
              <a:ext cx="609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E21FF6E-AECD-E59B-A831-5853455369E2}"/>
                </a:ext>
              </a:extLst>
            </p:cNvPr>
            <p:cNvSpPr txBox="1"/>
            <p:nvPr/>
          </p:nvSpPr>
          <p:spPr>
            <a:xfrm>
              <a:off x="1535986" y="1554647"/>
              <a:ext cx="609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400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FAB9ED-CEFC-75A2-DB59-2B1755FBF5E9}"/>
                </a:ext>
              </a:extLst>
            </p:cNvPr>
            <p:cNvSpPr txBox="1"/>
            <p:nvPr/>
          </p:nvSpPr>
          <p:spPr>
            <a:xfrm>
              <a:off x="1535986" y="2036881"/>
              <a:ext cx="609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300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90E20B-97D6-6957-731A-2E00AABF5A96}"/>
                </a:ext>
              </a:extLst>
            </p:cNvPr>
            <p:cNvSpPr txBox="1"/>
            <p:nvPr/>
          </p:nvSpPr>
          <p:spPr>
            <a:xfrm>
              <a:off x="1535985" y="2575606"/>
              <a:ext cx="609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6F410A-625E-9E5C-E470-A3872D778D3D}"/>
                </a:ext>
              </a:extLst>
            </p:cNvPr>
            <p:cNvSpPr txBox="1"/>
            <p:nvPr/>
          </p:nvSpPr>
          <p:spPr>
            <a:xfrm>
              <a:off x="1535985" y="3067138"/>
              <a:ext cx="609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1972E32-AEAC-0732-1F1C-D13AD5F55129}"/>
                </a:ext>
              </a:extLst>
            </p:cNvPr>
            <p:cNvSpPr txBox="1"/>
            <p:nvPr/>
          </p:nvSpPr>
          <p:spPr>
            <a:xfrm>
              <a:off x="1760103" y="3498147"/>
              <a:ext cx="385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CFC779D-A82C-6273-572A-D7F70696A327}"/>
                </a:ext>
              </a:extLst>
            </p:cNvPr>
            <p:cNvSpPr txBox="1"/>
            <p:nvPr/>
          </p:nvSpPr>
          <p:spPr>
            <a:xfrm>
              <a:off x="2472564" y="1057106"/>
              <a:ext cx="1250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6540D"/>
                  </a:solidFill>
                </a:rPr>
                <a:t>1045 steel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CA54BC1-0C30-E863-35B8-BF44BD937358}"/>
                </a:ext>
              </a:extLst>
            </p:cNvPr>
            <p:cNvSpPr txBox="1"/>
            <p:nvPr/>
          </p:nvSpPr>
          <p:spPr>
            <a:xfrm>
              <a:off x="2372865" y="2515486"/>
              <a:ext cx="12505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2014-T6 aluminum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F40582-823B-7D96-4454-2516762F9642}"/>
                </a:ext>
              </a:extLst>
            </p:cNvPr>
            <p:cNvSpPr txBox="1"/>
            <p:nvPr/>
          </p:nvSpPr>
          <p:spPr>
            <a:xfrm>
              <a:off x="4232203" y="1923979"/>
              <a:ext cx="1511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Fatigue limit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A83C043-CC77-9829-7DA1-2E84B99E6DA8}"/>
                </a:ext>
              </a:extLst>
            </p:cNvPr>
            <p:cNvSpPr txBox="1"/>
            <p:nvPr/>
          </p:nvSpPr>
          <p:spPr>
            <a:xfrm rot="16200000">
              <a:off x="-4029" y="2161802"/>
              <a:ext cx="2834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Stress amplitude (MN/m</a:t>
              </a:r>
              <a:r>
                <a:rPr lang="en-US" baseline="30000" dirty="0"/>
                <a:t>2</a:t>
              </a:r>
              <a:r>
                <a:rPr lang="en-US" dirty="0"/>
                <a:t>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53FF38-88AB-E1B2-B118-8BEF7C96652D}"/>
                </a:ext>
              </a:extLst>
            </p:cNvPr>
            <p:cNvSpPr txBox="1"/>
            <p:nvPr/>
          </p:nvSpPr>
          <p:spPr>
            <a:xfrm>
              <a:off x="1875816" y="3751960"/>
              <a:ext cx="53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  <a:r>
                <a:rPr lang="en-US" baseline="30000" dirty="0"/>
                <a:t>3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E02E97C-CA9A-640F-FBC2-1344D49D252A}"/>
                </a:ext>
              </a:extLst>
            </p:cNvPr>
            <p:cNvSpPr txBox="1"/>
            <p:nvPr/>
          </p:nvSpPr>
          <p:spPr>
            <a:xfrm>
              <a:off x="2377162" y="3751960"/>
              <a:ext cx="53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  <a:r>
                <a:rPr lang="en-US" baseline="30000" dirty="0"/>
                <a:t>4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B42334D-3EC8-4A52-4AAE-C23C80CDE223}"/>
                </a:ext>
              </a:extLst>
            </p:cNvPr>
            <p:cNvSpPr txBox="1"/>
            <p:nvPr/>
          </p:nvSpPr>
          <p:spPr>
            <a:xfrm>
              <a:off x="2942387" y="3756013"/>
              <a:ext cx="53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  <a:r>
                <a:rPr lang="en-US" baseline="30000" dirty="0"/>
                <a:t>5</a:t>
              </a:r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B5A481A-20C1-4E71-5B74-F79088E987A9}"/>
                </a:ext>
              </a:extLst>
            </p:cNvPr>
            <p:cNvSpPr txBox="1"/>
            <p:nvPr/>
          </p:nvSpPr>
          <p:spPr>
            <a:xfrm>
              <a:off x="3457852" y="3750594"/>
              <a:ext cx="53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  <a:r>
                <a:rPr lang="en-US" baseline="30000" dirty="0"/>
                <a:t>6</a:t>
              </a:r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85E961C-D2C2-7209-C2CC-1B4E229F8219}"/>
                </a:ext>
              </a:extLst>
            </p:cNvPr>
            <p:cNvSpPr txBox="1"/>
            <p:nvPr/>
          </p:nvSpPr>
          <p:spPr>
            <a:xfrm>
              <a:off x="4031263" y="3750594"/>
              <a:ext cx="53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  <a:r>
                <a:rPr lang="en-US" baseline="30000" dirty="0"/>
                <a:t>7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1418C06-39C6-8703-C578-DC400C7DADB3}"/>
                </a:ext>
              </a:extLst>
            </p:cNvPr>
            <p:cNvSpPr txBox="1"/>
            <p:nvPr/>
          </p:nvSpPr>
          <p:spPr>
            <a:xfrm>
              <a:off x="4597096" y="3750594"/>
              <a:ext cx="53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  <a:r>
                <a:rPr lang="en-US" baseline="30000" dirty="0"/>
                <a:t>8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E5ACA98-777A-532F-8B0C-A3D1DB61F136}"/>
                </a:ext>
              </a:extLst>
            </p:cNvPr>
            <p:cNvSpPr txBox="1"/>
            <p:nvPr/>
          </p:nvSpPr>
          <p:spPr>
            <a:xfrm>
              <a:off x="5162929" y="3751607"/>
              <a:ext cx="530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  <a:r>
                <a:rPr lang="en-US" baseline="30000" dirty="0"/>
                <a:t>9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FE389F1-1129-794A-5B0B-628FA04E6DFB}"/>
                </a:ext>
              </a:extLst>
            </p:cNvPr>
            <p:cNvSpPr txBox="1"/>
            <p:nvPr/>
          </p:nvSpPr>
          <p:spPr>
            <a:xfrm>
              <a:off x="5678393" y="3750594"/>
              <a:ext cx="623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  <a:r>
                <a:rPr lang="en-US" baseline="30000" dirty="0"/>
                <a:t>10</a:t>
              </a: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816E942-6351-65C2-5144-9BF888A96C91}"/>
                </a:ext>
              </a:extLst>
            </p:cNvPr>
            <p:cNvSpPr txBox="1"/>
            <p:nvPr/>
          </p:nvSpPr>
          <p:spPr>
            <a:xfrm>
              <a:off x="2006515" y="3983597"/>
              <a:ext cx="41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Number of cycles, </a:t>
              </a:r>
              <a:r>
                <a:rPr lang="en-US" dirty="0" err="1"/>
                <a:t>N</a:t>
              </a:r>
              <a:r>
                <a:rPr lang="en-US" baseline="-25000" dirty="0" err="1"/>
                <a:t>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3942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86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Hoyle, Mikayla</dc:creator>
  <cp:lastModifiedBy>Hoyle, Mikayla</cp:lastModifiedBy>
  <cp:revision>7</cp:revision>
  <dcterms:created xsi:type="dcterms:W3CDTF">2024-08-01T17:18:27Z</dcterms:created>
  <dcterms:modified xsi:type="dcterms:W3CDTF">2025-04-15T17:13:40Z</dcterms:modified>
</cp:coreProperties>
</file>