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22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94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8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613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68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26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2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1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9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02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0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14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62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4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71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E455-6E6A-4E22-80E2-D085269F8F8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32A0BA-F3BD-416A-9FC8-7B67275DA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0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59F5F-B7D2-4177-8CF4-78FE74D48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DEC1B1-ED76-441D-A087-EBE280533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Group 14</a:t>
            </a:r>
          </a:p>
        </p:txBody>
      </p:sp>
      <p:pic>
        <p:nvPicPr>
          <p:cNvPr id="1026" name="Picture 2" descr="Image result for cofano enschede">
            <a:extLst>
              <a:ext uri="{FF2B5EF4-FFF2-40B4-BE49-F238E27FC236}">
                <a16:creationId xmlns:a16="http://schemas.microsoft.com/office/drawing/2014/main" xmlns="" id="{37255668-B805-4109-9348-9F53F75E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557" y="4185058"/>
            <a:ext cx="3143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50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962" y="1729514"/>
            <a:ext cx="8596668" cy="3880773"/>
          </a:xfrm>
        </p:spPr>
        <p:txBody>
          <a:bodyPr/>
          <a:lstStyle/>
          <a:p>
            <a:r>
              <a:rPr lang="en-US" sz="4000" dirty="0" smtClean="0"/>
              <a:t>Sprint Backlog</a:t>
            </a:r>
          </a:p>
          <a:p>
            <a:r>
              <a:rPr lang="en-US" sz="4000" dirty="0" smtClean="0"/>
              <a:t>Functional Requirements</a:t>
            </a:r>
          </a:p>
          <a:p>
            <a:r>
              <a:rPr lang="en-US" sz="4000" dirty="0" smtClean="0"/>
              <a:t>Quality Requirements</a:t>
            </a:r>
          </a:p>
          <a:p>
            <a:r>
              <a:rPr lang="en-US" sz="4000" dirty="0" smtClean="0"/>
              <a:t>Demo</a:t>
            </a:r>
          </a:p>
          <a:p>
            <a:r>
              <a:rPr lang="en-US" sz="4000" dirty="0" smtClean="0"/>
              <a:t>Sprint Two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B49B9-9677-4868-809A-C6CE4479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1"/>
            <a:ext cx="8596668" cy="1001086"/>
          </a:xfrm>
        </p:spPr>
        <p:txBody>
          <a:bodyPr>
            <a:normAutofit/>
          </a:bodyPr>
          <a:lstStyle/>
          <a:p>
            <a:r>
              <a:rPr lang="en-US" sz="3200" dirty="0"/>
              <a:t>Sprint 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5F3E00-E831-46DD-B128-9C8BFE35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6664" y="2532077"/>
            <a:ext cx="8596668" cy="3716322"/>
          </a:xfrm>
        </p:spPr>
        <p:txBody>
          <a:bodyPr>
            <a:normAutofit/>
          </a:bodyPr>
          <a:lstStyle/>
          <a:p>
            <a:r>
              <a:rPr lang="en-US" sz="2000" dirty="0"/>
              <a:t>Interview </a:t>
            </a:r>
          </a:p>
          <a:p>
            <a:r>
              <a:rPr lang="en-US" sz="2000" dirty="0"/>
              <a:t>Sort out Git</a:t>
            </a:r>
          </a:p>
          <a:p>
            <a:r>
              <a:rPr lang="en-US" sz="2000" dirty="0"/>
              <a:t>Mock-up: Login, Database, Dashboard, Add Database</a:t>
            </a:r>
          </a:p>
          <a:p>
            <a:r>
              <a:rPr lang="en-US" sz="2000" dirty="0"/>
              <a:t>Product </a:t>
            </a:r>
            <a:r>
              <a:rPr lang="en-US" sz="2000" dirty="0" smtClean="0"/>
              <a:t>Requirements: </a:t>
            </a:r>
            <a:r>
              <a:rPr lang="en-US" sz="2000" dirty="0"/>
              <a:t>Functional &amp; Quality requirements</a:t>
            </a:r>
          </a:p>
          <a:p>
            <a:r>
              <a:rPr lang="en-US" sz="2000" dirty="0"/>
              <a:t>Database diagram</a:t>
            </a:r>
          </a:p>
          <a:p>
            <a:r>
              <a:rPr lang="en-US" sz="2000" dirty="0"/>
              <a:t>Educate ourselves </a:t>
            </a:r>
          </a:p>
          <a:p>
            <a:r>
              <a:rPr lang="en-US" sz="2000" dirty="0"/>
              <a:t>Prepare next sprint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456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4F0E9C-9B81-4761-8107-D22A8C28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9844" y="4516581"/>
            <a:ext cx="3877886" cy="864477"/>
          </a:xfrm>
        </p:spPr>
        <p:txBody>
          <a:bodyPr/>
          <a:lstStyle/>
          <a:p>
            <a:r>
              <a:rPr lang="en-US" dirty="0"/>
              <a:t>Won’t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Minigame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3C999954-EF45-4E24-97FC-07C4C35E85CD}"/>
              </a:ext>
            </a:extLst>
          </p:cNvPr>
          <p:cNvSpPr txBox="1">
            <a:spLocks/>
          </p:cNvSpPr>
          <p:nvPr/>
        </p:nvSpPr>
        <p:spPr>
          <a:xfrm>
            <a:off x="4826153" y="1692068"/>
            <a:ext cx="3877886" cy="225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 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Google login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Recognize and solve conflicts </a:t>
            </a:r>
          </a:p>
          <a:p>
            <a:pPr marL="285750" indent="-285750">
              <a:buFontTx/>
              <a:buChar char="-"/>
            </a:pPr>
            <a:r>
              <a:rPr lang="en-US" sz="1700" dirty="0" smtClean="0"/>
              <a:t>Display </a:t>
            </a:r>
            <a:r>
              <a:rPr lang="en-US" sz="1700" dirty="0" smtClean="0"/>
              <a:t>History</a:t>
            </a:r>
            <a:endParaRPr lang="en-US" sz="1700" dirty="0"/>
          </a:p>
          <a:p>
            <a:pPr marL="285750" indent="-285750">
              <a:buFontTx/>
              <a:buChar char="-"/>
            </a:pPr>
            <a:r>
              <a:rPr lang="en-US" sz="1700" dirty="0"/>
              <a:t>API documentation 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Update connected databases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ABC2AE15-28A6-4B06-91FB-AAF559BA8C7B}"/>
              </a:ext>
            </a:extLst>
          </p:cNvPr>
          <p:cNvSpPr txBox="1">
            <a:spLocks/>
          </p:cNvSpPr>
          <p:nvPr/>
        </p:nvSpPr>
        <p:spPr>
          <a:xfrm>
            <a:off x="948267" y="1385336"/>
            <a:ext cx="3877886" cy="1855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Add/remove from database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Access database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API Authentication</a:t>
            </a:r>
            <a:endParaRPr lang="en-US" sz="16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7375E1A-E070-4007-8A4F-88C48EA6E447}"/>
              </a:ext>
            </a:extLst>
          </p:cNvPr>
          <p:cNvSpPr txBox="1">
            <a:spLocks/>
          </p:cNvSpPr>
          <p:nvPr/>
        </p:nvSpPr>
        <p:spPr>
          <a:xfrm>
            <a:off x="843764" y="3221360"/>
            <a:ext cx="3877886" cy="252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Could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Notification by e-mail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Timeout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Auto-resolve conflicts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API Encryption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Dark-mode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Settings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6A9EA60-309F-4277-A9D1-6352CC1F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7" y="224393"/>
            <a:ext cx="8606793" cy="1160943"/>
          </a:xfrm>
        </p:spPr>
        <p:txBody>
          <a:bodyPr>
            <a:normAutofit/>
          </a:bodyPr>
          <a:lstStyle/>
          <a:p>
            <a:r>
              <a:rPr lang="en-US" sz="3200" dirty="0"/>
              <a:t>Functional requirements </a:t>
            </a:r>
            <a:r>
              <a:rPr lang="en-US" sz="3200" dirty="0" err="1"/>
              <a:t>MoSCoW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60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C30B-90F0-4785-8494-15BA835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>
            <a:normAutofit/>
          </a:bodyPr>
          <a:lstStyle/>
          <a:p>
            <a:r>
              <a:rPr lang="en-US" sz="3200" u="sng" dirty="0"/>
              <a:t>Quality Requirements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B55166-8873-4EE8-A4FB-8F9A666E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10687"/>
            <a:ext cx="8596668" cy="4430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-Functional Correctness :</a:t>
            </a:r>
          </a:p>
          <a:p>
            <a:pPr fontAlgn="base"/>
            <a:r>
              <a:rPr lang="en-US" dirty="0"/>
              <a:t>	The system must process 99% of requests correctly </a:t>
            </a:r>
          </a:p>
          <a:p>
            <a:pPr fontAlgn="base"/>
            <a:r>
              <a:rPr lang="en-US" dirty="0"/>
              <a:t>	The system must recognize 98% of conflicts</a:t>
            </a:r>
          </a:p>
          <a:p>
            <a:r>
              <a:rPr lang="en-US" dirty="0"/>
              <a:t>-Interoperability :</a:t>
            </a:r>
          </a:p>
          <a:p>
            <a:pPr fontAlgn="base"/>
            <a:r>
              <a:rPr lang="en-US" dirty="0"/>
              <a:t>	The system must support 99% of RESTful APIs requests</a:t>
            </a:r>
          </a:p>
          <a:p>
            <a:r>
              <a:rPr lang="en-US" dirty="0"/>
              <a:t>-Accountability  :</a:t>
            </a:r>
          </a:p>
          <a:p>
            <a:pPr fontAlgn="base"/>
            <a:r>
              <a:rPr lang="en-US" dirty="0"/>
              <a:t>	The system must be able to track 99% of changes to the database (conflict resolvers, request makers). </a:t>
            </a:r>
          </a:p>
          <a:p>
            <a:r>
              <a:rPr lang="en-US" dirty="0"/>
              <a:t>-Availability :</a:t>
            </a:r>
          </a:p>
          <a:p>
            <a:pPr fontAlgn="base"/>
            <a:r>
              <a:rPr lang="en-US" dirty="0"/>
              <a:t>	The system downtime should not exceed 5 minutes.</a:t>
            </a:r>
          </a:p>
          <a:p>
            <a:pPr fontAlgn="base"/>
            <a:r>
              <a:rPr lang="en-US" dirty="0"/>
              <a:t>	The system should not be down more than once a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7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30659-7A35-4C82-898C-42A0C7DC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4" y="2848528"/>
            <a:ext cx="2426592" cy="1160943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9643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EF721-CF9C-41CE-93BD-566D2980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48B8D-A27F-49D0-B8CE-598A1EE7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UML diagrams</a:t>
            </a:r>
          </a:p>
          <a:p>
            <a:r>
              <a:rPr lang="en-US" dirty="0"/>
              <a:t>Create Database</a:t>
            </a:r>
          </a:p>
          <a:p>
            <a:r>
              <a:rPr lang="en-US" dirty="0"/>
              <a:t>Google login</a:t>
            </a:r>
          </a:p>
          <a:p>
            <a:r>
              <a:rPr lang="en-US" dirty="0"/>
              <a:t>Backend; API , CRUD and RESTful</a:t>
            </a:r>
          </a:p>
          <a:p>
            <a:r>
              <a:rPr lang="en-US" dirty="0"/>
              <a:t>Lookup </a:t>
            </a:r>
            <a:r>
              <a:rPr lang="en-US" dirty="0" smtClean="0"/>
              <a:t>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898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106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Sprint 1 </vt:lpstr>
      <vt:lpstr>Table of contents</vt:lpstr>
      <vt:lpstr>Sprint Backlog</vt:lpstr>
      <vt:lpstr>Functional requirements MoSCoW</vt:lpstr>
      <vt:lpstr>Quality Requirements  </vt:lpstr>
      <vt:lpstr>DEMO</vt:lpstr>
      <vt:lpstr>Sprint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Roby</dc:creator>
  <cp:lastModifiedBy>MRT</cp:lastModifiedBy>
  <cp:revision>8</cp:revision>
  <dcterms:created xsi:type="dcterms:W3CDTF">2018-05-18T07:37:54Z</dcterms:created>
  <dcterms:modified xsi:type="dcterms:W3CDTF">2018-05-18T09:40:22Z</dcterms:modified>
</cp:coreProperties>
</file>