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6C9-9086-4554-B024-D920BF7BE3B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4F47-4A98-4D9C-A2AA-39174112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85CD6-71E8-433B-A020-F317401F2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85CD6-71E8-433B-A020-F317401F2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FB28-06A6-4CDF-B835-55D529D6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F54F3-76A8-4120-BAC7-54AE94DF5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B8F9-2D05-4C85-B215-684DFB45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1C27-B0F7-4D0A-A7C7-080108B4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33A3-D647-40B5-99F8-200DE6E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42D-2F8E-4731-BB75-AEBF1B27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0D74-E13A-458C-9240-5270F0037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9726-5B4E-4C04-BA7E-D5BA7B02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94F3-BF10-4642-AE21-5999302A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1FDA-ECB8-4E5C-A30F-ACAA571F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1D030-3868-4ECE-B1AC-24228ED1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B2CB-017E-4E78-9774-B089059C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A24E-86F1-49A4-9AF1-64D3716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D828-AA56-4A53-A164-A4331957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E284-3CFE-42A7-9E3A-991DC6C2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_Pixel_Gradiant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6" b="56217"/>
          <a:stretch/>
        </p:blipFill>
        <p:spPr>
          <a:xfrm>
            <a:off x="-1" y="1"/>
            <a:ext cx="12192001" cy="3002642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5169" y="3261460"/>
            <a:ext cx="7260954" cy="137454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baseline="0">
                <a:solidFill>
                  <a:srgbClr val="E35E1C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 of Presentation. </a:t>
            </a:r>
            <a:br>
              <a:rPr lang="en-US" dirty="0"/>
            </a:br>
            <a:r>
              <a:rPr lang="en-US" dirty="0"/>
              <a:t>Can Be Two Lines Long.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41190" y="4733961"/>
            <a:ext cx="6364933" cy="56956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baseline="0">
                <a:solidFill>
                  <a:srgbClr val="008FD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 goes here.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41190" y="5412191"/>
            <a:ext cx="6364932" cy="392141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Presenter First and Last Name</a:t>
            </a:r>
          </a:p>
        </p:txBody>
      </p:sp>
      <p:pic>
        <p:nvPicPr>
          <p:cNvPr id="11" name="Picture 10" descr="BRT Logo white w-color-pixel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1" y="930246"/>
            <a:ext cx="2801545" cy="11421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003008"/>
            <a:ext cx="12192000" cy="45719"/>
          </a:xfrm>
          <a:prstGeom prst="rect">
            <a:avLst/>
          </a:prstGeom>
          <a:solidFill>
            <a:srgbClr val="E35E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404403" y="6582622"/>
            <a:ext cx="10534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©2016 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Brightree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LLC.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41190" y="5968186"/>
            <a:ext cx="6364932" cy="698038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Presenter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31676360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718"/>
            <a:ext cx="12192000" cy="45719"/>
          </a:xfrm>
          <a:prstGeom prst="rect">
            <a:avLst/>
          </a:prstGeom>
          <a:solidFill>
            <a:srgbClr val="E35E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0" y="6297309"/>
            <a:ext cx="12192000" cy="560693"/>
          </a:xfrm>
          <a:prstGeom prst="rect">
            <a:avLst/>
          </a:prstGeom>
          <a:solidFill>
            <a:srgbClr val="011C4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1715"/>
          </a:xfrm>
          <a:prstGeom prst="rect">
            <a:avLst/>
          </a:prstGeom>
          <a:solidFill>
            <a:srgbClr val="011C4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" y="2096901"/>
            <a:ext cx="1433285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33285" y="1261629"/>
            <a:ext cx="1" cy="1670544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5247" y="889701"/>
            <a:ext cx="11175325" cy="11046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i="0" baseline="0">
                <a:solidFill>
                  <a:srgbClr val="E35E1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Page Title Should Go </a:t>
            </a:r>
            <a:r>
              <a:rPr lang="en-US" dirty="0" err="1"/>
              <a:t>Here.</a:t>
            </a:r>
            <a:r>
              <a:rPr lang="en-US" dirty="0"/>
              <a:t> 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5247" y="2069688"/>
            <a:ext cx="4428015" cy="370102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§"/>
              <a:defRPr sz="24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Make your point here.</a:t>
            </a:r>
          </a:p>
          <a:p>
            <a:pPr lvl="0"/>
            <a:r>
              <a:rPr lang="en-US" dirty="0"/>
              <a:t>Make your second point here.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SmartArt Placeholder 12"/>
          <p:cNvSpPr>
            <a:spLocks noGrp="1"/>
          </p:cNvSpPr>
          <p:nvPr>
            <p:ph type="dgm" sz="quarter" idx="15" hasCustomPrompt="1"/>
          </p:nvPr>
        </p:nvSpPr>
        <p:spPr>
          <a:xfrm>
            <a:off x="5153250" y="2069686"/>
            <a:ext cx="6647321" cy="37011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E35E1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You could put a picture or a graphic in here.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403" y="6582622"/>
            <a:ext cx="10534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©2016 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Brightree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LLC.</a:t>
            </a:r>
          </a:p>
        </p:txBody>
      </p:sp>
      <p:pic>
        <p:nvPicPr>
          <p:cNvPr id="13" name="Picture 12" descr="BRT Logo white w-color-pixel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974" y="6383380"/>
            <a:ext cx="982621" cy="4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2819-44CF-4FA3-9C81-B437071E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3E43-46F4-4B5B-8A58-CA55A563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4BB4-97F6-4DFC-8241-E8F3F8CA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1AB0-566A-456A-96A2-A5D0276A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2E82-6F8D-4FE9-B083-4961A96A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4D14-8579-420E-9741-20533F8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343C-1335-46A7-A015-D0D215F3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BDEE-53E3-4A01-82E9-DED894DD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A774-ACCD-4542-B48C-B8AA0745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03B1-A413-4202-94BA-5FAF7813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FFEB-BBCC-468A-A81A-FE867CC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7CA3-6D81-4CC4-9237-388328B4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49AB-E561-466B-9009-3D25A846E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C82C-2054-4B20-9587-804067A7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A49F-24C9-4469-8D31-28290C08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4836-BACA-47E7-8585-8B06E03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071-52B2-4C47-9E1C-813AC9DB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443C7-B570-4A66-A975-517975E4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4FF7F-49BE-46C8-B651-4734926D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37A52-3BCE-490E-BE7E-7E2DFC9C6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0F47-B842-4E38-A0EF-E8434C0E2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73102-5068-45EF-953F-066A0404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83159-A403-4E8C-AA16-F483A6A4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E7064-820A-4CAA-926B-05D89E42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6AC-3AD4-44DB-9031-33886865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21343-DB5D-4AE1-9891-04397768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AE87C-AD45-4A6C-9A51-BA6AA1E7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3877B-75AA-44D0-A2B6-9AF7CC43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DC452-8DE6-4901-B18A-CF1BEA1E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F7743-847B-49D3-A93F-26647034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C108A-1A5A-492C-BDB2-BF75FC34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98A1-8039-4528-81C1-D815C92B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4DD1-4574-46DB-8CF7-CA60598F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1675-EC4D-4358-8777-0C8B5E43E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4A7C4-4F8C-40ED-88C6-F13478C9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85A84-2053-465E-9187-B96BCEF4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F9FC0-14B4-43E4-A183-BAB7C9FB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31C6-1B03-4A3D-9E08-42FB10E5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803C9-8333-4073-8B83-CB18BF6B5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24EE-59A9-407E-815A-C23FED07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2345-7A36-4A35-8FCD-88509B85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6766-52E2-4F92-BD07-E05B501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ABE7-017D-45EA-A5F9-1DFEF74E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95F5-7039-4268-A2B1-AC60BDC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550A-9758-41F7-BC73-1BC5382F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7DCC-855E-47FB-BBC5-3E2BA299B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049-5C4E-4323-AE57-6C34DA32073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1143-AB93-49A0-B151-86575A2C6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CB42-8294-4A6E-BD48-6F1C2BA0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978B-7B94-4F7E-A125-3D51EBB3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45169" y="3261460"/>
            <a:ext cx="7260954" cy="1374548"/>
          </a:xfrm>
        </p:spPr>
        <p:txBody>
          <a:bodyPr/>
          <a:lstStyle/>
          <a:p>
            <a:r>
              <a:rPr lang="en-GB" dirty="0"/>
              <a:t>RGU Hackathon 2018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Neil Paterson, Doug Cameron, David Hunt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861B3-5623-44C1-9450-98C67B437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Who are Brightree?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BA91-804B-40CC-85B5-1611432CDB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4" cy="3701025"/>
          </a:xfrm>
        </p:spPr>
        <p:txBody>
          <a:bodyPr/>
          <a:lstStyle/>
          <a:p>
            <a:r>
              <a:rPr lang="en-GB" dirty="0"/>
              <a:t>Microsoft </a:t>
            </a:r>
            <a:r>
              <a:rPr lang="en-GB" dirty="0" err="1"/>
              <a:t>.Net</a:t>
            </a:r>
            <a:r>
              <a:rPr lang="en-GB" dirty="0"/>
              <a:t> Software House</a:t>
            </a:r>
          </a:p>
          <a:p>
            <a:r>
              <a:rPr lang="en-GB" dirty="0"/>
              <a:t>USA Healthcare Industry</a:t>
            </a:r>
          </a:p>
          <a:p>
            <a:r>
              <a:rPr lang="en-GB" dirty="0"/>
              <a:t>Based in Atlanta, Georgia</a:t>
            </a:r>
          </a:p>
          <a:p>
            <a:r>
              <a:rPr lang="en-GB" dirty="0"/>
              <a:t>Aberdeen office since early 2012</a:t>
            </a:r>
          </a:p>
          <a:p>
            <a:r>
              <a:rPr lang="en-GB" dirty="0"/>
              <a:t>Glasgow office since early 2015</a:t>
            </a:r>
          </a:p>
          <a:p>
            <a:r>
              <a:rPr lang="en-GB" dirty="0"/>
              <a:t>35 total employees over both UK locations</a:t>
            </a:r>
          </a:p>
          <a:p>
            <a:r>
              <a:rPr lang="en-GB" dirty="0"/>
              <a:t>600 total employees between USA &amp; UK</a:t>
            </a:r>
          </a:p>
          <a:p>
            <a:r>
              <a:rPr lang="en-GB" dirty="0"/>
              <a:t>$800m ResMed acquisition in 2016</a:t>
            </a:r>
            <a:endParaRPr lang="en-US" dirty="0"/>
          </a:p>
        </p:txBody>
      </p:sp>
      <p:pic>
        <p:nvPicPr>
          <p:cNvPr id="1028" name="Picture 4" descr="Image result for brightree">
            <a:extLst>
              <a:ext uri="{FF2B5EF4-FFF2-40B4-BE49-F238E27FC236}">
                <a16:creationId xmlns:a16="http://schemas.microsoft.com/office/drawing/2014/main" id="{30439E79-602F-4B85-B064-0612700F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30" y="2069688"/>
            <a:ext cx="4288623" cy="24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8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EB58A-7F1B-4612-B5F1-93C2D661E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we do?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B1BD-5E8E-472B-8A8A-089AF60A1F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5" cy="3701025"/>
          </a:xfrm>
        </p:spPr>
        <p:txBody>
          <a:bodyPr/>
          <a:lstStyle/>
          <a:p>
            <a:r>
              <a:rPr lang="en-GB" dirty="0"/>
              <a:t>Provides Software As A Service</a:t>
            </a:r>
          </a:p>
          <a:p>
            <a:r>
              <a:rPr lang="en-GB" dirty="0"/>
              <a:t>Websites, Mobile Apps, APIs</a:t>
            </a:r>
          </a:p>
          <a:p>
            <a:r>
              <a:rPr lang="en-GB" dirty="0"/>
              <a:t>32m page requests per day in 2017</a:t>
            </a:r>
          </a:p>
          <a:p>
            <a:r>
              <a:rPr lang="en-GB" dirty="0"/>
              <a:t>36m page requests per day in 2018</a:t>
            </a:r>
          </a:p>
          <a:p>
            <a:r>
              <a:rPr lang="en-GB" dirty="0"/>
              <a:t>3kg of M&amp;Ms consumed per day</a:t>
            </a:r>
          </a:p>
          <a:p>
            <a:r>
              <a:rPr lang="en-GB" dirty="0"/>
              <a:t>Other amazing things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895BF-AA1F-4A47-B86D-60F2D8AFCA01}"/>
              </a:ext>
            </a:extLst>
          </p:cNvPr>
          <p:cNvGrpSpPr/>
          <p:nvPr/>
        </p:nvGrpSpPr>
        <p:grpSpPr>
          <a:xfrm>
            <a:off x="7237455" y="1675400"/>
            <a:ext cx="2857500" cy="4095313"/>
            <a:chOff x="7031510" y="880373"/>
            <a:chExt cx="2857500" cy="4095313"/>
          </a:xfrm>
        </p:grpSpPr>
        <p:pic>
          <p:nvPicPr>
            <p:cNvPr id="1026" name="Picture 2" descr="Image result for c#">
              <a:extLst>
                <a:ext uri="{FF2B5EF4-FFF2-40B4-BE49-F238E27FC236}">
                  <a16:creationId xmlns:a16="http://schemas.microsoft.com/office/drawing/2014/main" id="{634B032B-23FE-49B1-9FD7-0D985BB90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760" y="88037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sp.net core">
              <a:extLst>
                <a:ext uri="{FF2B5EF4-FFF2-40B4-BE49-F238E27FC236}">
                  <a16:creationId xmlns:a16="http://schemas.microsoft.com/office/drawing/2014/main" id="{E0FD6644-6329-4ADB-9615-BDC60904C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1510" y="2823036"/>
              <a:ext cx="2857500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681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Recruitment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5" cy="3701025"/>
          </a:xfrm>
        </p:spPr>
        <p:txBody>
          <a:bodyPr/>
          <a:lstStyle/>
          <a:p>
            <a:r>
              <a:rPr lang="en-GB" dirty="0"/>
              <a:t>Currently recruiting</a:t>
            </a:r>
          </a:p>
          <a:p>
            <a:r>
              <a:rPr lang="en-GB" dirty="0"/>
              <a:t>Putting together graduate programme</a:t>
            </a:r>
          </a:p>
          <a:p>
            <a:r>
              <a:rPr lang="en-GB" dirty="0"/>
              <a:t>Possibility of year long placements starting August 2018</a:t>
            </a:r>
          </a:p>
          <a:p>
            <a:r>
              <a:rPr lang="en-GB" dirty="0"/>
              <a:t>Talk to Neil, Doug or David!</a:t>
            </a:r>
          </a:p>
        </p:txBody>
      </p:sp>
    </p:spTree>
    <p:extLst>
      <p:ext uri="{BB962C8B-B14F-4D97-AF65-F5344CB8AC3E}">
        <p14:creationId xmlns:p14="http://schemas.microsoft.com/office/powerpoint/2010/main" val="117959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7AF77-596C-4560-BC95-5BF731694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Challenge!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B04F-D115-49FC-ADDD-DE6E832B39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4" cy="3701025"/>
          </a:xfrm>
        </p:spPr>
        <p:txBody>
          <a:bodyPr/>
          <a:lstStyle/>
          <a:p>
            <a:r>
              <a:rPr lang="en-GB" dirty="0"/>
              <a:t>4 Amazon Echo Dots with us today</a:t>
            </a:r>
          </a:p>
          <a:p>
            <a:r>
              <a:rPr lang="en-GB" dirty="0"/>
              <a:t>Facilitate 2 way communication between Alexa and a web/mobile app</a:t>
            </a:r>
          </a:p>
          <a:p>
            <a:r>
              <a:rPr lang="en-GB" dirty="0"/>
              <a:t>Leverage the Cloud</a:t>
            </a:r>
          </a:p>
          <a:p>
            <a:r>
              <a:rPr lang="en-GB" dirty="0"/>
              <a:t>Alexa Skill</a:t>
            </a:r>
          </a:p>
          <a:p>
            <a:r>
              <a:rPr lang="en-GB" dirty="0"/>
              <a:t>Web or Mobile app</a:t>
            </a:r>
          </a:p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0F6865-C686-42D4-A9D9-75B8F491509F}"/>
              </a:ext>
            </a:extLst>
          </p:cNvPr>
          <p:cNvGrpSpPr/>
          <p:nvPr/>
        </p:nvGrpSpPr>
        <p:grpSpPr>
          <a:xfrm>
            <a:off x="4408491" y="3033134"/>
            <a:ext cx="6654331" cy="3142689"/>
            <a:chOff x="4198628" y="3123075"/>
            <a:chExt cx="6654331" cy="3142689"/>
          </a:xfrm>
        </p:grpSpPr>
        <p:pic>
          <p:nvPicPr>
            <p:cNvPr id="5" name="Picture 6" descr="Image result for web app">
              <a:extLst>
                <a:ext uri="{FF2B5EF4-FFF2-40B4-BE49-F238E27FC236}">
                  <a16:creationId xmlns:a16="http://schemas.microsoft.com/office/drawing/2014/main" id="{E86A78B1-0CC3-4272-82A0-7D6612957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5341" y="4489323"/>
              <a:ext cx="3997618" cy="170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2EEAC2-1496-477E-B4D3-5B0E38B0A8A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5015703" y="4110275"/>
              <a:ext cx="817075" cy="5213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066461-57E5-42DC-B3EC-A06CD520DE25}"/>
                </a:ext>
              </a:extLst>
            </p:cNvPr>
            <p:cNvCxnSpPr>
              <a:cxnSpLocks/>
            </p:cNvCxnSpPr>
            <p:nvPr/>
          </p:nvCxnSpPr>
          <p:spPr>
            <a:xfrm>
              <a:off x="7859709" y="4110275"/>
              <a:ext cx="741404" cy="5543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4" descr="Image result for alexa dot icon">
              <a:extLst>
                <a:ext uri="{FF2B5EF4-FFF2-40B4-BE49-F238E27FC236}">
                  <a16:creationId xmlns:a16="http://schemas.microsoft.com/office/drawing/2014/main" id="{2E501D8B-8F62-461E-B546-C1ACCB06F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628" y="4631614"/>
              <a:ext cx="1634150" cy="163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aws cloud">
              <a:extLst>
                <a:ext uri="{FF2B5EF4-FFF2-40B4-BE49-F238E27FC236}">
                  <a16:creationId xmlns:a16="http://schemas.microsoft.com/office/drawing/2014/main" id="{B762747D-6DAD-412B-9FE3-1666828B7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743" y="312307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857B2-AC4C-4853-9FB9-6FADCF855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Challenge Example – The Shopping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0E73-E46F-44F0-B9D6-ACD8A545E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5" cy="3701025"/>
          </a:xfrm>
        </p:spPr>
        <p:txBody>
          <a:bodyPr/>
          <a:lstStyle/>
          <a:p>
            <a:r>
              <a:rPr lang="en-GB" dirty="0"/>
              <a:t>Use Alexa to manage your shopping list</a:t>
            </a:r>
          </a:p>
          <a:p>
            <a:r>
              <a:rPr lang="en-GB" dirty="0"/>
              <a:t>Ask Alexa to add/remove items from the list</a:t>
            </a:r>
          </a:p>
          <a:p>
            <a:r>
              <a:rPr lang="en-GB" dirty="0"/>
              <a:t>Ask Alexa to tell you what is on the list</a:t>
            </a:r>
          </a:p>
          <a:p>
            <a:r>
              <a:rPr lang="en-GB" dirty="0"/>
              <a:t>Mobile/Web App can add/remove items</a:t>
            </a:r>
          </a:p>
          <a:p>
            <a:r>
              <a:rPr lang="en-GB" dirty="0"/>
              <a:t>Mobile/Web App shows list</a:t>
            </a:r>
          </a:p>
          <a:p>
            <a:r>
              <a:rPr lang="en-GB" dirty="0"/>
              <a:t>Everything should be 2 way bound, updating through Alexa is reflected on the App(s) and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1F175F-15A4-49B3-B066-AAAA920CF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Challenge Example – Bonus 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FEC9-F2D8-4267-AF20-2A916E091D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5" cy="3701025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Multiple accounts/validation </a:t>
            </a:r>
            <a:r>
              <a:rPr lang="en-GB" dirty="0" err="1"/>
              <a:t>eg</a:t>
            </a:r>
            <a:endParaRPr lang="en-GB" dirty="0"/>
          </a:p>
          <a:p>
            <a:pPr lvl="1"/>
            <a:r>
              <a:rPr lang="en-GB" dirty="0"/>
              <a:t>Neil - “Alexa, we have run out of cling film! [thus world ending]”</a:t>
            </a:r>
          </a:p>
          <a:p>
            <a:pPr lvl="1"/>
            <a:r>
              <a:rPr lang="en-GB" dirty="0"/>
              <a:t>Alexa - “Your wife already added cling film to the list”</a:t>
            </a:r>
          </a:p>
          <a:p>
            <a:r>
              <a:rPr lang="en-GB" dirty="0"/>
              <a:t>Native Mobile app functionality</a:t>
            </a:r>
          </a:p>
          <a:p>
            <a:pPr lvl="1"/>
            <a:r>
              <a:rPr lang="en-GB" dirty="0"/>
              <a:t>Notifications</a:t>
            </a:r>
          </a:p>
          <a:p>
            <a:pPr lvl="1"/>
            <a:r>
              <a:rPr lang="en-GB" dirty="0"/>
              <a:t>Speech integration?!</a:t>
            </a:r>
          </a:p>
        </p:txBody>
      </p:sp>
    </p:spTree>
    <p:extLst>
      <p:ext uri="{BB962C8B-B14F-4D97-AF65-F5344CB8AC3E}">
        <p14:creationId xmlns:p14="http://schemas.microsoft.com/office/powerpoint/2010/main" val="3738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1F175F-15A4-49B3-B066-AAAA920CF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Challenge Prize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FEC9-F2D8-4267-AF20-2A916E091D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247" y="2069688"/>
            <a:ext cx="11175325" cy="3701025"/>
          </a:xfrm>
        </p:spPr>
        <p:txBody>
          <a:bodyPr/>
          <a:lstStyle/>
          <a:p>
            <a:r>
              <a:rPr lang="en-GB" dirty="0"/>
              <a:t>The Echo Dots…</a:t>
            </a:r>
          </a:p>
        </p:txBody>
      </p:sp>
      <p:pic>
        <p:nvPicPr>
          <p:cNvPr id="1028" name="Picture 4" descr="Image result for echo dot">
            <a:extLst>
              <a:ext uri="{FF2B5EF4-FFF2-40B4-BE49-F238E27FC236}">
                <a16:creationId xmlns:a16="http://schemas.microsoft.com/office/drawing/2014/main" id="{B496BBDA-FC58-410F-9541-90B69CFC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301961"/>
            <a:ext cx="52387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278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Paterson</dc:creator>
  <cp:lastModifiedBy>Neil Paterson</cp:lastModifiedBy>
  <cp:revision>28</cp:revision>
  <dcterms:created xsi:type="dcterms:W3CDTF">2018-03-26T09:53:00Z</dcterms:created>
  <dcterms:modified xsi:type="dcterms:W3CDTF">2018-04-13T10:17:45Z</dcterms:modified>
</cp:coreProperties>
</file>