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DB13-092B-4397-9ECA-250840B6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6F376-0BFA-46C7-B4C0-2DE826CA3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39E0-6614-4796-A13A-E54EA434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FF78-513A-45F4-BAFF-B80F2B5B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729C-7309-458D-A2F2-EE7CAE8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8D36-7E0E-461F-BDCF-6748F945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6A3F5-9B72-4BE3-A98D-E5279200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BF5-3F31-4C80-9BA7-FC9AC195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28EF-5F00-4984-97EB-B7018D9E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9528-2B3E-46CA-AE1E-D1D797B5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6D68A-8E9C-4411-A51F-B0D3473A7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B157-B3EC-4DA1-A03A-7721AEA5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EBD-2DC0-4EF8-9C3B-442F8BF3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D2BC9-CE86-4CCD-B0A8-5BD4E2FC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2A01-E672-4915-9650-D7A07831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CBD4-3556-47C7-B7FE-1CB84F0F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70FE-8FA7-4133-BB7B-0CA2DB65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27DC-00D0-45DE-B1E6-9BA7C3A8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F959-0475-429C-B3C6-1785AC7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D243-D056-47A9-86D9-1E682A18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872-9252-4D31-B3C1-B48D3F56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B3C2-9D29-4B52-8F0B-5A0097E6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00C0-DDD3-43A9-9827-F84E390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399F-A84C-414D-B109-FEE11BD3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49C1-1769-4433-8893-597BD38C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AEF5-291D-4496-9F31-29D3C6BB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31DC-8885-438B-B0B8-FEAB60416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EDF5-57FA-478C-8061-6FB5AA8E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A0C0-7388-43AF-8AAD-C3CD78E6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49694-8C0A-4861-BEA1-093808E5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4985-4E64-472C-8F8D-7C9C044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D561-78E5-4751-93E5-D305F832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7620-8BFA-4C2A-8F53-FBF2E96A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7F6C4-F29A-4D6A-A32B-86D7E2E7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E86E8-DDF7-4147-B541-7E280D726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D8865-6D11-4953-B57B-41DC636E6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872D-C44A-4E80-BBFE-16D07B00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D63F5-5DB3-45DB-A781-59BD1B6A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60332-07C9-430A-A842-8E61117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AF1F-2D2E-4AAF-97D5-7477BC5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6512C-C0AE-4671-B74A-D55F79CD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98717-2292-4654-9C9D-48E1E181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EE3B3-A554-4954-BED1-5BF8F9DC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ADADB-CAB5-43B2-AB03-D3B2A64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86B50-8B5E-47B2-A6D4-050F0F6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3E1E-556C-4E22-8353-5F8A2A1C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0FD-A906-401F-B111-15E21E1B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CA27-636A-4464-B6B5-52A27296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FC3B3-25DE-4B15-9946-A8523773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E28F0-FCF7-4C20-8A7A-819C90DE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012BC-3CAC-4763-91F2-2D7E6C64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14CD-56B9-4026-8822-EFEE025B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AA6A-4400-4B15-92C2-8E0DA6D6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DB9F3-1890-4423-83E3-A28390DC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A7C1-9D71-4088-933E-C90034CA3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0B99-A415-4D95-873E-51680E49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BF5E8-9237-4D54-A820-C495D307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18F6-EF11-4F81-8EC1-201897EE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48A02-E6AB-4D20-8E0E-9A1A4CF4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5BBD-8899-4D84-8F14-9E3BF8A3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D92D-1FAE-4AB7-B611-C4B846F38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813E-E850-40CC-9A7B-C19DD04441F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39F2-BA46-4F56-B356-52BC37746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23E9-BD54-4F21-A666-ACD552B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0152-9394-4BAE-8DF2-54456A04A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9F2B2-04D4-4635-BB2C-1809791C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52" y="1102454"/>
            <a:ext cx="9020296" cy="46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4015B7-48C6-4CF4-80CD-5DAE89041AD3}"/>
              </a:ext>
            </a:extLst>
          </p:cNvPr>
          <p:cNvSpPr/>
          <p:nvPr/>
        </p:nvSpPr>
        <p:spPr>
          <a:xfrm>
            <a:off x="1908569" y="1782396"/>
            <a:ext cx="8374863" cy="32932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342900" indent="-342900"/>
            <a:endParaRPr lang="en-GB" sz="2000" dirty="0">
              <a:latin typeface="+mn-lt"/>
            </a:endParaRPr>
          </a:p>
          <a:p>
            <a:r>
              <a:rPr lang="en-GB" sz="3600" b="1" dirty="0">
                <a:latin typeface="Arial" pitchFamily="34" charset="0"/>
                <a:cs typeface="Arial" pitchFamily="34" charset="0"/>
              </a:rPr>
              <a:t>codify</a:t>
            </a:r>
          </a:p>
          <a:p>
            <a:r>
              <a:rPr lang="en-GB" sz="3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3600" b="1" dirty="0" err="1">
                <a:latin typeface="Arial" pitchFamily="34" charset="0"/>
                <a:cs typeface="Arial" pitchFamily="34" charset="0"/>
              </a:rPr>
              <a:t>ko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difi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/ 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  •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verb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codifies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codified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 organise into a system or code. 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  — DERIVATIVES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codification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noun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codifier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noun.</a:t>
            </a:r>
          </a:p>
          <a:p>
            <a:pPr marL="342900" indent="-342900"/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6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E61D9-4B5A-42FA-9E42-02962B651607}"/>
              </a:ext>
            </a:extLst>
          </p:cNvPr>
          <p:cNvSpPr txBox="1"/>
          <p:nvPr/>
        </p:nvSpPr>
        <p:spPr>
          <a:xfrm>
            <a:off x="1611140" y="3044280"/>
            <a:ext cx="896972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We solve problems using software.</a:t>
            </a:r>
          </a:p>
        </p:txBody>
      </p:sp>
    </p:spTree>
    <p:extLst>
      <p:ext uri="{BB962C8B-B14F-4D97-AF65-F5344CB8AC3E}">
        <p14:creationId xmlns:p14="http://schemas.microsoft.com/office/powerpoint/2010/main" val="230600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DA8FA7-3F6A-44DC-BFC7-07A3EAD6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3" y="463550"/>
            <a:ext cx="9817454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8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Griffiths</dc:creator>
  <cp:lastModifiedBy>Mark Griffiths</cp:lastModifiedBy>
  <cp:revision>5</cp:revision>
  <dcterms:created xsi:type="dcterms:W3CDTF">2018-04-14T06:14:04Z</dcterms:created>
  <dcterms:modified xsi:type="dcterms:W3CDTF">2018-04-14T06:56:28Z</dcterms:modified>
</cp:coreProperties>
</file>