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1065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745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6"/>
        <p:cNvGrpSpPr/>
        <p:nvPr/>
      </p:nvGrpSpPr>
      <p:grpSpPr>
        <a:xfrm>
          <a:off x="2044088" y="1035623"/>
          <a:ext cx="5422759" cy="3391696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3089228" y="533869"/>
            <a:ext cx="2333531" cy="806091"/>
          </a:xfrm>
          <a:prstGeom prst="rect">
            <a:avLst/>
          </a:prstGeom>
          <a:noFill/>
          <a:ln w="180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1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>
            <a:defPPr>
              <a:defRPr/>
            </a:def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>
            <a:off x="0" y="0"/>
            <a:ext cx="880339" cy="684325"/>
          </a:xfrm>
          <a:prstGeom prst="rect">
            <a:avLst/>
          </a:prstGeom>
          <a:noFill/>
          <a:ln w="180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1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>
            <a:defPPr>
              <a:defRPr/>
            </a:defPPr>
          </a:lstStyle>
          <a:p>
            <a:pPr algn="ctr"/>
            <a:r>
              <a:rPr sz="1676" dirty="0" smtClean="0">
                <a:solidFill>
                  <a:srgbClr val="000000"/>
                </a:solidFill>
              </a:rPr>
              <a:t>PV</a:t>
            </a:r>
            <a:endParaRPr sz="1676" dirty="0">
              <a:solidFill>
                <a:srgbClr val="000000"/>
              </a:solidFill>
            </a:endParaRPr>
          </a:p>
        </p:txBody>
      </p:sp>
      <p:sp>
        <p:nvSpPr>
          <p:cNvPr id="9" name="shape 9"/>
          <p:cNvSpPr/>
          <p:nvPr/>
        </p:nvSpPr>
        <p:spPr>
          <a:xfrm>
            <a:off x="0" y="1467389"/>
            <a:ext cx="1190338" cy="718537"/>
          </a:xfrm>
          <a:prstGeom prst="rect">
            <a:avLst/>
          </a:prstGeom>
          <a:noFill/>
          <a:ln w="180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1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>
            <a:defPPr>
              <a:defRPr/>
            </a:defPPr>
          </a:lstStyle>
          <a:p>
            <a:pPr algn="ctr"/>
            <a:r>
              <a:rPr sz="1676" dirty="0" smtClean="0">
                <a:solidFill>
                  <a:srgbClr val="000000"/>
                </a:solidFill>
              </a:rPr>
              <a:t>Wind</a:t>
            </a:r>
            <a:endParaRPr sz="1676" dirty="0">
              <a:solidFill>
                <a:srgbClr val="000000"/>
              </a:solidFill>
            </a:endParaRPr>
          </a:p>
        </p:txBody>
      </p:sp>
      <p:sp>
        <p:nvSpPr>
          <p:cNvPr id="10" name="shape 10"/>
          <p:cNvSpPr/>
          <p:nvPr/>
        </p:nvSpPr>
        <p:spPr>
          <a:xfrm>
            <a:off x="147959" y="2883034"/>
            <a:ext cx="1123164" cy="508662"/>
          </a:xfrm>
          <a:prstGeom prst="rect">
            <a:avLst/>
          </a:prstGeom>
          <a:noFill/>
          <a:ln w="180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1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>
            <a:defPPr>
              <a:defRPr/>
            </a:defPPr>
          </a:lstStyle>
          <a:p>
            <a:pPr algn="ctr"/>
            <a:r>
              <a:rPr sz="1676" dirty="0" smtClean="0">
                <a:solidFill>
                  <a:srgbClr val="000000"/>
                </a:solidFill>
              </a:rPr>
              <a:t>Load</a:t>
            </a:r>
            <a:endParaRPr sz="1676" dirty="0">
              <a:solidFill>
                <a:srgbClr val="000000"/>
              </a:solidFill>
            </a:endParaRPr>
          </a:p>
        </p:txBody>
      </p:sp>
      <p:cxnSp>
        <p:nvCxnSpPr>
          <p:cNvPr id="11" name="shape 11"/>
          <p:cNvCxnSpPr>
            <a:stCxn id="8" idx="3"/>
          </p:cNvCxnSpPr>
          <p:nvPr/>
        </p:nvCxnSpPr>
        <p:spPr>
          <a:xfrm>
            <a:off x="880339" y="410769"/>
            <a:ext cx="2208889" cy="344287"/>
          </a:xfrm>
          <a:prstGeom prst="line">
            <a:avLst/>
          </a:prstGeom>
          <a:noFill/>
          <a:ln w="180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1">
            <a:scrgbClr r="0" g="0" b="0"/>
          </a:fillRef>
          <a:effectRef idx="0">
            <a:scrgbClr r="0" g="0" b="0"/>
          </a:effectRef>
          <a:fontRef idx="minor"/>
        </p:style>
      </p:cxnSp>
      <p:sp>
        <p:nvSpPr>
          <p:cNvPr id="12" name="shape 12"/>
          <p:cNvSpPr/>
          <p:nvPr/>
        </p:nvSpPr>
        <p:spPr>
          <a:xfrm flipV="1">
            <a:off x="1190338" y="1220491"/>
            <a:ext cx="1898889" cy="461514"/>
          </a:xfrm>
          <a:prstGeom prst="line">
            <a:avLst/>
          </a:prstGeom>
          <a:noFill/>
          <a:ln w="180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1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>
            <a:defPPr>
              <a:defRPr/>
            </a:defPPr>
          </a:lstStyle>
          <a:p>
            <a:endParaRPr/>
          </a:p>
        </p:txBody>
      </p:sp>
      <p:cxnSp>
        <p:nvCxnSpPr>
          <p:cNvPr id="13" name="shape 13"/>
          <p:cNvCxnSpPr>
            <a:stCxn id="10" idx="3"/>
          </p:cNvCxnSpPr>
          <p:nvPr/>
        </p:nvCxnSpPr>
        <p:spPr>
          <a:xfrm flipV="1">
            <a:off x="1271123" y="1339960"/>
            <a:ext cx="1919879" cy="1836783"/>
          </a:xfrm>
          <a:prstGeom prst="line">
            <a:avLst/>
          </a:prstGeom>
          <a:noFill/>
          <a:ln w="180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1">
            <a:scrgbClr r="0" g="0" b="0"/>
          </a:fillRef>
          <a:effectRef idx="0">
            <a:scrgbClr r="0" g="0" b="0"/>
          </a:effectRef>
          <a:fontRef idx="minor"/>
        </p:style>
      </p:cxnSp>
      <p:sp>
        <p:nvSpPr>
          <p:cNvPr id="14" name="shape 14"/>
          <p:cNvSpPr/>
          <p:nvPr/>
        </p:nvSpPr>
        <p:spPr>
          <a:xfrm>
            <a:off x="3235506" y="763550"/>
            <a:ext cx="680310" cy="516451"/>
          </a:xfrm>
          <a:prstGeom prst="rect">
            <a:avLst/>
          </a:prstGeom>
          <a:noFill/>
          <a:ln w="18000">
            <a:noFill/>
          </a:ln>
        </p:spPr>
        <p:style>
          <a:lnRef idx="2">
            <a:schemeClr val="accent1"/>
          </a:lnRef>
          <a:fillRef idx="1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>
            <a:defPPr>
              <a:defRPr/>
            </a:defPPr>
          </a:lstStyle>
          <a:p>
            <a:pPr algn="ctr"/>
            <a:r>
              <a:rPr lang="en-GB" sz="1676" smtClean="0">
                <a:solidFill>
                  <a:srgbClr val="000000"/>
                </a:solidFill>
              </a:rPr>
              <a:t>Control</a:t>
            </a:r>
            <a:endParaRPr sz="1676" dirty="0">
              <a:solidFill>
                <a:srgbClr val="000000"/>
              </a:solidFill>
            </a:endParaRPr>
          </a:p>
        </p:txBody>
      </p:sp>
      <p:sp>
        <p:nvSpPr>
          <p:cNvPr id="15" name="shape 10"/>
          <p:cNvSpPr/>
          <p:nvPr/>
        </p:nvSpPr>
        <p:spPr>
          <a:xfrm>
            <a:off x="2523606" y="3429000"/>
            <a:ext cx="1123164" cy="508662"/>
          </a:xfrm>
          <a:prstGeom prst="rect">
            <a:avLst/>
          </a:prstGeom>
          <a:noFill/>
          <a:ln w="180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1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>
            <a:defPPr>
              <a:defRPr/>
            </a:defPPr>
          </a:lstStyle>
          <a:p>
            <a:pPr algn="ctr"/>
            <a:r>
              <a:rPr lang="en-GB" sz="1676" dirty="0" smtClean="0">
                <a:solidFill>
                  <a:srgbClr val="000000"/>
                </a:solidFill>
              </a:rPr>
              <a:t>h2storage</a:t>
            </a:r>
            <a:endParaRPr sz="1676" dirty="0">
              <a:solidFill>
                <a:srgbClr val="000000"/>
              </a:solidFill>
            </a:endParaRPr>
          </a:p>
        </p:txBody>
      </p:sp>
      <p:cxnSp>
        <p:nvCxnSpPr>
          <p:cNvPr id="16" name="shape 13"/>
          <p:cNvCxnSpPr>
            <a:stCxn id="15" idx="0"/>
          </p:cNvCxnSpPr>
          <p:nvPr/>
        </p:nvCxnSpPr>
        <p:spPr>
          <a:xfrm flipV="1">
            <a:off x="3085188" y="1330997"/>
            <a:ext cx="921603" cy="2098003"/>
          </a:xfrm>
          <a:prstGeom prst="line">
            <a:avLst/>
          </a:prstGeom>
          <a:noFill/>
          <a:ln w="180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1">
            <a:scrgbClr r="0" g="0" b="0"/>
          </a:fillRef>
          <a:effectRef idx="0">
            <a:scrgbClr r="0" g="0" b="0"/>
          </a:effectRef>
          <a:fontRef idx="minor"/>
        </p:style>
      </p:cxnSp>
      <p:sp>
        <p:nvSpPr>
          <p:cNvPr id="17" name="shape 10"/>
          <p:cNvSpPr/>
          <p:nvPr/>
        </p:nvSpPr>
        <p:spPr>
          <a:xfrm>
            <a:off x="4422919" y="3429000"/>
            <a:ext cx="1123164" cy="508662"/>
          </a:xfrm>
          <a:prstGeom prst="rect">
            <a:avLst/>
          </a:prstGeom>
          <a:noFill/>
          <a:ln w="180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1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>
            <a:defPPr>
              <a:defRPr/>
            </a:defPPr>
          </a:lstStyle>
          <a:p>
            <a:pPr algn="ctr"/>
            <a:r>
              <a:rPr lang="en-GB" sz="1676" dirty="0" smtClean="0">
                <a:solidFill>
                  <a:srgbClr val="000000"/>
                </a:solidFill>
              </a:rPr>
              <a:t>Battery</a:t>
            </a:r>
            <a:endParaRPr sz="1676" dirty="0">
              <a:solidFill>
                <a:srgbClr val="000000"/>
              </a:solidFill>
            </a:endParaRPr>
          </a:p>
        </p:txBody>
      </p:sp>
      <p:cxnSp>
        <p:nvCxnSpPr>
          <p:cNvPr id="18" name="shape 13"/>
          <p:cNvCxnSpPr>
            <a:stCxn id="17" idx="0"/>
            <a:endCxn id="7" idx="2"/>
          </p:cNvCxnSpPr>
          <p:nvPr/>
        </p:nvCxnSpPr>
        <p:spPr>
          <a:xfrm flipH="1" flipV="1">
            <a:off x="4255994" y="1339960"/>
            <a:ext cx="728507" cy="2089040"/>
          </a:xfrm>
          <a:prstGeom prst="line">
            <a:avLst/>
          </a:prstGeom>
          <a:noFill/>
          <a:ln w="180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1">
            <a:scrgbClr r="0" g="0" b="0"/>
          </a:fillRef>
          <a:effectRef idx="0">
            <a:scrgbClr r="0" g="0" b="0"/>
          </a:effectRef>
          <a:fontRef idx="minor"/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Calibri</vt:lpstr>
      <vt:lpstr/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Aihui Fu - EWI</cp:lastModifiedBy>
  <cp:revision>3</cp:revision>
  <dcterms:modified xsi:type="dcterms:W3CDTF">2022-09-16T12:37:41Z</dcterms:modified>
</cp:coreProperties>
</file>