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375A-ECD4-35E2-7F9E-8DBA3F76A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42137-8A3C-1DAE-43A8-0F64E3732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E1B5-4030-3665-FBCA-100DC809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7D81-B9CD-425C-AF85-240F78DA27D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478FC-A531-1993-4178-23F3B061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55C92-F986-74BC-6823-B6581A22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2E1-1C7B-4B52-8265-96722940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5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CA0D-73FF-802D-2770-EE8C2581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6BD01-733B-11D1-A1B1-8325D463E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07CCA-BFAD-4E86-4D02-E5612F26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7D81-B9CD-425C-AF85-240F78DA27D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DA0A2-F06B-CDE8-1288-A94C553B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B6462-0826-C2C5-71A4-94C978E5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2E1-1C7B-4B52-8265-96722940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7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756F6-35D1-B1D2-1DC5-FE229A99C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ACE77-0CF2-2516-D92C-FDB4A4AFE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03419-5FFE-B9DA-86E6-A9593C1B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7D81-B9CD-425C-AF85-240F78DA27D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AB686-F812-5065-7BAB-729F58E6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524A-D698-4CB0-0BCB-4360CDF9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2E1-1C7B-4B52-8265-96722940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8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0F08-6388-895E-24E3-40A88158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6CEED-CA02-28E4-6B87-537021FE5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A7A9F-E7AF-5F16-E538-503223E8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7D81-B9CD-425C-AF85-240F78DA27D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00872-CB57-A8C4-2DF8-781A131E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40A23-A696-1954-DBA6-15816B24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2E1-1C7B-4B52-8265-96722940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2C47-89C4-4C43-A6CF-47B121BF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19000-BD52-B81B-5232-FF6FBC9E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22BC5-010C-E925-CDF9-272781AD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7D81-B9CD-425C-AF85-240F78DA27D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97B92-DA1D-629C-5998-C74A41A4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4009B-4D06-0C65-A87A-B0E62E8B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2E1-1C7B-4B52-8265-96722940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E5EB-CFA7-BD14-9317-44EF6CB9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65D7-0956-8305-EBCE-CEB032C4D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FE73F-862A-7AE5-B7FD-029DDA768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9A1B1-940A-AFCC-9824-659F92F7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7D81-B9CD-425C-AF85-240F78DA27D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B4B03-2CE6-A51A-2838-656C6277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2775B-3ABD-8B4E-4B03-4A52BC0E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2E1-1C7B-4B52-8265-96722940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65D3-F3DD-1DBB-65D5-1AF90D23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6264C-F4E2-8665-0385-93697D8AC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56384-6C41-A4BD-6ABB-6B1561FC2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C37C5-4C70-ED1C-FF8A-E7DFB5F60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98534-5A6F-8DF3-B4F6-796E7CCFD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58341A-BB76-B836-9A7F-2A2D56D8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7D81-B9CD-425C-AF85-240F78DA27D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384E2-EEFB-2260-651A-F3429524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0D6F6-8BC0-AB5E-4A98-9EE8D6472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2E1-1C7B-4B52-8265-96722940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8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565D-ED58-5FA3-EA75-DDC7362B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F777F-B104-7FCD-728E-54713A29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7D81-B9CD-425C-AF85-240F78DA27D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DC79D-6D08-054A-2A61-41E79EA3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F46A3-75C4-9385-F616-7F0981E3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2E1-1C7B-4B52-8265-96722940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5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4A1C-5CB4-F2F5-11C8-083A2E60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7D81-B9CD-425C-AF85-240F78DA27D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72EC5-D707-09B5-98D2-337C2325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C994F-A2F1-09BB-4143-81C9E8E3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2E1-1C7B-4B52-8265-96722940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9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6A56-D66A-1081-095A-B08DB953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8CAC-5CD1-915A-6640-0230BB72D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5BB5D-7001-3702-6FDF-9AC50CD08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222FD-3198-5AFF-381D-23EEABC0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7D81-B9CD-425C-AF85-240F78DA27D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FC024-5ED9-392B-46FD-A95CADF0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54D73-6E64-F821-4BAF-AC42E740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2E1-1C7B-4B52-8265-96722940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0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8F5E-0ECE-A957-618C-750ADF19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DA864-C7D1-6C03-7EE1-F6F108D33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CCC0C-75AC-831C-6219-C9C9FAE0E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8E42-E9D3-8356-C2BA-8CA5B1DFC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7D81-B9CD-425C-AF85-240F78DA27D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7CCF8-46C3-8118-4945-95E2CCD1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06CAD-602B-089E-8878-C1EBA173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12E1-1C7B-4B52-8265-96722940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3AC14-1AD3-6561-E8FE-C7F5AADA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141CF-E9EF-264A-3D26-A0B133B6E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C9776-656A-6A35-AA19-5391D1B2F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7C7D81-B9CD-425C-AF85-240F78DA27D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BBC8F-2183-4BF4-412A-D2876C136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76B56-451F-6D26-535C-A7B0050E4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5C12E1-1C7B-4B52-8265-96722940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B57C1-EF67-DAB9-4AC2-04576BD18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15358" cy="5403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67FAC6-37B8-3C32-2F6F-3872E6DF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328" y="-1"/>
            <a:ext cx="5929672" cy="54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1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3084BF-5FB1-2E49-FBF0-CA86922D4191}"/>
              </a:ext>
            </a:extLst>
          </p:cNvPr>
          <p:cNvSpPr txBox="1"/>
          <p:nvPr/>
        </p:nvSpPr>
        <p:spPr>
          <a:xfrm>
            <a:off x="890586" y="821140"/>
            <a:ext cx="93535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 (2 points). True or False: TF binding site de novo motif enrichment analysis can be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used to predict individual binding sites within a single promoter sequence.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A. True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B. False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25EE2-E01B-400F-A166-422EB7C43927}"/>
              </a:ext>
            </a:extLst>
          </p:cNvPr>
          <p:cNvSpPr txBox="1"/>
          <p:nvPr/>
        </p:nvSpPr>
        <p:spPr>
          <a:xfrm>
            <a:off x="890586" y="2320781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(3 points). Which of the following lists describes types of widely used computational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models that have been developed for measuring and predicting TF binding to DNA?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A. PPIs, logos, and MPRAs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B. MWMs, AUROCs, and inverted matrices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C. PFMs/PWMs, k-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mers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, and dinucleotide matrices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D. None of the above</a:t>
            </a:r>
            <a:endParaRPr lang="en-US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1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Lato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Lewis</dc:creator>
  <cp:lastModifiedBy>David Lewis</cp:lastModifiedBy>
  <cp:revision>3</cp:revision>
  <dcterms:created xsi:type="dcterms:W3CDTF">2025-03-20T19:06:30Z</dcterms:created>
  <dcterms:modified xsi:type="dcterms:W3CDTF">2025-03-26T13:15:09Z</dcterms:modified>
</cp:coreProperties>
</file>