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7"/>
  </p:notesMasterIdLst>
  <p:handoutMasterIdLst>
    <p:handoutMasterId r:id="rId8"/>
  </p:handout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855" autoAdjust="0"/>
  </p:normalViewPr>
  <p:slideViewPr>
    <p:cSldViewPr snapToGrid="0">
      <p:cViewPr varScale="1">
        <p:scale>
          <a:sx n="77" d="100"/>
          <a:sy n="77" d="100"/>
        </p:scale>
        <p:origin x="1914" y="90"/>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Identifying the ideal number of clusters is important as it directly relates to molecular subtype, and therefore, potential treatments. Both k-means and the method used in the paper are linear unsupervised clustering techniques, meaning that they cannot identify non-linear relationships in data (can’t cut it with a line or hyperplane). Here we see that the clustering for the signature for differentially expressed genes is unstable, likely meaning that the separation between different clustering does not fit the assumptions of k-means, one of which is linear separation. Conversely, the bottom-right plot does agree with other literature. </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3405052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CBA0-1F91-9BC5-8BFC-314592B2552A}"/>
              </a:ext>
            </a:extLst>
          </p:cNvPr>
          <p:cNvSpPr>
            <a:spLocks noGrp="1"/>
          </p:cNvSpPr>
          <p:nvPr>
            <p:ph type="title"/>
          </p:nvPr>
        </p:nvSpPr>
        <p:spPr/>
        <p:txBody>
          <a:bodyPr/>
          <a:lstStyle/>
          <a:p>
            <a:r>
              <a:rPr lang="en-US" dirty="0"/>
              <a:t>K-Means</a:t>
            </a:r>
          </a:p>
        </p:txBody>
      </p:sp>
      <p:sp>
        <p:nvSpPr>
          <p:cNvPr id="3" name="Content Placeholder 2">
            <a:extLst>
              <a:ext uri="{FF2B5EF4-FFF2-40B4-BE49-F238E27FC236}">
                <a16:creationId xmlns:a16="http://schemas.microsoft.com/office/drawing/2014/main" id="{828E1161-89E0-C06D-DEB4-4AE6775C0607}"/>
              </a:ext>
            </a:extLst>
          </p:cNvPr>
          <p:cNvSpPr>
            <a:spLocks noGrp="1"/>
          </p:cNvSpPr>
          <p:nvPr>
            <p:ph sz="quarter" idx="10"/>
          </p:nvPr>
        </p:nvSpPr>
        <p:spPr>
          <a:xfrm>
            <a:off x="914399" y="2022250"/>
            <a:ext cx="4200525" cy="3747180"/>
          </a:xfrm>
        </p:spPr>
        <p:txBody>
          <a:bodyPr/>
          <a:lstStyle/>
          <a:p>
            <a:r>
              <a:rPr lang="en-US" dirty="0"/>
              <a:t>Top Row: Cancer + non-cancer samples</a:t>
            </a:r>
          </a:p>
          <a:p>
            <a:r>
              <a:rPr lang="en-US" dirty="0"/>
              <a:t>Bottom Row: Only Cancer samples</a:t>
            </a:r>
          </a:p>
          <a:p>
            <a:r>
              <a:rPr lang="en-US" dirty="0"/>
              <a:t>Tissue type signature: </a:t>
            </a:r>
          </a:p>
          <a:p>
            <a:pPr lvl="1"/>
            <a:r>
              <a:rPr lang="en-US" dirty="0"/>
              <a:t>Tumor </a:t>
            </a:r>
            <a:r>
              <a:rPr lang="en-US"/>
              <a:t>vs Non-tumor</a:t>
            </a:r>
            <a:endParaRPr lang="en-US" dirty="0"/>
          </a:p>
          <a:p>
            <a:r>
              <a:rPr lang="en-US" dirty="0"/>
              <a:t>Unstable clustering depending on random state</a:t>
            </a:r>
          </a:p>
          <a:p>
            <a:endParaRPr lang="en-US" dirty="0"/>
          </a:p>
        </p:txBody>
      </p:sp>
      <p:sp>
        <p:nvSpPr>
          <p:cNvPr id="4" name="Slide Number Placeholder 3">
            <a:extLst>
              <a:ext uri="{FF2B5EF4-FFF2-40B4-BE49-F238E27FC236}">
                <a16:creationId xmlns:a16="http://schemas.microsoft.com/office/drawing/2014/main" id="{3AF03B8A-E286-FC7A-9DB6-52F3DE65789F}"/>
              </a:ext>
            </a:extLst>
          </p:cNvPr>
          <p:cNvSpPr>
            <a:spLocks noGrp="1"/>
          </p:cNvSpPr>
          <p:nvPr>
            <p:ph type="sldNum" sz="quarter" idx="4"/>
          </p:nvPr>
        </p:nvSpPr>
        <p:spPr/>
        <p:txBody>
          <a:bodyPr/>
          <a:lstStyle/>
          <a:p>
            <a:fld id="{B5CEABB6-07DC-46E8-9B57-56EC44A396E5}" type="slidenum">
              <a:rPr lang="en-US" smtClean="0"/>
              <a:pPr/>
              <a:t>1</a:t>
            </a:fld>
            <a:endParaRPr lang="en-US" dirty="0"/>
          </a:p>
        </p:txBody>
      </p:sp>
      <p:sp>
        <p:nvSpPr>
          <p:cNvPr id="5" name="Picture Placeholder 4">
            <a:extLst>
              <a:ext uri="{FF2B5EF4-FFF2-40B4-BE49-F238E27FC236}">
                <a16:creationId xmlns:a16="http://schemas.microsoft.com/office/drawing/2014/main" id="{CF655A7E-3ABE-FD3A-D1E1-1CCEE32E249C}"/>
              </a:ext>
            </a:extLst>
          </p:cNvPr>
          <p:cNvSpPr>
            <a:spLocks noGrp="1"/>
          </p:cNvSpPr>
          <p:nvPr>
            <p:ph type="pic" sz="quarter" idx="11"/>
          </p:nvPr>
        </p:nvSpPr>
        <p:spPr/>
        <p:txBody>
          <a:bodyPr/>
          <a:lstStyle/>
          <a:p>
            <a:endParaRPr lang="en-US" dirty="0"/>
          </a:p>
        </p:txBody>
      </p:sp>
      <p:pic>
        <p:nvPicPr>
          <p:cNvPr id="11" name="Picture 10">
            <a:extLst>
              <a:ext uri="{FF2B5EF4-FFF2-40B4-BE49-F238E27FC236}">
                <a16:creationId xmlns:a16="http://schemas.microsoft.com/office/drawing/2014/main" id="{FD84265D-99B6-65EA-5C78-006D59E5D913}"/>
              </a:ext>
            </a:extLst>
          </p:cNvPr>
          <p:cNvPicPr>
            <a:picLocks noChangeAspect="1"/>
          </p:cNvPicPr>
          <p:nvPr/>
        </p:nvPicPr>
        <p:blipFill>
          <a:blip r:embed="rId3"/>
          <a:stretch>
            <a:fillRect/>
          </a:stretch>
        </p:blipFill>
        <p:spPr>
          <a:xfrm>
            <a:off x="5114924" y="721994"/>
            <a:ext cx="6659755" cy="5153473"/>
          </a:xfrm>
          <a:prstGeom prst="rect">
            <a:avLst/>
          </a:prstGeom>
        </p:spPr>
      </p:pic>
      <p:sp>
        <p:nvSpPr>
          <p:cNvPr id="12" name="Rectangle 11">
            <a:extLst>
              <a:ext uri="{FF2B5EF4-FFF2-40B4-BE49-F238E27FC236}">
                <a16:creationId xmlns:a16="http://schemas.microsoft.com/office/drawing/2014/main" id="{BB17D8E2-81C3-DDB6-E4E7-D6EFBB0B4441}"/>
              </a:ext>
            </a:extLst>
          </p:cNvPr>
          <p:cNvSpPr/>
          <p:nvPr/>
        </p:nvSpPr>
        <p:spPr>
          <a:xfrm>
            <a:off x="8690229" y="3512820"/>
            <a:ext cx="3002154" cy="23626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9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E37AAA-9699-7D41-6C59-B7568914CECA}"/>
              </a:ext>
            </a:extLst>
          </p:cNvPr>
          <p:cNvSpPr>
            <a:spLocks noGrp="1"/>
          </p:cNvSpPr>
          <p:nvPr>
            <p:ph type="sldNum" sz="quarter" idx="4"/>
          </p:nvPr>
        </p:nvSpPr>
        <p:spPr/>
        <p:txBody>
          <a:bodyPr/>
          <a:lstStyle/>
          <a:p>
            <a:fld id="{B5CEABB6-07DC-46E8-9B57-56EC44A396E5}" type="slidenum">
              <a:rPr lang="en-US" smtClean="0"/>
              <a:pPr/>
              <a:t>2</a:t>
            </a:fld>
            <a:endParaRPr lang="en-US" dirty="0"/>
          </a:p>
        </p:txBody>
      </p:sp>
      <p:pic>
        <p:nvPicPr>
          <p:cNvPr id="7" name="Picture 6" descr="A group of graphs with different colored shapes&#10;&#10;Description automatically generated with medium confidence">
            <a:extLst>
              <a:ext uri="{FF2B5EF4-FFF2-40B4-BE49-F238E27FC236}">
                <a16:creationId xmlns:a16="http://schemas.microsoft.com/office/drawing/2014/main" id="{700E9C66-F4BD-F6D7-A891-279720C41592}"/>
              </a:ext>
            </a:extLst>
          </p:cNvPr>
          <p:cNvPicPr>
            <a:picLocks noChangeAspect="1"/>
          </p:cNvPicPr>
          <p:nvPr/>
        </p:nvPicPr>
        <p:blipFill>
          <a:blip r:embed="rId2"/>
          <a:stretch>
            <a:fillRect/>
          </a:stretch>
        </p:blipFill>
        <p:spPr>
          <a:xfrm>
            <a:off x="-1" y="42333"/>
            <a:ext cx="12268201" cy="6815667"/>
          </a:xfrm>
          <a:prstGeom prst="rect">
            <a:avLst/>
          </a:prstGeom>
        </p:spPr>
      </p:pic>
    </p:spTree>
    <p:extLst>
      <p:ext uri="{BB962C8B-B14F-4D97-AF65-F5344CB8AC3E}">
        <p14:creationId xmlns:p14="http://schemas.microsoft.com/office/powerpoint/2010/main" val="418438818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AC1410CCA6734585BECED7685565EA" ma:contentTypeVersion="11" ma:contentTypeDescription="Create a new document." ma:contentTypeScope="" ma:versionID="465b97f30d07ba38acfd9bb35405cce3">
  <xsd:schema xmlns:xsd="http://www.w3.org/2001/XMLSchema" xmlns:xs="http://www.w3.org/2001/XMLSchema" xmlns:p="http://schemas.microsoft.com/office/2006/metadata/properties" xmlns:ns3="303c06b6-0878-4b2d-ae1a-fbb421940c66" xmlns:ns4="ea808319-7317-496d-a2d5-c1750226cafa" targetNamespace="http://schemas.microsoft.com/office/2006/metadata/properties" ma:root="true" ma:fieldsID="66e24e49eae9e90377a0a64ddf7deacc" ns3:_="" ns4:_="">
    <xsd:import namespace="303c06b6-0878-4b2d-ae1a-fbb421940c66"/>
    <xsd:import namespace="ea808319-7317-496d-a2d5-c1750226caf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_activity" minOccurs="0"/>
                <xsd:element ref="ns4:MediaServiceAutoTags"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3c06b6-0878-4b2d-ae1a-fbb421940c6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808319-7317-496d-a2d5-c1750226caf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a808319-7317-496d-a2d5-c1750226cafa" xsi:nil="true"/>
  </documentManagement>
</p:properties>
</file>

<file path=customXml/itemProps1.xml><?xml version="1.0" encoding="utf-8"?>
<ds:datastoreItem xmlns:ds="http://schemas.openxmlformats.org/officeDocument/2006/customXml" ds:itemID="{1BA9C9F8-2FF4-4C6D-9549-758052FB0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3c06b6-0878-4b2d-ae1a-fbb421940c66"/>
    <ds:schemaRef ds:uri="ea808319-7317-496d-a2d5-c1750226ca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AB045227-5724-4DBF-9712-031B1BFB2C3C}">
  <ds:schemaRefs>
    <ds:schemaRef ds:uri="http://schemas.microsoft.com/office/infopath/2007/PartnerControls"/>
    <ds:schemaRef ds:uri="http://purl.org/dc/terms/"/>
    <ds:schemaRef ds:uri="http://www.w3.org/XML/1998/namespace"/>
    <ds:schemaRef ds:uri="http://schemas.microsoft.com/office/2006/documentManagement/types"/>
    <ds:schemaRef ds:uri="http://purl.org/dc/elements/1.1/"/>
    <ds:schemaRef ds:uri="http://purl.org/dc/dcmitype/"/>
    <ds:schemaRef ds:uri="303c06b6-0878-4b2d-ae1a-fbb421940c66"/>
    <ds:schemaRef ds:uri="http://schemas.openxmlformats.org/package/2006/metadata/core-properties"/>
    <ds:schemaRef ds:uri="ea808319-7317-496d-a2d5-c1750226cafa"/>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{FBC4F83A-6A84-452B-954E-0404F0C5E7A1}tf22318419_win32</Template>
  <TotalTime>67</TotalTime>
  <Words>136</Words>
  <Application>Microsoft Office PowerPoint</Application>
  <PresentationFormat>Widescreen</PresentationFormat>
  <Paragraphs>10</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Tenorite</vt:lpstr>
      <vt:lpstr>Custom</vt:lpstr>
      <vt:lpstr>K-Means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Lewis, David (lewis3d7)</dc:creator>
  <cp:lastModifiedBy>Lewis, David (lewis3d7)</cp:lastModifiedBy>
  <cp:revision>2</cp:revision>
  <dcterms:created xsi:type="dcterms:W3CDTF">2024-11-29T17:40:45Z</dcterms:created>
  <dcterms:modified xsi:type="dcterms:W3CDTF">2024-12-02T03:12:05Z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0x010100A5AC1410CCA6734585BECED7685565EA</vt:lpwstr>
  </property>
</Properties>
</file>