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_rels/presentation.xml.rels" ContentType="application/vnd.openxmlformats-package.relationships+xml"/>
  <Override PartName="/ppt/slides/slide9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9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40440" y="2096640"/>
            <a:ext cx="7770600" cy="14680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Quiz Wars</a:t>
            </a:r>
            <a:br/>
            <a:endParaRPr b="0" lang="en-US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371600" y="3886200"/>
            <a:ext cx="6399000" cy="1750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Ομάδα: 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Χρυσοβαλάντης Σκόνδρας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Μαρηλία Σαμαρά</a:t>
            </a:r>
            <a:endParaRPr b="0" lang="en-US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  <a:ea typeface="DejaVu Sans"/>
              </a:rPr>
              <a:t>Σοφία Μέγα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Αποτελέσματα (συνέχεια)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9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Ομαλό gameplay και για τις 2 ομάδες.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Καμία επανάληψη ερώτησης.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Ακριβής υπολογισμός σκορ.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Σύγκριση με AI-Generated Code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Χρησιμοποιήθηκε ChatGPT για: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Σχεδιασμό struct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Λογική τυχαιοποίησης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Διαφορές με δικό μας κώδικα: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Το AI ήταν πιο optimized σε σημεία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Κρατήσαμε τον έλεγχο της δομής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Συμπεράσματα &amp; Lessons Learned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Μάθαμε: Λογική C++, τυχαιοποίηση, χρήση struct, vector.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Μέλλον: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GUI, modularization, χρονικά όρια.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Κατηγορίες ερωτήσεων, περισσότερα mini games(φιδάκι, tic-tac-toe, σκάκι κλπ.)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Εισαγωγή &amp; Κίνητρο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Το project είναι ένα παιχνίδι γνώσεων με θέμα την ιστορία σε C++.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Λύνει το πρόβλημα της βαρετής μάθησης κάνοντάς την διασκεδαστική.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Επιλέχθηκε γιατί συνδυάζει μάθησης και προγραμματισμό.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Στόχοι &amp; Εμβέλεια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Κύριος στόχος: Δημιουργία παιχνιδιού quiz για 2 παίκτες με καταγραφή σκορ.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Δυνατότητες: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Ερωτήσεις πολλαπλής επιλογής (4 επιλογές)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Τυχαία εμφάνιση χωρίς επανάληψη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Υπολογισμός σκορ και εμφάνιση νικητή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Lifeline 50/50 που χρησιμοποιείται μια φορά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Αρχιτεκτονική Συστήματος (Λογική)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Οι ερωτήσεις αποθηκεύονται με flag 'used'.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Εμφανίζονται τυχαία σε κάθε ομάδα χωρίς επανάληψη.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Η απάντηση ελέγχεται με το σωστό index.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Το σκορ ενημερώνεται αν είναι σωστό.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System Architecture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Παιχνίδι σε C++.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Βασικά συστατικά: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Δομή ερώτησης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Λογική σκοραρίσματος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Εναλλαγή παικτών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Διάγραμμα ροής θα δείξει τη λογική.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749040" y="36720"/>
            <a:ext cx="1370880" cy="45648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Start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3474720" y="621720"/>
            <a:ext cx="1919520" cy="4564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Enter name for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Player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6" name="CustomShape 3"/>
          <p:cNvSpPr/>
          <p:nvPr/>
        </p:nvSpPr>
        <p:spPr>
          <a:xfrm>
            <a:off x="3474720" y="1170360"/>
            <a:ext cx="1919520" cy="4564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Enter name for 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Player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7" name="CustomShape 4"/>
          <p:cNvSpPr/>
          <p:nvPr/>
        </p:nvSpPr>
        <p:spPr>
          <a:xfrm>
            <a:off x="3493080" y="1700640"/>
            <a:ext cx="2010960" cy="913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Choose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Categories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8" name="CustomShape 5"/>
          <p:cNvSpPr/>
          <p:nvPr/>
        </p:nvSpPr>
        <p:spPr>
          <a:xfrm>
            <a:off x="3346560" y="3566160"/>
            <a:ext cx="2285280" cy="118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Score&lt;100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AND questions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remain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9" name="CustomShape 6"/>
          <p:cNvSpPr/>
          <p:nvPr/>
        </p:nvSpPr>
        <p:spPr>
          <a:xfrm>
            <a:off x="3547800" y="3017520"/>
            <a:ext cx="1919520" cy="4564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Initialize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Score and turn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0" name="CustomShape 7"/>
          <p:cNvSpPr/>
          <p:nvPr/>
        </p:nvSpPr>
        <p:spPr>
          <a:xfrm>
            <a:off x="3529440" y="4992480"/>
            <a:ext cx="1919520" cy="4564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Ask question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1" name="CustomShape 8"/>
          <p:cNvSpPr/>
          <p:nvPr/>
        </p:nvSpPr>
        <p:spPr>
          <a:xfrm>
            <a:off x="3529440" y="5687640"/>
            <a:ext cx="1919520" cy="4564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Update score and</a:t>
            </a:r>
            <a:endParaRPr b="0" lang="en-US" sz="18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turn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2" name="CustomShape 9"/>
          <p:cNvSpPr/>
          <p:nvPr/>
        </p:nvSpPr>
        <p:spPr>
          <a:xfrm>
            <a:off x="3474720" y="6291000"/>
            <a:ext cx="2010960" cy="547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10800" y="0"/>
                </a:moveTo>
                <a:lnTo>
                  <a:pt x="21600" y="10800"/>
                </a:lnTo>
                <a:lnTo>
                  <a:pt x="10800" y="21600"/>
                </a:lnTo>
                <a:lnTo>
                  <a:pt x="0" y="10800"/>
                </a:lnTo>
                <a:lnTo>
                  <a:pt x="10800" y="0"/>
                </a:lnTo>
                <a:close/>
              </a:path>
            </a:pathLst>
          </a:cu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Play again?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3" name="CustomShape 10"/>
          <p:cNvSpPr/>
          <p:nvPr/>
        </p:nvSpPr>
        <p:spPr>
          <a:xfrm>
            <a:off x="6400800" y="6199560"/>
            <a:ext cx="1462320" cy="639360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End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4" name="Line 11"/>
          <p:cNvSpPr/>
          <p:nvPr/>
        </p:nvSpPr>
        <p:spPr>
          <a:xfrm>
            <a:off x="4480560" y="475488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12"/>
          <p:cNvSpPr/>
          <p:nvPr/>
        </p:nvSpPr>
        <p:spPr>
          <a:xfrm>
            <a:off x="3877200" y="4645080"/>
            <a:ext cx="551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6" name="CustomShape 13"/>
          <p:cNvSpPr/>
          <p:nvPr/>
        </p:nvSpPr>
        <p:spPr>
          <a:xfrm>
            <a:off x="2450520" y="3913560"/>
            <a:ext cx="4712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7" name="CustomShape 14"/>
          <p:cNvSpPr/>
          <p:nvPr/>
        </p:nvSpPr>
        <p:spPr>
          <a:xfrm>
            <a:off x="5632560" y="6217920"/>
            <a:ext cx="47124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38" name="Line 15"/>
          <p:cNvSpPr/>
          <p:nvPr/>
        </p:nvSpPr>
        <p:spPr>
          <a:xfrm>
            <a:off x="4498920" y="3456360"/>
            <a:ext cx="0" cy="27432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Line 16"/>
          <p:cNvSpPr/>
          <p:nvPr/>
        </p:nvSpPr>
        <p:spPr>
          <a:xfrm>
            <a:off x="4443840" y="475560"/>
            <a:ext cx="0" cy="18288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0" name="Line 17"/>
          <p:cNvSpPr/>
          <p:nvPr/>
        </p:nvSpPr>
        <p:spPr>
          <a:xfrm>
            <a:off x="4480560" y="5449680"/>
            <a:ext cx="0" cy="2559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8"/>
          <p:cNvSpPr/>
          <p:nvPr/>
        </p:nvSpPr>
        <p:spPr>
          <a:xfrm>
            <a:off x="3895200" y="2651760"/>
            <a:ext cx="12405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Valid Input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2" name="Line 19"/>
          <p:cNvSpPr/>
          <p:nvPr/>
        </p:nvSpPr>
        <p:spPr>
          <a:xfrm>
            <a:off x="1865520" y="4187880"/>
            <a:ext cx="36720" cy="14263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3" name="Line 20"/>
          <p:cNvSpPr/>
          <p:nvPr/>
        </p:nvSpPr>
        <p:spPr>
          <a:xfrm flipH="1">
            <a:off x="1920240" y="6565320"/>
            <a:ext cx="155448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Line 21"/>
          <p:cNvSpPr/>
          <p:nvPr/>
        </p:nvSpPr>
        <p:spPr>
          <a:xfrm flipH="1" flipV="1">
            <a:off x="1005840" y="1645920"/>
            <a:ext cx="3474720" cy="5472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22"/>
          <p:cNvSpPr/>
          <p:nvPr/>
        </p:nvSpPr>
        <p:spPr>
          <a:xfrm>
            <a:off x="1005840" y="1645920"/>
            <a:ext cx="0" cy="51753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23"/>
          <p:cNvSpPr/>
          <p:nvPr/>
        </p:nvSpPr>
        <p:spPr>
          <a:xfrm>
            <a:off x="1134000" y="5614560"/>
            <a:ext cx="1553760" cy="45648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Show Scores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47" name="Line 24"/>
          <p:cNvSpPr/>
          <p:nvPr/>
        </p:nvSpPr>
        <p:spPr>
          <a:xfrm flipV="1">
            <a:off x="1920240" y="6071760"/>
            <a:ext cx="0" cy="4935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48" name="Line 25"/>
          <p:cNvSpPr/>
          <p:nvPr/>
        </p:nvSpPr>
        <p:spPr>
          <a:xfrm flipH="1" flipV="1">
            <a:off x="2834640" y="6821280"/>
            <a:ext cx="1645920" cy="1836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9" name="Line 26"/>
          <p:cNvSpPr/>
          <p:nvPr/>
        </p:nvSpPr>
        <p:spPr>
          <a:xfrm>
            <a:off x="1005840" y="6821280"/>
            <a:ext cx="182880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0" name="Line 27"/>
          <p:cNvSpPr/>
          <p:nvPr/>
        </p:nvSpPr>
        <p:spPr>
          <a:xfrm>
            <a:off x="5449680" y="6565320"/>
            <a:ext cx="7315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1" name="Line 28"/>
          <p:cNvSpPr/>
          <p:nvPr/>
        </p:nvSpPr>
        <p:spPr>
          <a:xfrm>
            <a:off x="6104520" y="6565320"/>
            <a:ext cx="296280" cy="1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Line 29"/>
          <p:cNvSpPr/>
          <p:nvPr/>
        </p:nvSpPr>
        <p:spPr>
          <a:xfrm>
            <a:off x="4480560" y="2615040"/>
            <a:ext cx="0" cy="1281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3" name="Line 30"/>
          <p:cNvSpPr/>
          <p:nvPr/>
        </p:nvSpPr>
        <p:spPr>
          <a:xfrm flipV="1">
            <a:off x="4480560" y="2926080"/>
            <a:ext cx="0" cy="91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4" name="Line 31"/>
          <p:cNvSpPr/>
          <p:nvPr/>
        </p:nvSpPr>
        <p:spPr>
          <a:xfrm flipH="1">
            <a:off x="2304360" y="4169520"/>
            <a:ext cx="1038960" cy="1944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5" name="Line 32"/>
          <p:cNvSpPr/>
          <p:nvPr/>
        </p:nvSpPr>
        <p:spPr>
          <a:xfrm flipH="1">
            <a:off x="1865520" y="4187880"/>
            <a:ext cx="4388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CustomShape 33"/>
          <p:cNvSpPr/>
          <p:nvPr/>
        </p:nvSpPr>
        <p:spPr>
          <a:xfrm>
            <a:off x="2944440" y="6492240"/>
            <a:ext cx="55188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Yes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57" name="Line 34"/>
          <p:cNvSpPr/>
          <p:nvPr/>
        </p:nvSpPr>
        <p:spPr>
          <a:xfrm flipH="1">
            <a:off x="5010840" y="1700640"/>
            <a:ext cx="102420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58" name="Line 35"/>
          <p:cNvSpPr/>
          <p:nvPr/>
        </p:nvSpPr>
        <p:spPr>
          <a:xfrm flipV="1">
            <a:off x="6858000" y="1700640"/>
            <a:ext cx="0" cy="4024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59" name="Line 36"/>
          <p:cNvSpPr/>
          <p:nvPr/>
        </p:nvSpPr>
        <p:spPr>
          <a:xfrm flipH="1">
            <a:off x="4480560" y="1700640"/>
            <a:ext cx="23774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CustomShape 37"/>
          <p:cNvSpPr/>
          <p:nvPr/>
        </p:nvSpPr>
        <p:spPr>
          <a:xfrm>
            <a:off x="5447520" y="1939680"/>
            <a:ext cx="1409760" cy="36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Invalid Input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61" name="Line 38"/>
          <p:cNvSpPr/>
          <p:nvPr/>
        </p:nvSpPr>
        <p:spPr>
          <a:xfrm flipH="1">
            <a:off x="6766560" y="2103120"/>
            <a:ext cx="9144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2" name="Line 39"/>
          <p:cNvSpPr/>
          <p:nvPr/>
        </p:nvSpPr>
        <p:spPr>
          <a:xfrm>
            <a:off x="4462200" y="1078920"/>
            <a:ext cx="0" cy="9144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Line 40"/>
          <p:cNvSpPr/>
          <p:nvPr/>
        </p:nvSpPr>
        <p:spPr>
          <a:xfrm>
            <a:off x="4498920" y="1627560"/>
            <a:ext cx="0" cy="73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Line 41"/>
          <p:cNvSpPr/>
          <p:nvPr/>
        </p:nvSpPr>
        <p:spPr>
          <a:xfrm>
            <a:off x="4480560" y="6217920"/>
            <a:ext cx="1645920" cy="0"/>
          </a:xfrm>
          <a:prstGeom prst="line">
            <a:avLst/>
          </a:prstGeom>
          <a:ln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65" name="Line 42"/>
          <p:cNvSpPr/>
          <p:nvPr/>
        </p:nvSpPr>
        <p:spPr>
          <a:xfrm flipV="1">
            <a:off x="6104520" y="3566160"/>
            <a:ext cx="21960" cy="265176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6" name="Line 43"/>
          <p:cNvSpPr/>
          <p:nvPr/>
        </p:nvSpPr>
        <p:spPr>
          <a:xfrm>
            <a:off x="4498920" y="3566160"/>
            <a:ext cx="1629720" cy="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  <p:sp>
        <p:nvSpPr>
          <p:cNvPr id="167" name="Line 44"/>
          <p:cNvSpPr/>
          <p:nvPr/>
        </p:nvSpPr>
        <p:spPr>
          <a:xfrm>
            <a:off x="4480560" y="6144840"/>
            <a:ext cx="0" cy="7308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Κώδικας &amp; Υλοποίηση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69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Χρησιμοποιείται struct με: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 κείμενο, επιλογές[4], σωστόIndex, flag used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Τυχαιοποίηση με rand() και έλεγχος used.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50/50 lifeline.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Εμφάνιση τελικού σκορ.</a:t>
            </a:r>
            <a:endParaRPr b="0" lang="en-US" sz="3200" spc="-1" strike="noStrike">
              <a:latin typeface="Arial"/>
            </a:endParaRPr>
          </a:p>
          <a:p>
            <a:pPr marL="343080" indent="-3412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Απλή είσοδος/έξοδος μέσω κονσόλας.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457200" y="274680"/>
            <a:ext cx="8227800" cy="1141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DejaVu Sans"/>
              </a:rPr>
              <a:t>Αποτελέσματα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71" name="CustomShape 2"/>
          <p:cNvSpPr/>
          <p:nvPr/>
        </p:nvSpPr>
        <p:spPr>
          <a:xfrm>
            <a:off x="457200" y="1600200"/>
            <a:ext cx="8227800" cy="4524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2" name="" descr=""/>
          <p:cNvPicPr/>
          <p:nvPr/>
        </p:nvPicPr>
        <p:blipFill>
          <a:blip r:embed="rId1"/>
          <a:stretch/>
        </p:blipFill>
        <p:spPr>
          <a:xfrm>
            <a:off x="640080" y="1416960"/>
            <a:ext cx="4590000" cy="2941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" descr=""/>
          <p:cNvPicPr/>
          <p:nvPr/>
        </p:nvPicPr>
        <p:blipFill>
          <a:blip r:embed="rId1"/>
          <a:stretch/>
        </p:blipFill>
        <p:spPr>
          <a:xfrm>
            <a:off x="4573800" y="1737360"/>
            <a:ext cx="4111920" cy="2908080"/>
          </a:xfrm>
          <a:prstGeom prst="rect">
            <a:avLst/>
          </a:prstGeom>
          <a:ln>
            <a:noFill/>
          </a:ln>
        </p:spPr>
      </p:pic>
      <p:pic>
        <p:nvPicPr>
          <p:cNvPr id="174" name="" descr=""/>
          <p:cNvPicPr/>
          <p:nvPr/>
        </p:nvPicPr>
        <p:blipFill>
          <a:blip r:embed="rId2"/>
          <a:stretch/>
        </p:blipFill>
        <p:spPr>
          <a:xfrm>
            <a:off x="182880" y="1712880"/>
            <a:ext cx="4151880" cy="2217960"/>
          </a:xfrm>
          <a:prstGeom prst="rect">
            <a:avLst/>
          </a:prstGeom>
          <a:ln>
            <a:noFill/>
          </a:ln>
        </p:spPr>
      </p:pic>
      <p:sp>
        <p:nvSpPr>
          <p:cNvPr id="175" name="CustomShape 1"/>
          <p:cNvSpPr/>
          <p:nvPr/>
        </p:nvSpPr>
        <p:spPr>
          <a:xfrm>
            <a:off x="-2011320" y="1033560"/>
            <a:ext cx="8228160" cy="48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  <a:ea typeface="DejaVu Sans"/>
              </a:rPr>
              <a:t>Χρήση lifeline</a:t>
            </a:r>
            <a:endParaRPr b="0" lang="en-US" sz="3200" spc="-1" strike="noStrike">
              <a:latin typeface="Arial"/>
            </a:endParaRPr>
          </a:p>
        </p:txBody>
      </p:sp>
      <p:pic>
        <p:nvPicPr>
          <p:cNvPr id="176" name="" descr=""/>
          <p:cNvPicPr/>
          <p:nvPr/>
        </p:nvPicPr>
        <p:blipFill>
          <a:blip r:embed="rId3"/>
          <a:stretch/>
        </p:blipFill>
        <p:spPr>
          <a:xfrm>
            <a:off x="1396440" y="4206240"/>
            <a:ext cx="2808720" cy="932040"/>
          </a:xfrm>
          <a:prstGeom prst="rect">
            <a:avLst/>
          </a:prstGeom>
          <a:ln>
            <a:noFill/>
          </a:ln>
        </p:spPr>
      </p:pic>
      <p:pic>
        <p:nvPicPr>
          <p:cNvPr id="177" name="" descr=""/>
          <p:cNvPicPr/>
          <p:nvPr/>
        </p:nvPicPr>
        <p:blipFill>
          <a:blip r:embed="rId4"/>
          <a:stretch/>
        </p:blipFill>
        <p:spPr>
          <a:xfrm>
            <a:off x="4486320" y="4911480"/>
            <a:ext cx="4199400" cy="1579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Application>XLSX_Editor/6.2.8.2$Windows_x86 LibreOffice_project/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2025-05-23T02:24:34Z</dcterms:modified>
  <cp:revision>19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0</vt:i4>
  </property>
</Properties>
</file>