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40440" y="209664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Quiz Wars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Ομάδα: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Χρυσοβαλάντης Σκόνδρας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Μαρηλία Σαμαρά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Σοφία Μέγα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Αποτελέσματα (συνέχεια)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Ομαλό gameplay και για τις 2 ομάδες.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Καμία επανάληψη ερώτησης.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Ακριβής υπολογισμός σκορ.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Σύγκριση με AI-Generated Code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Χρησιμοποιήθηκε ChatGPT για: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Σχεδιασμό struct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Λογική τυχαιοποίησης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Διαφορές με δικό μας κώδικα: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Το AI ήταν πιο optimized σε σημεία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Κρατήσαμε τον έλεγχο της δομής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Συμπεράσματα &amp; Lessons Learned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Μάθαμε: Λογική C++, τυχαιοποίηση, χρήση struct, vector.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Μέλλον: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GUI, modularization, χρονικά όρια.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Κατηγορίες ερωτήσεων, περισσότερα mini games(φιδάκι, tic-tac-toe, σκάκι κλπ.)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Εισαγωγή &amp; Κίνητρο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Το project είναι ένα παιχνίδι γνώσεων με θέμα την ιστορία σε C++.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Λύνει το πρόβλημα της βαρετής μάθησης κάνοντάς την διασκεδαστική.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Επιλέχθηκε γιατί συνδυάζει λογική και προγραμματισμό.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Στόχοι &amp; Εμβέλεια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Κύριος στόχος: Δημιουργία παιχνιδιού quiz για 2 παίκτες με καταγραφή σκορ.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Δυνατότητες: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Ερωτήσεις πολλαπλής επιλογής (4 επιλογές)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Τυχαία εμφάνιση χωρίς επανάληψη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Υπολογισμός σκορ και εμφάνιση νικητή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Lifeline 50/50 που χρησιμοποιείται μια φορά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Αρχιτεκτονική Συστήματος (Λογική)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Οι ερωτήσεις αποθηκεύονται με flag 'used'.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Εμφανίζονται τυχαία σε κάθε ομάδα χωρίς επανάληψη.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Η απάντηση ελέγχεται με το σωστό index.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Το σκορ ενημερώνεται αν είναι σωστό.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System Architecture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Παιχνίδι σε C++.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Βασικά συστατικά: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Δομή ερώτησης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Λογική σκοραρίσματος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Εναλλαγή παικτών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Διάγραμμα ροής θα δείξει τη λογική.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749040" y="36720"/>
            <a:ext cx="1371240" cy="4568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474720" y="621720"/>
            <a:ext cx="19198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Enter name for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Player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474720" y="1170360"/>
            <a:ext cx="19198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Enter name for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Player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3493080" y="1700640"/>
            <a:ext cx="201132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Choose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Categories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3346560" y="3566160"/>
            <a:ext cx="2285640" cy="118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Score&lt;100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questions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3547800" y="3017520"/>
            <a:ext cx="19198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Score and turn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3529440" y="4992480"/>
            <a:ext cx="19198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Ask question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3529440" y="5687640"/>
            <a:ext cx="19198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Update score and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turn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3474720" y="6291000"/>
            <a:ext cx="2011320" cy="54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Play again?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6400800" y="6199560"/>
            <a:ext cx="1462680" cy="6397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Line 11"/>
          <p:cNvSpPr/>
          <p:nvPr/>
        </p:nvSpPr>
        <p:spPr>
          <a:xfrm>
            <a:off x="4480560" y="475488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2"/>
          <p:cNvSpPr/>
          <p:nvPr/>
        </p:nvSpPr>
        <p:spPr>
          <a:xfrm>
            <a:off x="3877200" y="4645080"/>
            <a:ext cx="552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13"/>
          <p:cNvSpPr/>
          <p:nvPr/>
        </p:nvSpPr>
        <p:spPr>
          <a:xfrm>
            <a:off x="2450520" y="3913560"/>
            <a:ext cx="471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5632560" y="6217920"/>
            <a:ext cx="471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Line 15"/>
          <p:cNvSpPr/>
          <p:nvPr/>
        </p:nvSpPr>
        <p:spPr>
          <a:xfrm>
            <a:off x="4498920" y="3456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6"/>
          <p:cNvSpPr/>
          <p:nvPr/>
        </p:nvSpPr>
        <p:spPr>
          <a:xfrm>
            <a:off x="4443840" y="475560"/>
            <a:ext cx="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7"/>
          <p:cNvSpPr/>
          <p:nvPr/>
        </p:nvSpPr>
        <p:spPr>
          <a:xfrm>
            <a:off x="4480560" y="5449680"/>
            <a:ext cx="0" cy="255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8"/>
          <p:cNvSpPr/>
          <p:nvPr/>
        </p:nvSpPr>
        <p:spPr>
          <a:xfrm>
            <a:off x="3895200" y="2651760"/>
            <a:ext cx="124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Valid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Line 19"/>
          <p:cNvSpPr/>
          <p:nvPr/>
        </p:nvSpPr>
        <p:spPr>
          <a:xfrm>
            <a:off x="1865520" y="4187880"/>
            <a:ext cx="36720" cy="1426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20"/>
          <p:cNvSpPr/>
          <p:nvPr/>
        </p:nvSpPr>
        <p:spPr>
          <a:xfrm flipH="1">
            <a:off x="1920240" y="6565320"/>
            <a:ext cx="15544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21"/>
          <p:cNvSpPr/>
          <p:nvPr/>
        </p:nvSpPr>
        <p:spPr>
          <a:xfrm flipH="1" flipV="1">
            <a:off x="1005840" y="1645920"/>
            <a:ext cx="3474720" cy="54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22"/>
          <p:cNvSpPr/>
          <p:nvPr/>
        </p:nvSpPr>
        <p:spPr>
          <a:xfrm>
            <a:off x="1005840" y="1645920"/>
            <a:ext cx="0" cy="5175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3"/>
          <p:cNvSpPr/>
          <p:nvPr/>
        </p:nvSpPr>
        <p:spPr>
          <a:xfrm>
            <a:off x="1134000" y="5614560"/>
            <a:ext cx="155412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Show Scores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Line 24"/>
          <p:cNvSpPr/>
          <p:nvPr/>
        </p:nvSpPr>
        <p:spPr>
          <a:xfrm flipV="1">
            <a:off x="1920240" y="6071760"/>
            <a:ext cx="0" cy="493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25"/>
          <p:cNvSpPr/>
          <p:nvPr/>
        </p:nvSpPr>
        <p:spPr>
          <a:xfrm flipH="1" flipV="1">
            <a:off x="2834640" y="6821280"/>
            <a:ext cx="1645920" cy="18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26"/>
          <p:cNvSpPr/>
          <p:nvPr/>
        </p:nvSpPr>
        <p:spPr>
          <a:xfrm>
            <a:off x="1005840" y="6821280"/>
            <a:ext cx="1828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27"/>
          <p:cNvSpPr/>
          <p:nvPr/>
        </p:nvSpPr>
        <p:spPr>
          <a:xfrm>
            <a:off x="5449680" y="656532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28"/>
          <p:cNvSpPr/>
          <p:nvPr/>
        </p:nvSpPr>
        <p:spPr>
          <a:xfrm>
            <a:off x="6104520" y="6565320"/>
            <a:ext cx="296280" cy="1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29"/>
          <p:cNvSpPr/>
          <p:nvPr/>
        </p:nvSpPr>
        <p:spPr>
          <a:xfrm>
            <a:off x="4480560" y="2615040"/>
            <a:ext cx="0" cy="128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30"/>
          <p:cNvSpPr/>
          <p:nvPr/>
        </p:nvSpPr>
        <p:spPr>
          <a:xfrm flipV="1">
            <a:off x="4480560" y="2926080"/>
            <a:ext cx="0" cy="9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31"/>
          <p:cNvSpPr/>
          <p:nvPr/>
        </p:nvSpPr>
        <p:spPr>
          <a:xfrm flipH="1">
            <a:off x="2304360" y="4169520"/>
            <a:ext cx="1038960" cy="19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32"/>
          <p:cNvSpPr/>
          <p:nvPr/>
        </p:nvSpPr>
        <p:spPr>
          <a:xfrm flipH="1">
            <a:off x="1865520" y="4187880"/>
            <a:ext cx="4388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3"/>
          <p:cNvSpPr/>
          <p:nvPr/>
        </p:nvSpPr>
        <p:spPr>
          <a:xfrm>
            <a:off x="2944440" y="6492240"/>
            <a:ext cx="552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Line 34"/>
          <p:cNvSpPr/>
          <p:nvPr/>
        </p:nvSpPr>
        <p:spPr>
          <a:xfrm flipH="1">
            <a:off x="5010840" y="1700640"/>
            <a:ext cx="10242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35"/>
          <p:cNvSpPr/>
          <p:nvPr/>
        </p:nvSpPr>
        <p:spPr>
          <a:xfrm flipV="1">
            <a:off x="6858000" y="1700640"/>
            <a:ext cx="0" cy="402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36"/>
          <p:cNvSpPr/>
          <p:nvPr/>
        </p:nvSpPr>
        <p:spPr>
          <a:xfrm flipH="1">
            <a:off x="4480560" y="1700640"/>
            <a:ext cx="23774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7"/>
          <p:cNvSpPr/>
          <p:nvPr/>
        </p:nvSpPr>
        <p:spPr>
          <a:xfrm>
            <a:off x="5447520" y="1939680"/>
            <a:ext cx="1410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Invalid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Line 38"/>
          <p:cNvSpPr/>
          <p:nvPr/>
        </p:nvSpPr>
        <p:spPr>
          <a:xfrm flipH="1">
            <a:off x="6766560" y="2103120"/>
            <a:ext cx="914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39"/>
          <p:cNvSpPr/>
          <p:nvPr/>
        </p:nvSpPr>
        <p:spPr>
          <a:xfrm>
            <a:off x="4462200" y="1078920"/>
            <a:ext cx="0" cy="9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40"/>
          <p:cNvSpPr/>
          <p:nvPr/>
        </p:nvSpPr>
        <p:spPr>
          <a:xfrm>
            <a:off x="4498920" y="1627560"/>
            <a:ext cx="0" cy="73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41"/>
          <p:cNvSpPr/>
          <p:nvPr/>
        </p:nvSpPr>
        <p:spPr>
          <a:xfrm>
            <a:off x="4480560" y="621792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42"/>
          <p:cNvSpPr/>
          <p:nvPr/>
        </p:nvSpPr>
        <p:spPr>
          <a:xfrm flipV="1">
            <a:off x="6104520" y="3566160"/>
            <a:ext cx="21960" cy="2651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43"/>
          <p:cNvSpPr/>
          <p:nvPr/>
        </p:nvSpPr>
        <p:spPr>
          <a:xfrm>
            <a:off x="4498920" y="3566160"/>
            <a:ext cx="16297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44"/>
          <p:cNvSpPr/>
          <p:nvPr/>
        </p:nvSpPr>
        <p:spPr>
          <a:xfrm>
            <a:off x="4480560" y="6144840"/>
            <a:ext cx="0" cy="73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Κώδικας &amp; Υλοποίηση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Χρησιμοποιείται struct με: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κείμενο, επιλογές[4], σωστόIndex, flag used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Τυχαιοποίηση με rand() και έλεγχος used.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50/50 lifeline.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Εμφάνιση τελικού σκορ.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Απλή είσοδος/έξοδος μέσω κονσόλας.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Αποτελέσματα &amp; 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640080" y="1416960"/>
            <a:ext cx="4590360" cy="294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573800" y="1737360"/>
            <a:ext cx="4112280" cy="290844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182880" y="1712880"/>
            <a:ext cx="4152240" cy="221832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-2011320" y="1033560"/>
            <a:ext cx="82285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Χρήση lifeline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1396440" y="4206240"/>
            <a:ext cx="2809080" cy="93240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4"/>
          <a:stretch/>
        </p:blipFill>
        <p:spPr>
          <a:xfrm>
            <a:off x="4486320" y="4911480"/>
            <a:ext cx="4199760" cy="158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XLSX_Editor/6.2.8.2$Windows_x86 LibreOffice_project/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2025-05-21T17:02:26Z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