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8"/>
  </p:notesMasterIdLst>
  <p:sldIdLst>
    <p:sldId id="256" r:id="rId2"/>
    <p:sldId id="257" r:id="rId3"/>
    <p:sldId id="261" r:id="rId4"/>
    <p:sldId id="311" r:id="rId5"/>
    <p:sldId id="263" r:id="rId6"/>
    <p:sldId id="312" r:id="rId7"/>
    <p:sldId id="313" r:id="rId8"/>
    <p:sldId id="265" r:id="rId9"/>
    <p:sldId id="315" r:id="rId10"/>
    <p:sldId id="314" r:id="rId11"/>
    <p:sldId id="317" r:id="rId12"/>
    <p:sldId id="321" r:id="rId13"/>
    <p:sldId id="273" r:id="rId14"/>
    <p:sldId id="319" r:id="rId15"/>
    <p:sldId id="318" r:id="rId16"/>
    <p:sldId id="289" r:id="rId17"/>
  </p:sldIdLst>
  <p:sldSz cx="9144000" cy="5143500" type="screen16x9"/>
  <p:notesSz cx="6858000" cy="9144000"/>
  <p:embeddedFontLst>
    <p:embeddedFont>
      <p:font typeface="DM Sans" pitchFamily="2" charset="0"/>
      <p:regular r:id="rId19"/>
      <p:bold r:id="rId20"/>
      <p:italic r:id="rId21"/>
      <p:boldItalic r:id="rId22"/>
    </p:embeddedFont>
    <p:embeddedFont>
      <p:font typeface="Figtree" panose="020B0604020202020204" charset="0"/>
      <p:regular r:id="rId23"/>
      <p:bold r:id="rId24"/>
      <p:italic r:id="rId25"/>
      <p:boldItalic r:id="rId26"/>
    </p:embeddedFont>
    <p:embeddedFont>
      <p:font typeface="Inter Tight" panose="020B0604020202020204" charset="0"/>
      <p:regular r:id="rId27"/>
      <p:bold r:id="rId28"/>
      <p:italic r:id="rId29"/>
      <p:boldItalic r:id="rId30"/>
    </p:embeddedFont>
    <p:embeddedFont>
      <p:font typeface="Lato" panose="020F0502020204030203" pitchFamily="34" charset="0"/>
      <p:regular r:id="rId31"/>
      <p:bold r:id="rId32"/>
      <p:italic r:id="rId33"/>
      <p:boldItalic r:id="rId34"/>
    </p:embeddedFont>
    <p:embeddedFont>
      <p:font typeface="Nunito Light" pitchFamily="2" charset="0"/>
      <p:regular r:id="rId35"/>
      <p:italic r:id="rId36"/>
    </p:embeddedFont>
    <p:embeddedFont>
      <p:font typeface="Segoe UI" panose="020B0502040204020203" pitchFamily="34"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60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0FC48A-7A39-44BA-96BE-C7C1405FF26C}">
  <a:tblStyle styleId="{BB0FC48A-7A39-44BA-96BE-C7C1405FF26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052F209-84C4-4BFB-BC28-6D98EDDE9FE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showGuides="1">
      <p:cViewPr varScale="1">
        <p:scale>
          <a:sx n="103" d="100"/>
          <a:sy n="103" d="100"/>
        </p:scale>
        <p:origin x="1013" y="58"/>
      </p:cViewPr>
      <p:guideLst>
        <p:guide orient="horz" pos="2604"/>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28d2c46faa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28d2c46fa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a:extLst>
            <a:ext uri="{FF2B5EF4-FFF2-40B4-BE49-F238E27FC236}">
              <a16:creationId xmlns:a16="http://schemas.microsoft.com/office/drawing/2014/main" id="{8A45D16B-A224-C3F0-62E4-C781D386123D}"/>
            </a:ext>
          </a:extLst>
        </p:cNvPr>
        <p:cNvGrpSpPr/>
        <p:nvPr/>
      </p:nvGrpSpPr>
      <p:grpSpPr>
        <a:xfrm>
          <a:off x="0" y="0"/>
          <a:ext cx="0" cy="0"/>
          <a:chOff x="0" y="0"/>
          <a:chExt cx="0" cy="0"/>
        </a:xfrm>
      </p:grpSpPr>
      <p:sp>
        <p:nvSpPr>
          <p:cNvPr id="841" name="Google Shape;841;g28d35560833_1_43:notes">
            <a:extLst>
              <a:ext uri="{FF2B5EF4-FFF2-40B4-BE49-F238E27FC236}">
                <a16:creationId xmlns:a16="http://schemas.microsoft.com/office/drawing/2014/main" id="{8A3DC9B8-5360-20F7-8097-45E8811C44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28d35560833_1_43:notes">
            <a:extLst>
              <a:ext uri="{FF2B5EF4-FFF2-40B4-BE49-F238E27FC236}">
                <a16:creationId xmlns:a16="http://schemas.microsoft.com/office/drawing/2014/main" id="{5E44D584-A321-F85D-D284-72503C7952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2372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a:extLst>
            <a:ext uri="{FF2B5EF4-FFF2-40B4-BE49-F238E27FC236}">
              <a16:creationId xmlns:a16="http://schemas.microsoft.com/office/drawing/2014/main" id="{F3552C33-C40F-371F-B891-C4CBEC82ADE1}"/>
            </a:ext>
          </a:extLst>
        </p:cNvPr>
        <p:cNvGrpSpPr/>
        <p:nvPr/>
      </p:nvGrpSpPr>
      <p:grpSpPr>
        <a:xfrm>
          <a:off x="0" y="0"/>
          <a:ext cx="0" cy="0"/>
          <a:chOff x="0" y="0"/>
          <a:chExt cx="0" cy="0"/>
        </a:xfrm>
      </p:grpSpPr>
      <p:sp>
        <p:nvSpPr>
          <p:cNvPr id="841" name="Google Shape;841;g28d35560833_1_43:notes">
            <a:extLst>
              <a:ext uri="{FF2B5EF4-FFF2-40B4-BE49-F238E27FC236}">
                <a16:creationId xmlns:a16="http://schemas.microsoft.com/office/drawing/2014/main" id="{EC1DF1EC-A0B9-FD68-6C2B-8888F81EC6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28d35560833_1_43:notes">
            <a:extLst>
              <a:ext uri="{FF2B5EF4-FFF2-40B4-BE49-F238E27FC236}">
                <a16:creationId xmlns:a16="http://schemas.microsoft.com/office/drawing/2014/main" id="{9431150A-3BCE-F417-36CF-079FE53BE4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93415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a:extLst>
            <a:ext uri="{FF2B5EF4-FFF2-40B4-BE49-F238E27FC236}">
              <a16:creationId xmlns:a16="http://schemas.microsoft.com/office/drawing/2014/main" id="{1BB55C6D-74F8-CAC6-AFD6-D2B8C9EA0AC6}"/>
            </a:ext>
          </a:extLst>
        </p:cNvPr>
        <p:cNvGrpSpPr/>
        <p:nvPr/>
      </p:nvGrpSpPr>
      <p:grpSpPr>
        <a:xfrm>
          <a:off x="0" y="0"/>
          <a:ext cx="0" cy="0"/>
          <a:chOff x="0" y="0"/>
          <a:chExt cx="0" cy="0"/>
        </a:xfrm>
      </p:grpSpPr>
      <p:sp>
        <p:nvSpPr>
          <p:cNvPr id="841" name="Google Shape;841;g28d35560833_1_43:notes">
            <a:extLst>
              <a:ext uri="{FF2B5EF4-FFF2-40B4-BE49-F238E27FC236}">
                <a16:creationId xmlns:a16="http://schemas.microsoft.com/office/drawing/2014/main" id="{172C3D00-C0D9-3CAF-9A3B-E1C31F5A93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28d35560833_1_43:notes">
            <a:extLst>
              <a:ext uri="{FF2B5EF4-FFF2-40B4-BE49-F238E27FC236}">
                <a16:creationId xmlns:a16="http://schemas.microsoft.com/office/drawing/2014/main" id="{242687E5-A60B-BCC0-04B0-8565DCC32C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034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28d35560833_1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28d35560833_1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a:extLst>
            <a:ext uri="{FF2B5EF4-FFF2-40B4-BE49-F238E27FC236}">
              <a16:creationId xmlns:a16="http://schemas.microsoft.com/office/drawing/2014/main" id="{9DEDB352-2FB7-15D0-FCCD-169A0747223A}"/>
            </a:ext>
          </a:extLst>
        </p:cNvPr>
        <p:cNvGrpSpPr/>
        <p:nvPr/>
      </p:nvGrpSpPr>
      <p:grpSpPr>
        <a:xfrm>
          <a:off x="0" y="0"/>
          <a:ext cx="0" cy="0"/>
          <a:chOff x="0" y="0"/>
          <a:chExt cx="0" cy="0"/>
        </a:xfrm>
      </p:grpSpPr>
      <p:sp>
        <p:nvSpPr>
          <p:cNvPr id="1258" name="Google Shape;1258;g28d35560833_1_244:notes">
            <a:extLst>
              <a:ext uri="{FF2B5EF4-FFF2-40B4-BE49-F238E27FC236}">
                <a16:creationId xmlns:a16="http://schemas.microsoft.com/office/drawing/2014/main" id="{5C929D2E-F084-5033-2ED3-8A539025DB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g28d35560833_1_244:notes">
            <a:extLst>
              <a:ext uri="{FF2B5EF4-FFF2-40B4-BE49-F238E27FC236}">
                <a16:creationId xmlns:a16="http://schemas.microsoft.com/office/drawing/2014/main" id="{1EE33F92-D8E8-F5EE-E712-9F0B66E65A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811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a:extLst>
            <a:ext uri="{FF2B5EF4-FFF2-40B4-BE49-F238E27FC236}">
              <a16:creationId xmlns:a16="http://schemas.microsoft.com/office/drawing/2014/main" id="{CFE65CEC-7791-1B9D-E167-44FA93D8E93D}"/>
            </a:ext>
          </a:extLst>
        </p:cNvPr>
        <p:cNvGrpSpPr/>
        <p:nvPr/>
      </p:nvGrpSpPr>
      <p:grpSpPr>
        <a:xfrm>
          <a:off x="0" y="0"/>
          <a:ext cx="0" cy="0"/>
          <a:chOff x="0" y="0"/>
          <a:chExt cx="0" cy="0"/>
        </a:xfrm>
      </p:grpSpPr>
      <p:sp>
        <p:nvSpPr>
          <p:cNvPr id="1067" name="Google Shape;1067;g28d35560833_1_97:notes">
            <a:extLst>
              <a:ext uri="{FF2B5EF4-FFF2-40B4-BE49-F238E27FC236}">
                <a16:creationId xmlns:a16="http://schemas.microsoft.com/office/drawing/2014/main" id="{4FE076BB-0F2E-6081-35CF-CCBCBA42641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28d35560833_1_97:notes">
            <a:extLst>
              <a:ext uri="{FF2B5EF4-FFF2-40B4-BE49-F238E27FC236}">
                <a16:creationId xmlns:a16="http://schemas.microsoft.com/office/drawing/2014/main" id="{B689A196-5BF1-B67D-E1FE-EF3BB9BBDD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3139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4"/>
        <p:cNvGrpSpPr/>
        <p:nvPr/>
      </p:nvGrpSpPr>
      <p:grpSpPr>
        <a:xfrm>
          <a:off x="0" y="0"/>
          <a:ext cx="0" cy="0"/>
          <a:chOff x="0" y="0"/>
          <a:chExt cx="0" cy="0"/>
        </a:xfrm>
      </p:grpSpPr>
      <p:sp>
        <p:nvSpPr>
          <p:cNvPr id="1475" name="Google Shape;1475;g29024063ab1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 name="Google Shape;1476;g29024063ab1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8d2b44b408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8d2b44b408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28d3556083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0" name="Google Shape;740;g28d3556083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5">
          <a:extLst>
            <a:ext uri="{FF2B5EF4-FFF2-40B4-BE49-F238E27FC236}">
              <a16:creationId xmlns:a16="http://schemas.microsoft.com/office/drawing/2014/main" id="{417955EE-6600-075D-4DF7-C2A1134A5D0C}"/>
            </a:ext>
          </a:extLst>
        </p:cNvPr>
        <p:cNvGrpSpPr/>
        <p:nvPr/>
      </p:nvGrpSpPr>
      <p:grpSpPr>
        <a:xfrm>
          <a:off x="0" y="0"/>
          <a:ext cx="0" cy="0"/>
          <a:chOff x="0" y="0"/>
          <a:chExt cx="0" cy="0"/>
        </a:xfrm>
      </p:grpSpPr>
      <p:sp>
        <p:nvSpPr>
          <p:cNvPr id="746" name="Google Shape;746;g28d35560833_1_8:notes">
            <a:extLst>
              <a:ext uri="{FF2B5EF4-FFF2-40B4-BE49-F238E27FC236}">
                <a16:creationId xmlns:a16="http://schemas.microsoft.com/office/drawing/2014/main" id="{F11A8F18-34B7-9483-CD99-7950E17189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7" name="Google Shape;747;g28d35560833_1_8:notes">
            <a:extLst>
              <a:ext uri="{FF2B5EF4-FFF2-40B4-BE49-F238E27FC236}">
                <a16:creationId xmlns:a16="http://schemas.microsoft.com/office/drawing/2014/main" id="{ED4CC29B-1D4F-D3DA-5050-F15B6A7C1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632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p:cNvGrpSpPr/>
        <p:nvPr/>
      </p:nvGrpSpPr>
      <p:grpSpPr>
        <a:xfrm>
          <a:off x="0" y="0"/>
          <a:ext cx="0" cy="0"/>
          <a:chOff x="0" y="0"/>
          <a:chExt cx="0" cy="0"/>
        </a:xfrm>
      </p:grpSpPr>
      <p:sp>
        <p:nvSpPr>
          <p:cNvPr id="770" name="Google Shape;770;g28d35560833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28d35560833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a:extLst>
            <a:ext uri="{FF2B5EF4-FFF2-40B4-BE49-F238E27FC236}">
              <a16:creationId xmlns:a16="http://schemas.microsoft.com/office/drawing/2014/main" id="{B9B9181F-2F7D-00B2-DDAF-248658AC4948}"/>
            </a:ext>
          </a:extLst>
        </p:cNvPr>
        <p:cNvGrpSpPr/>
        <p:nvPr/>
      </p:nvGrpSpPr>
      <p:grpSpPr>
        <a:xfrm>
          <a:off x="0" y="0"/>
          <a:ext cx="0" cy="0"/>
          <a:chOff x="0" y="0"/>
          <a:chExt cx="0" cy="0"/>
        </a:xfrm>
      </p:grpSpPr>
      <p:sp>
        <p:nvSpPr>
          <p:cNvPr id="770" name="Google Shape;770;g28d35560833_1_13:notes">
            <a:extLst>
              <a:ext uri="{FF2B5EF4-FFF2-40B4-BE49-F238E27FC236}">
                <a16:creationId xmlns:a16="http://schemas.microsoft.com/office/drawing/2014/main" id="{3FE59192-B521-4280-48CB-83F77A8CE2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28d35560833_1_13:notes">
            <a:extLst>
              <a:ext uri="{FF2B5EF4-FFF2-40B4-BE49-F238E27FC236}">
                <a16:creationId xmlns:a16="http://schemas.microsoft.com/office/drawing/2014/main" id="{7975EC93-0B10-4C50-F57A-0F51BDCF00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327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9">
          <a:extLst>
            <a:ext uri="{FF2B5EF4-FFF2-40B4-BE49-F238E27FC236}">
              <a16:creationId xmlns:a16="http://schemas.microsoft.com/office/drawing/2014/main" id="{84C031DC-2C72-2E73-F682-2E973B22DBEC}"/>
            </a:ext>
          </a:extLst>
        </p:cNvPr>
        <p:cNvGrpSpPr/>
        <p:nvPr/>
      </p:nvGrpSpPr>
      <p:grpSpPr>
        <a:xfrm>
          <a:off x="0" y="0"/>
          <a:ext cx="0" cy="0"/>
          <a:chOff x="0" y="0"/>
          <a:chExt cx="0" cy="0"/>
        </a:xfrm>
      </p:grpSpPr>
      <p:sp>
        <p:nvSpPr>
          <p:cNvPr id="770" name="Google Shape;770;g28d35560833_1_13:notes">
            <a:extLst>
              <a:ext uri="{FF2B5EF4-FFF2-40B4-BE49-F238E27FC236}">
                <a16:creationId xmlns:a16="http://schemas.microsoft.com/office/drawing/2014/main" id="{47FDCB73-E952-3DB8-CDF6-56E1CAD743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1" name="Google Shape;771;g28d35560833_1_13:notes">
            <a:extLst>
              <a:ext uri="{FF2B5EF4-FFF2-40B4-BE49-F238E27FC236}">
                <a16:creationId xmlns:a16="http://schemas.microsoft.com/office/drawing/2014/main" id="{F9F10A2E-7B41-9CDF-FC05-9BB7674EA6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561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6"/>
        <p:cNvGrpSpPr/>
        <p:nvPr/>
      </p:nvGrpSpPr>
      <p:grpSpPr>
        <a:xfrm>
          <a:off x="0" y="0"/>
          <a:ext cx="0" cy="0"/>
          <a:chOff x="0" y="0"/>
          <a:chExt cx="0" cy="0"/>
        </a:xfrm>
      </p:grpSpPr>
      <p:sp>
        <p:nvSpPr>
          <p:cNvPr id="807" name="Google Shape;807;g28d35560833_1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8" name="Google Shape;808;g28d35560833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a:extLst>
            <a:ext uri="{FF2B5EF4-FFF2-40B4-BE49-F238E27FC236}">
              <a16:creationId xmlns:a16="http://schemas.microsoft.com/office/drawing/2014/main" id="{48948920-C42B-7DE9-2B40-D5C93E22440F}"/>
            </a:ext>
          </a:extLst>
        </p:cNvPr>
        <p:cNvGrpSpPr/>
        <p:nvPr/>
      </p:nvGrpSpPr>
      <p:grpSpPr>
        <a:xfrm>
          <a:off x="0" y="0"/>
          <a:ext cx="0" cy="0"/>
          <a:chOff x="0" y="0"/>
          <a:chExt cx="0" cy="0"/>
        </a:xfrm>
      </p:grpSpPr>
      <p:sp>
        <p:nvSpPr>
          <p:cNvPr id="841" name="Google Shape;841;g28d35560833_1_43:notes">
            <a:extLst>
              <a:ext uri="{FF2B5EF4-FFF2-40B4-BE49-F238E27FC236}">
                <a16:creationId xmlns:a16="http://schemas.microsoft.com/office/drawing/2014/main" id="{4497185E-6676-E8D7-5F43-BC1F9CA891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28d35560833_1_43:notes">
            <a:extLst>
              <a:ext uri="{FF2B5EF4-FFF2-40B4-BE49-F238E27FC236}">
                <a16:creationId xmlns:a16="http://schemas.microsoft.com/office/drawing/2014/main" id="{8DB4597E-1190-CB19-4B46-9D55975220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0971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718250" y="923250"/>
            <a:ext cx="5707500" cy="2350500"/>
          </a:xfrm>
          <a:prstGeom prst="rect">
            <a:avLst/>
          </a:prstGeom>
          <a:noFill/>
        </p:spPr>
        <p:txBody>
          <a:bodyPr spcFirstLastPara="1" wrap="square" lIns="91425" tIns="91425" rIns="91425" bIns="91425" anchor="b" anchorCtr="0">
            <a:noAutofit/>
          </a:bodyPr>
          <a:lstStyle>
            <a:lvl1pPr lvl="0" algn="ctr">
              <a:lnSpc>
                <a:spcPct val="90000"/>
              </a:lnSpc>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750200" y="3492925"/>
            <a:ext cx="5643600" cy="424800"/>
          </a:xfrm>
          <a:prstGeom prst="rect">
            <a:avLst/>
          </a:prstGeom>
          <a:noFill/>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 name="Google Shape;12;p2"/>
          <p:cNvSpPr/>
          <p:nvPr/>
        </p:nvSpPr>
        <p:spPr>
          <a:xfrm>
            <a:off x="0" y="5094975"/>
            <a:ext cx="9246600" cy="48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 name="Google Shape;13;p2"/>
          <p:cNvSpPr/>
          <p:nvPr/>
        </p:nvSpPr>
        <p:spPr>
          <a:xfrm>
            <a:off x="171266" y="209762"/>
            <a:ext cx="541958" cy="541999"/>
          </a:xfrm>
          <a:custGeom>
            <a:avLst/>
            <a:gdLst/>
            <a:ahLst/>
            <a:cxnLst/>
            <a:rect l="l" t="t" r="r" b="b"/>
            <a:pathLst>
              <a:path w="13049" h="13050" fill="none" extrusionOk="0">
                <a:moveTo>
                  <a:pt x="13049" y="6517"/>
                </a:moveTo>
                <a:cubicBezTo>
                  <a:pt x="13049" y="2916"/>
                  <a:pt x="10134" y="1"/>
                  <a:pt x="6532" y="1"/>
                </a:cubicBezTo>
                <a:cubicBezTo>
                  <a:pt x="2916" y="1"/>
                  <a:pt x="1" y="2916"/>
                  <a:pt x="1" y="6517"/>
                </a:cubicBezTo>
                <a:cubicBezTo>
                  <a:pt x="1" y="10134"/>
                  <a:pt x="2916" y="13049"/>
                  <a:pt x="6532" y="13049"/>
                </a:cubicBezTo>
                <a:cubicBezTo>
                  <a:pt x="10134" y="13049"/>
                  <a:pt x="13049" y="10134"/>
                  <a:pt x="13049" y="6517"/>
                </a:cubicBezTo>
                <a:close/>
              </a:path>
            </a:pathLst>
          </a:custGeom>
          <a:noFill/>
          <a:ln w="952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3782995" y="143696"/>
            <a:ext cx="1578010" cy="439829"/>
            <a:chOff x="7199675" y="4604000"/>
            <a:chExt cx="1944320" cy="541928"/>
          </a:xfrm>
        </p:grpSpPr>
        <p:sp>
          <p:nvSpPr>
            <p:cNvPr id="15" name="Google Shape;15;p2"/>
            <p:cNvSpPr/>
            <p:nvPr/>
          </p:nvSpPr>
          <p:spPr>
            <a:xfrm>
              <a:off x="8590194" y="4604000"/>
              <a:ext cx="553801" cy="541928"/>
            </a:xfrm>
            <a:custGeom>
              <a:avLst/>
              <a:gdLst/>
              <a:ahLst/>
              <a:cxnLst/>
              <a:rect l="l" t="t" r="r" b="b"/>
              <a:pathLst>
                <a:path w="11101" h="10863" extrusionOk="0">
                  <a:moveTo>
                    <a:pt x="5492" y="2797"/>
                  </a:moveTo>
                  <a:cubicBezTo>
                    <a:pt x="5660" y="2797"/>
                    <a:pt x="5831" y="2813"/>
                    <a:pt x="6003" y="2846"/>
                  </a:cubicBezTo>
                  <a:cubicBezTo>
                    <a:pt x="6767" y="3002"/>
                    <a:pt x="7390" y="3470"/>
                    <a:pt x="7764" y="4094"/>
                  </a:cubicBezTo>
                  <a:cubicBezTo>
                    <a:pt x="8076" y="4639"/>
                    <a:pt x="8201" y="5278"/>
                    <a:pt x="8076" y="5933"/>
                  </a:cubicBezTo>
                  <a:cubicBezTo>
                    <a:pt x="7829" y="7196"/>
                    <a:pt x="6724" y="8072"/>
                    <a:pt x="5495" y="8072"/>
                  </a:cubicBezTo>
                  <a:cubicBezTo>
                    <a:pt x="5328" y="8072"/>
                    <a:pt x="5159" y="8056"/>
                    <a:pt x="4989" y="8022"/>
                  </a:cubicBezTo>
                  <a:cubicBezTo>
                    <a:pt x="3945" y="7819"/>
                    <a:pt x="3181" y="7040"/>
                    <a:pt x="2932" y="6073"/>
                  </a:cubicBezTo>
                  <a:cubicBezTo>
                    <a:pt x="2838" y="5715"/>
                    <a:pt x="2823" y="5325"/>
                    <a:pt x="2900" y="4920"/>
                  </a:cubicBezTo>
                  <a:cubicBezTo>
                    <a:pt x="3147" y="3671"/>
                    <a:pt x="4252" y="2797"/>
                    <a:pt x="5492" y="2797"/>
                  </a:cubicBezTo>
                  <a:close/>
                  <a:moveTo>
                    <a:pt x="5486" y="0"/>
                  </a:moveTo>
                  <a:cubicBezTo>
                    <a:pt x="2951" y="0"/>
                    <a:pt x="680" y="1797"/>
                    <a:pt x="172" y="4390"/>
                  </a:cubicBezTo>
                  <a:cubicBezTo>
                    <a:pt x="1" y="5216"/>
                    <a:pt x="32" y="6058"/>
                    <a:pt x="250" y="6822"/>
                  </a:cubicBezTo>
                  <a:cubicBezTo>
                    <a:pt x="765" y="8770"/>
                    <a:pt x="2339" y="10345"/>
                    <a:pt x="4444" y="10750"/>
                  </a:cubicBezTo>
                  <a:cubicBezTo>
                    <a:pt x="4740" y="10813"/>
                    <a:pt x="5021" y="10844"/>
                    <a:pt x="5301" y="10859"/>
                  </a:cubicBezTo>
                  <a:cubicBezTo>
                    <a:pt x="5366" y="10862"/>
                    <a:pt x="5430" y="10863"/>
                    <a:pt x="5494" y="10863"/>
                  </a:cubicBezTo>
                  <a:cubicBezTo>
                    <a:pt x="8035" y="10863"/>
                    <a:pt x="10303" y="9064"/>
                    <a:pt x="10820" y="6479"/>
                  </a:cubicBezTo>
                  <a:cubicBezTo>
                    <a:pt x="11100" y="5060"/>
                    <a:pt x="10804" y="3673"/>
                    <a:pt x="10087" y="2550"/>
                  </a:cubicBezTo>
                  <a:cubicBezTo>
                    <a:pt x="9323" y="1319"/>
                    <a:pt x="8060" y="399"/>
                    <a:pt x="6533" y="103"/>
                  </a:cubicBezTo>
                  <a:cubicBezTo>
                    <a:pt x="6182" y="34"/>
                    <a:pt x="5831" y="0"/>
                    <a:pt x="54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889620" y="4609088"/>
              <a:ext cx="203840" cy="199151"/>
            </a:xfrm>
            <a:custGeom>
              <a:avLst/>
              <a:gdLst/>
              <a:ahLst/>
              <a:cxnLst/>
              <a:rect l="l" t="t" r="r" b="b"/>
              <a:pathLst>
                <a:path w="4086" h="3992" extrusionOk="0">
                  <a:moveTo>
                    <a:pt x="531" y="1"/>
                  </a:moveTo>
                  <a:lnTo>
                    <a:pt x="1" y="2744"/>
                  </a:lnTo>
                  <a:cubicBezTo>
                    <a:pt x="765" y="2900"/>
                    <a:pt x="1388" y="3368"/>
                    <a:pt x="1762" y="3992"/>
                  </a:cubicBezTo>
                  <a:lnTo>
                    <a:pt x="4085" y="2448"/>
                  </a:lnTo>
                  <a:cubicBezTo>
                    <a:pt x="3321" y="1217"/>
                    <a:pt x="2058" y="297"/>
                    <a:pt x="5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602666" y="4731213"/>
              <a:ext cx="541329" cy="414715"/>
            </a:xfrm>
            <a:custGeom>
              <a:avLst/>
              <a:gdLst/>
              <a:ahLst/>
              <a:cxnLst/>
              <a:rect l="l" t="t" r="r" b="b"/>
              <a:pathLst>
                <a:path w="10851" h="8313" extrusionOk="0">
                  <a:moveTo>
                    <a:pt x="9837" y="0"/>
                  </a:moveTo>
                  <a:lnTo>
                    <a:pt x="7514" y="1544"/>
                  </a:lnTo>
                  <a:cubicBezTo>
                    <a:pt x="7826" y="2089"/>
                    <a:pt x="7951" y="2728"/>
                    <a:pt x="7826" y="3383"/>
                  </a:cubicBezTo>
                  <a:cubicBezTo>
                    <a:pt x="7579" y="4646"/>
                    <a:pt x="6474" y="5522"/>
                    <a:pt x="5245" y="5522"/>
                  </a:cubicBezTo>
                  <a:cubicBezTo>
                    <a:pt x="5078" y="5522"/>
                    <a:pt x="4909" y="5506"/>
                    <a:pt x="4739" y="5472"/>
                  </a:cubicBezTo>
                  <a:cubicBezTo>
                    <a:pt x="3695" y="5269"/>
                    <a:pt x="2931" y="4490"/>
                    <a:pt x="2682" y="3523"/>
                  </a:cubicBezTo>
                  <a:lnTo>
                    <a:pt x="0" y="4272"/>
                  </a:lnTo>
                  <a:cubicBezTo>
                    <a:pt x="515" y="6220"/>
                    <a:pt x="2089" y="7795"/>
                    <a:pt x="4194" y="8200"/>
                  </a:cubicBezTo>
                  <a:cubicBezTo>
                    <a:pt x="4490" y="8263"/>
                    <a:pt x="4771" y="8294"/>
                    <a:pt x="5051" y="8309"/>
                  </a:cubicBezTo>
                  <a:cubicBezTo>
                    <a:pt x="5116" y="8312"/>
                    <a:pt x="5180" y="8313"/>
                    <a:pt x="5244" y="8313"/>
                  </a:cubicBezTo>
                  <a:cubicBezTo>
                    <a:pt x="7785" y="8313"/>
                    <a:pt x="10053" y="6514"/>
                    <a:pt x="10570" y="3929"/>
                  </a:cubicBezTo>
                  <a:cubicBezTo>
                    <a:pt x="10850" y="2510"/>
                    <a:pt x="10554" y="1123"/>
                    <a:pt x="98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7199675" y="4604199"/>
              <a:ext cx="547565" cy="541728"/>
            </a:xfrm>
            <a:custGeom>
              <a:avLst/>
              <a:gdLst/>
              <a:ahLst/>
              <a:cxnLst/>
              <a:rect l="l" t="t" r="r" b="b"/>
              <a:pathLst>
                <a:path w="10976" h="10859" extrusionOk="0">
                  <a:moveTo>
                    <a:pt x="5524" y="2793"/>
                  </a:moveTo>
                  <a:cubicBezTo>
                    <a:pt x="5564" y="2793"/>
                    <a:pt x="5604" y="2794"/>
                    <a:pt x="5644" y="2796"/>
                  </a:cubicBezTo>
                  <a:cubicBezTo>
                    <a:pt x="7093" y="2842"/>
                    <a:pt x="8231" y="4074"/>
                    <a:pt x="8169" y="5524"/>
                  </a:cubicBezTo>
                  <a:cubicBezTo>
                    <a:pt x="8108" y="6960"/>
                    <a:pt x="6939" y="8066"/>
                    <a:pt x="5514" y="8066"/>
                  </a:cubicBezTo>
                  <a:cubicBezTo>
                    <a:pt x="5484" y="8066"/>
                    <a:pt x="5455" y="8066"/>
                    <a:pt x="5425" y="8065"/>
                  </a:cubicBezTo>
                  <a:cubicBezTo>
                    <a:pt x="3976" y="8002"/>
                    <a:pt x="2853" y="6771"/>
                    <a:pt x="2900" y="5321"/>
                  </a:cubicBezTo>
                  <a:cubicBezTo>
                    <a:pt x="2931" y="4542"/>
                    <a:pt x="3305" y="3840"/>
                    <a:pt x="3867" y="3388"/>
                  </a:cubicBezTo>
                  <a:cubicBezTo>
                    <a:pt x="4321" y="3022"/>
                    <a:pt x="4900" y="2793"/>
                    <a:pt x="5524" y="2793"/>
                  </a:cubicBezTo>
                  <a:close/>
                  <a:moveTo>
                    <a:pt x="5519" y="0"/>
                  </a:moveTo>
                  <a:cubicBezTo>
                    <a:pt x="4173" y="0"/>
                    <a:pt x="2923" y="505"/>
                    <a:pt x="1980" y="1330"/>
                  </a:cubicBezTo>
                  <a:cubicBezTo>
                    <a:pt x="889" y="2281"/>
                    <a:pt x="172" y="3653"/>
                    <a:pt x="110" y="5212"/>
                  </a:cubicBezTo>
                  <a:cubicBezTo>
                    <a:pt x="0" y="8205"/>
                    <a:pt x="2323" y="10731"/>
                    <a:pt x="5316" y="10855"/>
                  </a:cubicBezTo>
                  <a:cubicBezTo>
                    <a:pt x="5384" y="10858"/>
                    <a:pt x="5451" y="10859"/>
                    <a:pt x="5518" y="10859"/>
                  </a:cubicBezTo>
                  <a:cubicBezTo>
                    <a:pt x="8437" y="10859"/>
                    <a:pt x="10853" y="8559"/>
                    <a:pt x="10960" y="5633"/>
                  </a:cubicBezTo>
                  <a:cubicBezTo>
                    <a:pt x="10975" y="5337"/>
                    <a:pt x="10960" y="5056"/>
                    <a:pt x="10928" y="4776"/>
                  </a:cubicBezTo>
                  <a:cubicBezTo>
                    <a:pt x="10617" y="2172"/>
                    <a:pt x="8450" y="114"/>
                    <a:pt x="5753" y="5"/>
                  </a:cubicBezTo>
                  <a:cubicBezTo>
                    <a:pt x="5674" y="2"/>
                    <a:pt x="5596" y="0"/>
                    <a:pt x="551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05113" y="4670550"/>
              <a:ext cx="187477" cy="199151"/>
            </a:xfrm>
            <a:custGeom>
              <a:avLst/>
              <a:gdLst/>
              <a:ahLst/>
              <a:cxnLst/>
              <a:rect l="l" t="t" r="r" b="b"/>
              <a:pathLst>
                <a:path w="3758" h="3992" extrusionOk="0">
                  <a:moveTo>
                    <a:pt x="1871" y="0"/>
                  </a:moveTo>
                  <a:cubicBezTo>
                    <a:pt x="780" y="951"/>
                    <a:pt x="63" y="2323"/>
                    <a:pt x="1" y="3882"/>
                  </a:cubicBezTo>
                  <a:lnTo>
                    <a:pt x="2791" y="3991"/>
                  </a:lnTo>
                  <a:cubicBezTo>
                    <a:pt x="2822" y="3212"/>
                    <a:pt x="3196" y="2510"/>
                    <a:pt x="3758" y="2058"/>
                  </a:cubicBezTo>
                  <a:lnTo>
                    <a:pt x="187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298453" y="4604199"/>
              <a:ext cx="447990" cy="281016"/>
            </a:xfrm>
            <a:custGeom>
              <a:avLst/>
              <a:gdLst/>
              <a:ahLst/>
              <a:cxnLst/>
              <a:rect l="l" t="t" r="r" b="b"/>
              <a:pathLst>
                <a:path w="8980" h="5633" extrusionOk="0">
                  <a:moveTo>
                    <a:pt x="3539" y="0"/>
                  </a:moveTo>
                  <a:cubicBezTo>
                    <a:pt x="2193" y="0"/>
                    <a:pt x="943" y="505"/>
                    <a:pt x="0" y="1330"/>
                  </a:cubicBezTo>
                  <a:lnTo>
                    <a:pt x="1887" y="3388"/>
                  </a:lnTo>
                  <a:cubicBezTo>
                    <a:pt x="2341" y="3022"/>
                    <a:pt x="2920" y="2793"/>
                    <a:pt x="3544" y="2793"/>
                  </a:cubicBezTo>
                  <a:cubicBezTo>
                    <a:pt x="3584" y="2793"/>
                    <a:pt x="3624" y="2794"/>
                    <a:pt x="3664" y="2796"/>
                  </a:cubicBezTo>
                  <a:cubicBezTo>
                    <a:pt x="5113" y="2842"/>
                    <a:pt x="6251" y="4074"/>
                    <a:pt x="6189" y="5524"/>
                  </a:cubicBezTo>
                  <a:lnTo>
                    <a:pt x="8980" y="5633"/>
                  </a:lnTo>
                  <a:lnTo>
                    <a:pt x="8948" y="4776"/>
                  </a:lnTo>
                  <a:cubicBezTo>
                    <a:pt x="8637" y="2172"/>
                    <a:pt x="6470" y="114"/>
                    <a:pt x="3773" y="5"/>
                  </a:cubicBezTo>
                  <a:cubicBezTo>
                    <a:pt x="3694" y="2"/>
                    <a:pt x="3616" y="0"/>
                    <a:pt x="35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866923" y="4604149"/>
              <a:ext cx="602791" cy="541728"/>
            </a:xfrm>
            <a:custGeom>
              <a:avLst/>
              <a:gdLst/>
              <a:ahLst/>
              <a:cxnLst/>
              <a:rect l="l" t="t" r="r" b="b"/>
              <a:pathLst>
                <a:path w="12083" h="10859" extrusionOk="0">
                  <a:moveTo>
                    <a:pt x="6085" y="2796"/>
                  </a:moveTo>
                  <a:cubicBezTo>
                    <a:pt x="6686" y="2796"/>
                    <a:pt x="7284" y="2999"/>
                    <a:pt x="7780" y="3420"/>
                  </a:cubicBezTo>
                  <a:cubicBezTo>
                    <a:pt x="8887" y="4356"/>
                    <a:pt x="9027" y="6024"/>
                    <a:pt x="8092" y="7130"/>
                  </a:cubicBezTo>
                  <a:cubicBezTo>
                    <a:pt x="7564" y="7745"/>
                    <a:pt x="6815" y="8062"/>
                    <a:pt x="6064" y="8062"/>
                  </a:cubicBezTo>
                  <a:cubicBezTo>
                    <a:pt x="5462" y="8062"/>
                    <a:pt x="4858" y="7858"/>
                    <a:pt x="4366" y="7442"/>
                  </a:cubicBezTo>
                  <a:cubicBezTo>
                    <a:pt x="3259" y="6491"/>
                    <a:pt x="3119" y="4839"/>
                    <a:pt x="4070" y="3716"/>
                  </a:cubicBezTo>
                  <a:cubicBezTo>
                    <a:pt x="4569" y="3124"/>
                    <a:pt x="5301" y="2812"/>
                    <a:pt x="6018" y="2797"/>
                  </a:cubicBezTo>
                  <a:cubicBezTo>
                    <a:pt x="6041" y="2796"/>
                    <a:pt x="6063" y="2796"/>
                    <a:pt x="6085" y="2796"/>
                  </a:cubicBezTo>
                  <a:close/>
                  <a:moveTo>
                    <a:pt x="6057" y="0"/>
                  </a:moveTo>
                  <a:cubicBezTo>
                    <a:pt x="5971" y="0"/>
                    <a:pt x="5886" y="2"/>
                    <a:pt x="5800" y="6"/>
                  </a:cubicBezTo>
                  <a:cubicBezTo>
                    <a:pt x="4350" y="84"/>
                    <a:pt x="2947" y="723"/>
                    <a:pt x="1934" y="1924"/>
                  </a:cubicBezTo>
                  <a:cubicBezTo>
                    <a:pt x="1" y="4200"/>
                    <a:pt x="282" y="7629"/>
                    <a:pt x="2558" y="9562"/>
                  </a:cubicBezTo>
                  <a:cubicBezTo>
                    <a:pt x="3582" y="10433"/>
                    <a:pt x="4833" y="10859"/>
                    <a:pt x="6076" y="10859"/>
                  </a:cubicBezTo>
                  <a:cubicBezTo>
                    <a:pt x="7615" y="10859"/>
                    <a:pt x="9143" y="10206"/>
                    <a:pt x="10212" y="8939"/>
                  </a:cubicBezTo>
                  <a:cubicBezTo>
                    <a:pt x="10399" y="8705"/>
                    <a:pt x="10570" y="8471"/>
                    <a:pt x="10726" y="8237"/>
                  </a:cubicBezTo>
                  <a:cubicBezTo>
                    <a:pt x="12083" y="5992"/>
                    <a:pt x="11646" y="3031"/>
                    <a:pt x="9588" y="1285"/>
                  </a:cubicBezTo>
                  <a:cubicBezTo>
                    <a:pt x="8553" y="424"/>
                    <a:pt x="7299" y="0"/>
                    <a:pt x="60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56271" y="4604149"/>
              <a:ext cx="313443" cy="445944"/>
            </a:xfrm>
            <a:custGeom>
              <a:avLst/>
              <a:gdLst/>
              <a:ahLst/>
              <a:cxnLst/>
              <a:rect l="l" t="t" r="r" b="b"/>
              <a:pathLst>
                <a:path w="6283" h="8939" extrusionOk="0">
                  <a:moveTo>
                    <a:pt x="264" y="0"/>
                  </a:moveTo>
                  <a:cubicBezTo>
                    <a:pt x="176" y="0"/>
                    <a:pt x="88" y="2"/>
                    <a:pt x="0" y="6"/>
                  </a:cubicBezTo>
                  <a:lnTo>
                    <a:pt x="218" y="2797"/>
                  </a:lnTo>
                  <a:cubicBezTo>
                    <a:pt x="241" y="2796"/>
                    <a:pt x="263" y="2796"/>
                    <a:pt x="285" y="2796"/>
                  </a:cubicBezTo>
                  <a:cubicBezTo>
                    <a:pt x="886" y="2796"/>
                    <a:pt x="1484" y="2999"/>
                    <a:pt x="1980" y="3420"/>
                  </a:cubicBezTo>
                  <a:cubicBezTo>
                    <a:pt x="3087" y="4356"/>
                    <a:pt x="3227" y="6024"/>
                    <a:pt x="2292" y="7130"/>
                  </a:cubicBezTo>
                  <a:lnTo>
                    <a:pt x="4412" y="8939"/>
                  </a:lnTo>
                  <a:lnTo>
                    <a:pt x="4926" y="8237"/>
                  </a:lnTo>
                  <a:cubicBezTo>
                    <a:pt x="6283" y="5992"/>
                    <a:pt x="5846" y="3031"/>
                    <a:pt x="3788" y="1285"/>
                  </a:cubicBezTo>
                  <a:cubicBezTo>
                    <a:pt x="2755" y="411"/>
                    <a:pt x="1504" y="0"/>
                    <a:pt x="26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866923" y="4604449"/>
              <a:ext cx="300273" cy="476775"/>
            </a:xfrm>
            <a:custGeom>
              <a:avLst/>
              <a:gdLst/>
              <a:ahLst/>
              <a:cxnLst/>
              <a:rect l="l" t="t" r="r" b="b"/>
              <a:pathLst>
                <a:path w="6019" h="9557" extrusionOk="0">
                  <a:moveTo>
                    <a:pt x="5800" y="0"/>
                  </a:moveTo>
                  <a:cubicBezTo>
                    <a:pt x="4350" y="78"/>
                    <a:pt x="2947" y="717"/>
                    <a:pt x="1934" y="1918"/>
                  </a:cubicBezTo>
                  <a:cubicBezTo>
                    <a:pt x="1" y="4194"/>
                    <a:pt x="282" y="7623"/>
                    <a:pt x="2558" y="9556"/>
                  </a:cubicBezTo>
                  <a:lnTo>
                    <a:pt x="4366" y="7436"/>
                  </a:lnTo>
                  <a:cubicBezTo>
                    <a:pt x="3259" y="6485"/>
                    <a:pt x="3119" y="4833"/>
                    <a:pt x="4070" y="3710"/>
                  </a:cubicBezTo>
                  <a:cubicBezTo>
                    <a:pt x="4569" y="3118"/>
                    <a:pt x="5286" y="2806"/>
                    <a:pt x="6018" y="2791"/>
                  </a:cubicBezTo>
                  <a:lnTo>
                    <a:pt x="58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37"/>
        <p:cNvGrpSpPr/>
        <p:nvPr/>
      </p:nvGrpSpPr>
      <p:grpSpPr>
        <a:xfrm>
          <a:off x="0" y="0"/>
          <a:ext cx="0" cy="0"/>
          <a:chOff x="0" y="0"/>
          <a:chExt cx="0" cy="0"/>
        </a:xfrm>
      </p:grpSpPr>
      <p:sp>
        <p:nvSpPr>
          <p:cNvPr id="338" name="Google Shape;33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9" name="Google Shape;339;p28"/>
          <p:cNvSpPr txBox="1">
            <a:spLocks noGrp="1"/>
          </p:cNvSpPr>
          <p:nvPr>
            <p:ph type="subTitle" idx="1"/>
          </p:nvPr>
        </p:nvSpPr>
        <p:spPr>
          <a:xfrm>
            <a:off x="971550" y="1996800"/>
            <a:ext cx="2101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8"/>
          <p:cNvSpPr txBox="1">
            <a:spLocks noGrp="1"/>
          </p:cNvSpPr>
          <p:nvPr>
            <p:ph type="subTitle" idx="2"/>
          </p:nvPr>
        </p:nvSpPr>
        <p:spPr>
          <a:xfrm>
            <a:off x="3499625" y="1996800"/>
            <a:ext cx="2101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28"/>
          <p:cNvSpPr txBox="1">
            <a:spLocks noGrp="1"/>
          </p:cNvSpPr>
          <p:nvPr>
            <p:ph type="subTitle" idx="3"/>
          </p:nvPr>
        </p:nvSpPr>
        <p:spPr>
          <a:xfrm>
            <a:off x="971550" y="3816200"/>
            <a:ext cx="2101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2" name="Google Shape;342;p28"/>
          <p:cNvSpPr txBox="1">
            <a:spLocks noGrp="1"/>
          </p:cNvSpPr>
          <p:nvPr>
            <p:ph type="subTitle" idx="4"/>
          </p:nvPr>
        </p:nvSpPr>
        <p:spPr>
          <a:xfrm>
            <a:off x="3499625" y="3816200"/>
            <a:ext cx="21015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3" name="Google Shape;343;p28"/>
          <p:cNvSpPr txBox="1">
            <a:spLocks noGrp="1"/>
          </p:cNvSpPr>
          <p:nvPr>
            <p:ph type="subTitle" idx="5"/>
          </p:nvPr>
        </p:nvSpPr>
        <p:spPr>
          <a:xfrm>
            <a:off x="6072750" y="1996800"/>
            <a:ext cx="20997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28"/>
          <p:cNvSpPr txBox="1">
            <a:spLocks noGrp="1"/>
          </p:cNvSpPr>
          <p:nvPr>
            <p:ph type="subTitle" idx="6"/>
          </p:nvPr>
        </p:nvSpPr>
        <p:spPr>
          <a:xfrm>
            <a:off x="6072750" y="3816200"/>
            <a:ext cx="20997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5" name="Google Shape;345;p28"/>
          <p:cNvSpPr txBox="1">
            <a:spLocks noGrp="1"/>
          </p:cNvSpPr>
          <p:nvPr>
            <p:ph type="subTitle" idx="7"/>
          </p:nvPr>
        </p:nvSpPr>
        <p:spPr>
          <a:xfrm>
            <a:off x="972600" y="1656550"/>
            <a:ext cx="20994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6" name="Google Shape;346;p28"/>
          <p:cNvSpPr txBox="1">
            <a:spLocks noGrp="1"/>
          </p:cNvSpPr>
          <p:nvPr>
            <p:ph type="subTitle" idx="8"/>
          </p:nvPr>
        </p:nvSpPr>
        <p:spPr>
          <a:xfrm>
            <a:off x="3500525" y="1656550"/>
            <a:ext cx="2099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7" name="Google Shape;347;p28"/>
          <p:cNvSpPr txBox="1">
            <a:spLocks noGrp="1"/>
          </p:cNvSpPr>
          <p:nvPr>
            <p:ph type="subTitle" idx="9"/>
          </p:nvPr>
        </p:nvSpPr>
        <p:spPr>
          <a:xfrm>
            <a:off x="6073650" y="1656550"/>
            <a:ext cx="20979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8" name="Google Shape;348;p28"/>
          <p:cNvSpPr txBox="1">
            <a:spLocks noGrp="1"/>
          </p:cNvSpPr>
          <p:nvPr>
            <p:ph type="subTitle" idx="13"/>
          </p:nvPr>
        </p:nvSpPr>
        <p:spPr>
          <a:xfrm>
            <a:off x="972600" y="3475975"/>
            <a:ext cx="20994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9" name="Google Shape;349;p28"/>
          <p:cNvSpPr txBox="1">
            <a:spLocks noGrp="1"/>
          </p:cNvSpPr>
          <p:nvPr>
            <p:ph type="subTitle" idx="14"/>
          </p:nvPr>
        </p:nvSpPr>
        <p:spPr>
          <a:xfrm>
            <a:off x="3500525" y="3475975"/>
            <a:ext cx="20997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50" name="Google Shape;350;p28"/>
          <p:cNvSpPr txBox="1">
            <a:spLocks noGrp="1"/>
          </p:cNvSpPr>
          <p:nvPr>
            <p:ph type="subTitle" idx="15"/>
          </p:nvPr>
        </p:nvSpPr>
        <p:spPr>
          <a:xfrm>
            <a:off x="6073650" y="3475975"/>
            <a:ext cx="2097900" cy="492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51" name="Google Shape;351;p28"/>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52" name="Google Shape;352;p28"/>
          <p:cNvSpPr/>
          <p:nvPr/>
        </p:nvSpPr>
        <p:spPr>
          <a:xfrm>
            <a:off x="-95950" y="193376"/>
            <a:ext cx="2581001" cy="294054"/>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8"/>
          <p:cNvSpPr/>
          <p:nvPr/>
        </p:nvSpPr>
        <p:spPr>
          <a:xfrm>
            <a:off x="6900750" y="4659951"/>
            <a:ext cx="2581001" cy="294054"/>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8"/>
          <p:cNvSpPr/>
          <p:nvPr/>
        </p:nvSpPr>
        <p:spPr>
          <a:xfrm>
            <a:off x="8459800" y="77501"/>
            <a:ext cx="573523" cy="572688"/>
          </a:xfrm>
          <a:custGeom>
            <a:avLst/>
            <a:gdLst/>
            <a:ahLst/>
            <a:cxnLst/>
            <a:rect l="l" t="t" r="r" b="b"/>
            <a:pathLst>
              <a:path w="15864" h="15842" fill="none" extrusionOk="0">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w="9700"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375"/>
        <p:cNvGrpSpPr/>
        <p:nvPr/>
      </p:nvGrpSpPr>
      <p:grpSpPr>
        <a:xfrm>
          <a:off x="0" y="0"/>
          <a:ext cx="0" cy="0"/>
          <a:chOff x="0" y="0"/>
          <a:chExt cx="0" cy="0"/>
        </a:xfrm>
      </p:grpSpPr>
      <p:sp>
        <p:nvSpPr>
          <p:cNvPr id="376" name="Google Shape;376;p30"/>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7" name="Google Shape;377;p30"/>
          <p:cNvSpPr txBox="1">
            <a:spLocks noGrp="1"/>
          </p:cNvSpPr>
          <p:nvPr>
            <p:ph type="title" hasCustomPrompt="1"/>
          </p:nvPr>
        </p:nvSpPr>
        <p:spPr>
          <a:xfrm>
            <a:off x="1588600" y="1909638"/>
            <a:ext cx="873000" cy="40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78" name="Google Shape;378;p30"/>
          <p:cNvSpPr txBox="1">
            <a:spLocks noGrp="1"/>
          </p:cNvSpPr>
          <p:nvPr>
            <p:ph type="subTitle" idx="1"/>
          </p:nvPr>
        </p:nvSpPr>
        <p:spPr>
          <a:xfrm>
            <a:off x="938500" y="34572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79" name="Google Shape;379;p30"/>
          <p:cNvSpPr txBox="1">
            <a:spLocks noGrp="1"/>
          </p:cNvSpPr>
          <p:nvPr>
            <p:ph type="subTitle" idx="2"/>
          </p:nvPr>
        </p:nvSpPr>
        <p:spPr>
          <a:xfrm>
            <a:off x="938500" y="30364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b="1">
                <a:latin typeface="Inter Tight"/>
                <a:ea typeface="Inter Tight"/>
                <a:cs typeface="Inter Tight"/>
                <a:sym typeface="Inter Tigh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80" name="Google Shape;380;p30"/>
          <p:cNvSpPr txBox="1">
            <a:spLocks noGrp="1"/>
          </p:cNvSpPr>
          <p:nvPr>
            <p:ph type="title" idx="3" hasCustomPrompt="1"/>
          </p:nvPr>
        </p:nvSpPr>
        <p:spPr>
          <a:xfrm>
            <a:off x="4135500" y="1909638"/>
            <a:ext cx="873000" cy="40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1" name="Google Shape;381;p30"/>
          <p:cNvSpPr txBox="1">
            <a:spLocks noGrp="1"/>
          </p:cNvSpPr>
          <p:nvPr>
            <p:ph type="subTitle" idx="4"/>
          </p:nvPr>
        </p:nvSpPr>
        <p:spPr>
          <a:xfrm>
            <a:off x="3485400" y="34572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2" name="Google Shape;382;p30"/>
          <p:cNvSpPr txBox="1">
            <a:spLocks noGrp="1"/>
          </p:cNvSpPr>
          <p:nvPr>
            <p:ph type="subTitle" idx="5"/>
          </p:nvPr>
        </p:nvSpPr>
        <p:spPr>
          <a:xfrm>
            <a:off x="3485400" y="30364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b="1">
                <a:latin typeface="Inter Tight"/>
                <a:ea typeface="Inter Tight"/>
                <a:cs typeface="Inter Tight"/>
                <a:sym typeface="Inter Tigh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83" name="Google Shape;383;p30"/>
          <p:cNvSpPr txBox="1">
            <a:spLocks noGrp="1"/>
          </p:cNvSpPr>
          <p:nvPr>
            <p:ph type="title" idx="6" hasCustomPrompt="1"/>
          </p:nvPr>
        </p:nvSpPr>
        <p:spPr>
          <a:xfrm>
            <a:off x="6682400" y="1909638"/>
            <a:ext cx="873000" cy="406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5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84" name="Google Shape;384;p30"/>
          <p:cNvSpPr txBox="1">
            <a:spLocks noGrp="1"/>
          </p:cNvSpPr>
          <p:nvPr>
            <p:ph type="subTitle" idx="7"/>
          </p:nvPr>
        </p:nvSpPr>
        <p:spPr>
          <a:xfrm>
            <a:off x="6032300" y="34572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85" name="Google Shape;385;p30"/>
          <p:cNvSpPr txBox="1">
            <a:spLocks noGrp="1"/>
          </p:cNvSpPr>
          <p:nvPr>
            <p:ph type="subTitle" idx="8"/>
          </p:nvPr>
        </p:nvSpPr>
        <p:spPr>
          <a:xfrm>
            <a:off x="6032300" y="303645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1900" b="1">
                <a:latin typeface="Inter Tight"/>
                <a:ea typeface="Inter Tight"/>
                <a:cs typeface="Inter Tight"/>
                <a:sym typeface="Inter Tigh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86" name="Google Shape;386;p30"/>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87" name="Google Shape;387;p30"/>
          <p:cNvGrpSpPr/>
          <p:nvPr/>
        </p:nvGrpSpPr>
        <p:grpSpPr>
          <a:xfrm flipH="1">
            <a:off x="7997975" y="0"/>
            <a:ext cx="1146025" cy="678900"/>
            <a:chOff x="4880725" y="4411000"/>
            <a:chExt cx="1146025" cy="678900"/>
          </a:xfrm>
        </p:grpSpPr>
        <p:sp>
          <p:nvSpPr>
            <p:cNvPr id="388" name="Google Shape;388;p30"/>
            <p:cNvSpPr/>
            <p:nvPr/>
          </p:nvSpPr>
          <p:spPr>
            <a:xfrm>
              <a:off x="5568325" y="4447975"/>
              <a:ext cx="458425" cy="458425"/>
            </a:xfrm>
            <a:custGeom>
              <a:avLst/>
              <a:gdLst/>
              <a:ahLst/>
              <a:cxnLst/>
              <a:rect l="l" t="t" r="r" b="b"/>
              <a:pathLst>
                <a:path w="18337" h="18337" extrusionOk="0">
                  <a:moveTo>
                    <a:pt x="9137" y="2953"/>
                  </a:moveTo>
                  <a:cubicBezTo>
                    <a:pt x="9219" y="2953"/>
                    <a:pt x="9301" y="2955"/>
                    <a:pt x="9384" y="2958"/>
                  </a:cubicBezTo>
                  <a:cubicBezTo>
                    <a:pt x="12798" y="3066"/>
                    <a:pt x="15487" y="5942"/>
                    <a:pt x="15379" y="9384"/>
                  </a:cubicBezTo>
                  <a:cubicBezTo>
                    <a:pt x="15248" y="12743"/>
                    <a:pt x="12505" y="15384"/>
                    <a:pt x="9174" y="15384"/>
                  </a:cubicBezTo>
                  <a:cubicBezTo>
                    <a:pt x="9092" y="15384"/>
                    <a:pt x="9009" y="15383"/>
                    <a:pt x="8927" y="15379"/>
                  </a:cubicBezTo>
                  <a:cubicBezTo>
                    <a:pt x="5512" y="15272"/>
                    <a:pt x="2823" y="12368"/>
                    <a:pt x="2931" y="8954"/>
                  </a:cubicBezTo>
                  <a:cubicBezTo>
                    <a:pt x="3062" y="5595"/>
                    <a:pt x="5806" y="2953"/>
                    <a:pt x="9137" y="2953"/>
                  </a:cubicBezTo>
                  <a:close/>
                  <a:moveTo>
                    <a:pt x="7959" y="1"/>
                  </a:moveTo>
                  <a:lnTo>
                    <a:pt x="7959" y="1"/>
                  </a:lnTo>
                  <a:cubicBezTo>
                    <a:pt x="7340" y="81"/>
                    <a:pt x="6722" y="216"/>
                    <a:pt x="6157" y="404"/>
                  </a:cubicBezTo>
                  <a:cubicBezTo>
                    <a:pt x="6211" y="485"/>
                    <a:pt x="6265" y="538"/>
                    <a:pt x="6292" y="619"/>
                  </a:cubicBezTo>
                  <a:cubicBezTo>
                    <a:pt x="6695" y="1372"/>
                    <a:pt x="6399" y="2286"/>
                    <a:pt x="5673" y="2689"/>
                  </a:cubicBezTo>
                  <a:cubicBezTo>
                    <a:pt x="5444" y="2812"/>
                    <a:pt x="5197" y="2870"/>
                    <a:pt x="4955" y="2870"/>
                  </a:cubicBezTo>
                  <a:cubicBezTo>
                    <a:pt x="4400" y="2870"/>
                    <a:pt x="3865" y="2567"/>
                    <a:pt x="3603" y="2044"/>
                  </a:cubicBezTo>
                  <a:cubicBezTo>
                    <a:pt x="3549" y="1990"/>
                    <a:pt x="3522" y="1909"/>
                    <a:pt x="3522" y="1829"/>
                  </a:cubicBezTo>
                  <a:cubicBezTo>
                    <a:pt x="3012" y="2205"/>
                    <a:pt x="2581" y="2635"/>
                    <a:pt x="2178" y="3092"/>
                  </a:cubicBezTo>
                  <a:cubicBezTo>
                    <a:pt x="2259" y="3119"/>
                    <a:pt x="2313" y="3173"/>
                    <a:pt x="2393" y="3200"/>
                  </a:cubicBezTo>
                  <a:cubicBezTo>
                    <a:pt x="3092" y="3657"/>
                    <a:pt x="3307" y="4598"/>
                    <a:pt x="2877" y="5297"/>
                  </a:cubicBezTo>
                  <a:cubicBezTo>
                    <a:pt x="2578" y="5772"/>
                    <a:pt x="2072" y="6028"/>
                    <a:pt x="1555" y="6028"/>
                  </a:cubicBezTo>
                  <a:cubicBezTo>
                    <a:pt x="1281" y="6028"/>
                    <a:pt x="1004" y="5957"/>
                    <a:pt x="753" y="5808"/>
                  </a:cubicBezTo>
                  <a:cubicBezTo>
                    <a:pt x="699" y="5754"/>
                    <a:pt x="646" y="5700"/>
                    <a:pt x="592" y="5674"/>
                  </a:cubicBezTo>
                  <a:cubicBezTo>
                    <a:pt x="377" y="6211"/>
                    <a:pt x="189" y="6803"/>
                    <a:pt x="81" y="7421"/>
                  </a:cubicBezTo>
                  <a:cubicBezTo>
                    <a:pt x="135" y="7394"/>
                    <a:pt x="215" y="7394"/>
                    <a:pt x="296" y="7394"/>
                  </a:cubicBezTo>
                  <a:cubicBezTo>
                    <a:pt x="1130" y="7421"/>
                    <a:pt x="1802" y="8147"/>
                    <a:pt x="1775" y="8981"/>
                  </a:cubicBezTo>
                  <a:cubicBezTo>
                    <a:pt x="1722" y="9798"/>
                    <a:pt x="1049" y="10460"/>
                    <a:pt x="237" y="10460"/>
                  </a:cubicBezTo>
                  <a:cubicBezTo>
                    <a:pt x="221" y="10460"/>
                    <a:pt x="205" y="10460"/>
                    <a:pt x="189" y="10459"/>
                  </a:cubicBezTo>
                  <a:cubicBezTo>
                    <a:pt x="108" y="10459"/>
                    <a:pt x="54" y="10432"/>
                    <a:pt x="0" y="10432"/>
                  </a:cubicBezTo>
                  <a:cubicBezTo>
                    <a:pt x="81" y="11024"/>
                    <a:pt x="215" y="11615"/>
                    <a:pt x="404" y="12180"/>
                  </a:cubicBezTo>
                  <a:cubicBezTo>
                    <a:pt x="457" y="12153"/>
                    <a:pt x="511" y="12099"/>
                    <a:pt x="565" y="12072"/>
                  </a:cubicBezTo>
                  <a:cubicBezTo>
                    <a:pt x="794" y="11950"/>
                    <a:pt x="1038" y="11892"/>
                    <a:pt x="1279" y="11892"/>
                  </a:cubicBezTo>
                  <a:cubicBezTo>
                    <a:pt x="1827" y="11892"/>
                    <a:pt x="2355" y="12194"/>
                    <a:pt x="2635" y="12718"/>
                  </a:cubicBezTo>
                  <a:cubicBezTo>
                    <a:pt x="3039" y="13444"/>
                    <a:pt x="2743" y="14385"/>
                    <a:pt x="2017" y="14761"/>
                  </a:cubicBezTo>
                  <a:cubicBezTo>
                    <a:pt x="1963" y="14788"/>
                    <a:pt x="1909" y="14815"/>
                    <a:pt x="1856" y="14842"/>
                  </a:cubicBezTo>
                  <a:cubicBezTo>
                    <a:pt x="2205" y="15299"/>
                    <a:pt x="2635" y="15756"/>
                    <a:pt x="3065" y="16132"/>
                  </a:cubicBezTo>
                  <a:cubicBezTo>
                    <a:pt x="3092" y="16078"/>
                    <a:pt x="3119" y="16025"/>
                    <a:pt x="3146" y="15971"/>
                  </a:cubicBezTo>
                  <a:cubicBezTo>
                    <a:pt x="3444" y="15515"/>
                    <a:pt x="3947" y="15265"/>
                    <a:pt x="4462" y="15265"/>
                  </a:cubicBezTo>
                  <a:cubicBezTo>
                    <a:pt x="4738" y="15265"/>
                    <a:pt x="5017" y="15337"/>
                    <a:pt x="5270" y="15487"/>
                  </a:cubicBezTo>
                  <a:cubicBezTo>
                    <a:pt x="5969" y="15944"/>
                    <a:pt x="6184" y="16885"/>
                    <a:pt x="5754" y="17611"/>
                  </a:cubicBezTo>
                  <a:cubicBezTo>
                    <a:pt x="5727" y="17638"/>
                    <a:pt x="5673" y="17692"/>
                    <a:pt x="5646" y="17718"/>
                  </a:cubicBezTo>
                  <a:cubicBezTo>
                    <a:pt x="6184" y="17960"/>
                    <a:pt x="6776" y="18122"/>
                    <a:pt x="7367" y="18229"/>
                  </a:cubicBezTo>
                  <a:cubicBezTo>
                    <a:pt x="7340" y="18176"/>
                    <a:pt x="7340" y="18122"/>
                    <a:pt x="7340" y="18068"/>
                  </a:cubicBezTo>
                  <a:cubicBezTo>
                    <a:pt x="7366" y="17266"/>
                    <a:pt x="8040" y="16613"/>
                    <a:pt x="8833" y="16613"/>
                  </a:cubicBezTo>
                  <a:cubicBezTo>
                    <a:pt x="8864" y="16613"/>
                    <a:pt x="8895" y="16614"/>
                    <a:pt x="8927" y="16616"/>
                  </a:cubicBezTo>
                  <a:cubicBezTo>
                    <a:pt x="9760" y="16643"/>
                    <a:pt x="10432" y="17342"/>
                    <a:pt x="10405" y="18176"/>
                  </a:cubicBezTo>
                  <a:cubicBezTo>
                    <a:pt x="10405" y="18229"/>
                    <a:pt x="10378" y="18283"/>
                    <a:pt x="10378" y="18337"/>
                  </a:cubicBezTo>
                  <a:cubicBezTo>
                    <a:pt x="10970" y="18256"/>
                    <a:pt x="11561" y="18122"/>
                    <a:pt x="12126" y="17934"/>
                  </a:cubicBezTo>
                  <a:cubicBezTo>
                    <a:pt x="12072" y="17880"/>
                    <a:pt x="12045" y="17853"/>
                    <a:pt x="12018" y="17799"/>
                  </a:cubicBezTo>
                  <a:cubicBezTo>
                    <a:pt x="11615" y="17046"/>
                    <a:pt x="11911" y="16132"/>
                    <a:pt x="12664" y="15729"/>
                  </a:cubicBezTo>
                  <a:cubicBezTo>
                    <a:pt x="12885" y="15606"/>
                    <a:pt x="13126" y="15548"/>
                    <a:pt x="13365" y="15548"/>
                  </a:cubicBezTo>
                  <a:cubicBezTo>
                    <a:pt x="13910" y="15548"/>
                    <a:pt x="14445" y="15851"/>
                    <a:pt x="14707" y="16374"/>
                  </a:cubicBezTo>
                  <a:cubicBezTo>
                    <a:pt x="14734" y="16401"/>
                    <a:pt x="14761" y="16455"/>
                    <a:pt x="14788" y="16509"/>
                  </a:cubicBezTo>
                  <a:cubicBezTo>
                    <a:pt x="15245" y="16159"/>
                    <a:pt x="15702" y="15729"/>
                    <a:pt x="16105" y="15299"/>
                  </a:cubicBezTo>
                  <a:cubicBezTo>
                    <a:pt x="16051" y="15272"/>
                    <a:pt x="15998" y="15245"/>
                    <a:pt x="15944" y="15218"/>
                  </a:cubicBezTo>
                  <a:cubicBezTo>
                    <a:pt x="15218" y="14761"/>
                    <a:pt x="15003" y="13820"/>
                    <a:pt x="15460" y="13121"/>
                  </a:cubicBezTo>
                  <a:cubicBezTo>
                    <a:pt x="15737" y="12653"/>
                    <a:pt x="16227" y="12397"/>
                    <a:pt x="16735" y="12397"/>
                  </a:cubicBezTo>
                  <a:cubicBezTo>
                    <a:pt x="17014" y="12397"/>
                    <a:pt x="17299" y="12475"/>
                    <a:pt x="17557" y="12637"/>
                  </a:cubicBezTo>
                  <a:cubicBezTo>
                    <a:pt x="17611" y="12664"/>
                    <a:pt x="17638" y="12691"/>
                    <a:pt x="17691" y="12745"/>
                  </a:cubicBezTo>
                  <a:cubicBezTo>
                    <a:pt x="17933" y="12180"/>
                    <a:pt x="18095" y="11615"/>
                    <a:pt x="18229" y="10997"/>
                  </a:cubicBezTo>
                  <a:lnTo>
                    <a:pt x="18229" y="10997"/>
                  </a:lnTo>
                  <a:cubicBezTo>
                    <a:pt x="18148" y="11024"/>
                    <a:pt x="18095" y="11024"/>
                    <a:pt x="18014" y="11024"/>
                  </a:cubicBezTo>
                  <a:cubicBezTo>
                    <a:pt x="17181" y="10997"/>
                    <a:pt x="16535" y="10271"/>
                    <a:pt x="16562" y="9438"/>
                  </a:cubicBezTo>
                  <a:cubicBezTo>
                    <a:pt x="16589" y="8620"/>
                    <a:pt x="17261" y="7958"/>
                    <a:pt x="18073" y="7958"/>
                  </a:cubicBezTo>
                  <a:cubicBezTo>
                    <a:pt x="18089" y="7958"/>
                    <a:pt x="18105" y="7958"/>
                    <a:pt x="18122" y="7959"/>
                  </a:cubicBezTo>
                  <a:cubicBezTo>
                    <a:pt x="18202" y="7959"/>
                    <a:pt x="18283" y="7986"/>
                    <a:pt x="18337" y="7986"/>
                  </a:cubicBezTo>
                  <a:cubicBezTo>
                    <a:pt x="18256" y="7394"/>
                    <a:pt x="18122" y="6803"/>
                    <a:pt x="17933" y="6211"/>
                  </a:cubicBezTo>
                  <a:cubicBezTo>
                    <a:pt x="17880" y="6265"/>
                    <a:pt x="17799" y="6319"/>
                    <a:pt x="17745" y="6346"/>
                  </a:cubicBezTo>
                  <a:cubicBezTo>
                    <a:pt x="17516" y="6468"/>
                    <a:pt x="17272" y="6526"/>
                    <a:pt x="17032" y="6526"/>
                  </a:cubicBezTo>
                  <a:cubicBezTo>
                    <a:pt x="16483" y="6526"/>
                    <a:pt x="15955" y="6224"/>
                    <a:pt x="15675" y="5700"/>
                  </a:cubicBezTo>
                  <a:cubicBezTo>
                    <a:pt x="15272" y="4974"/>
                    <a:pt x="15567" y="4033"/>
                    <a:pt x="16320" y="3657"/>
                  </a:cubicBezTo>
                  <a:cubicBezTo>
                    <a:pt x="16374" y="3603"/>
                    <a:pt x="16455" y="3576"/>
                    <a:pt x="16508" y="3550"/>
                  </a:cubicBezTo>
                  <a:cubicBezTo>
                    <a:pt x="16159" y="3066"/>
                    <a:pt x="15729" y="2635"/>
                    <a:pt x="15272" y="2205"/>
                  </a:cubicBezTo>
                  <a:cubicBezTo>
                    <a:pt x="15245" y="2286"/>
                    <a:pt x="15218" y="2367"/>
                    <a:pt x="15164" y="2447"/>
                  </a:cubicBezTo>
                  <a:cubicBezTo>
                    <a:pt x="14866" y="2903"/>
                    <a:pt x="14363" y="3153"/>
                    <a:pt x="13855" y="3153"/>
                  </a:cubicBezTo>
                  <a:cubicBezTo>
                    <a:pt x="13584" y="3153"/>
                    <a:pt x="13311" y="3081"/>
                    <a:pt x="13067" y="2931"/>
                  </a:cubicBezTo>
                  <a:cubicBezTo>
                    <a:pt x="12341" y="2474"/>
                    <a:pt x="12126" y="1533"/>
                    <a:pt x="12583" y="807"/>
                  </a:cubicBezTo>
                  <a:cubicBezTo>
                    <a:pt x="12610" y="753"/>
                    <a:pt x="12664" y="673"/>
                    <a:pt x="12717" y="619"/>
                  </a:cubicBezTo>
                  <a:cubicBezTo>
                    <a:pt x="12153" y="404"/>
                    <a:pt x="11561" y="216"/>
                    <a:pt x="10943" y="81"/>
                  </a:cubicBezTo>
                  <a:lnTo>
                    <a:pt x="10943" y="81"/>
                  </a:lnTo>
                  <a:cubicBezTo>
                    <a:pt x="10970" y="162"/>
                    <a:pt x="10970" y="243"/>
                    <a:pt x="10970" y="350"/>
                  </a:cubicBezTo>
                  <a:cubicBezTo>
                    <a:pt x="10944" y="1152"/>
                    <a:pt x="10296" y="1805"/>
                    <a:pt x="9480" y="1805"/>
                  </a:cubicBezTo>
                  <a:cubicBezTo>
                    <a:pt x="9448" y="1805"/>
                    <a:pt x="9416" y="1804"/>
                    <a:pt x="9384" y="1802"/>
                  </a:cubicBezTo>
                  <a:cubicBezTo>
                    <a:pt x="8550" y="1775"/>
                    <a:pt x="7878" y="1076"/>
                    <a:pt x="7932" y="243"/>
                  </a:cubicBezTo>
                  <a:cubicBezTo>
                    <a:pt x="7932" y="162"/>
                    <a:pt x="7932" y="81"/>
                    <a:pt x="7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0"/>
            <p:cNvSpPr/>
            <p:nvPr/>
          </p:nvSpPr>
          <p:spPr>
            <a:xfrm>
              <a:off x="5616050" y="4496375"/>
              <a:ext cx="362300" cy="361650"/>
            </a:xfrm>
            <a:custGeom>
              <a:avLst/>
              <a:gdLst/>
              <a:ahLst/>
              <a:cxnLst/>
              <a:rect l="l" t="t" r="r" b="b"/>
              <a:pathLst>
                <a:path w="14492" h="14466" extrusionOk="0">
                  <a:moveTo>
                    <a:pt x="7260" y="2635"/>
                  </a:moveTo>
                  <a:cubicBezTo>
                    <a:pt x="9384" y="2635"/>
                    <a:pt x="11292" y="4141"/>
                    <a:pt x="11749" y="6319"/>
                  </a:cubicBezTo>
                  <a:cubicBezTo>
                    <a:pt x="11803" y="6641"/>
                    <a:pt x="11830" y="6937"/>
                    <a:pt x="11830" y="7233"/>
                  </a:cubicBezTo>
                  <a:cubicBezTo>
                    <a:pt x="11830" y="9357"/>
                    <a:pt x="10325" y="11293"/>
                    <a:pt x="8147" y="11723"/>
                  </a:cubicBezTo>
                  <a:cubicBezTo>
                    <a:pt x="7851" y="11776"/>
                    <a:pt x="7555" y="11803"/>
                    <a:pt x="7260" y="11803"/>
                  </a:cubicBezTo>
                  <a:cubicBezTo>
                    <a:pt x="5109" y="11803"/>
                    <a:pt x="3200" y="10298"/>
                    <a:pt x="2770" y="8147"/>
                  </a:cubicBezTo>
                  <a:cubicBezTo>
                    <a:pt x="2689" y="7824"/>
                    <a:pt x="2662" y="7528"/>
                    <a:pt x="2662" y="7233"/>
                  </a:cubicBezTo>
                  <a:cubicBezTo>
                    <a:pt x="2662" y="5082"/>
                    <a:pt x="4168" y="3173"/>
                    <a:pt x="6345" y="2743"/>
                  </a:cubicBezTo>
                  <a:cubicBezTo>
                    <a:pt x="6641" y="2689"/>
                    <a:pt x="6964" y="2635"/>
                    <a:pt x="7260" y="2635"/>
                  </a:cubicBezTo>
                  <a:close/>
                  <a:moveTo>
                    <a:pt x="7260" y="2313"/>
                  </a:moveTo>
                  <a:cubicBezTo>
                    <a:pt x="6937" y="2313"/>
                    <a:pt x="6614" y="2339"/>
                    <a:pt x="6265" y="2420"/>
                  </a:cubicBezTo>
                  <a:cubicBezTo>
                    <a:pt x="3953" y="2877"/>
                    <a:pt x="2339" y="4947"/>
                    <a:pt x="2339" y="7233"/>
                  </a:cubicBezTo>
                  <a:cubicBezTo>
                    <a:pt x="2339" y="7555"/>
                    <a:pt x="2366" y="7878"/>
                    <a:pt x="2420" y="8201"/>
                  </a:cubicBezTo>
                  <a:cubicBezTo>
                    <a:pt x="2904" y="10540"/>
                    <a:pt x="4947" y="12153"/>
                    <a:pt x="7260" y="12153"/>
                  </a:cubicBezTo>
                  <a:cubicBezTo>
                    <a:pt x="7582" y="12153"/>
                    <a:pt x="7905" y="12126"/>
                    <a:pt x="8227" y="12045"/>
                  </a:cubicBezTo>
                  <a:cubicBezTo>
                    <a:pt x="10567" y="11588"/>
                    <a:pt x="12180" y="9518"/>
                    <a:pt x="12180" y="7233"/>
                  </a:cubicBezTo>
                  <a:cubicBezTo>
                    <a:pt x="12180" y="6910"/>
                    <a:pt x="12126" y="6587"/>
                    <a:pt x="12072" y="6265"/>
                  </a:cubicBezTo>
                  <a:cubicBezTo>
                    <a:pt x="11588" y="3926"/>
                    <a:pt x="9545" y="2313"/>
                    <a:pt x="7260" y="2313"/>
                  </a:cubicBezTo>
                  <a:close/>
                  <a:moveTo>
                    <a:pt x="7260" y="323"/>
                  </a:moveTo>
                  <a:cubicBezTo>
                    <a:pt x="10459" y="323"/>
                    <a:pt x="13363" y="2581"/>
                    <a:pt x="14008" y="5862"/>
                  </a:cubicBezTo>
                  <a:cubicBezTo>
                    <a:pt x="14115" y="6319"/>
                    <a:pt x="14142" y="6776"/>
                    <a:pt x="14142" y="7233"/>
                  </a:cubicBezTo>
                  <a:cubicBezTo>
                    <a:pt x="14142" y="10459"/>
                    <a:pt x="11884" y="13336"/>
                    <a:pt x="8631" y="14008"/>
                  </a:cubicBezTo>
                  <a:cubicBezTo>
                    <a:pt x="8147" y="14089"/>
                    <a:pt x="7690" y="14142"/>
                    <a:pt x="7260" y="14142"/>
                  </a:cubicBezTo>
                  <a:cubicBezTo>
                    <a:pt x="4033" y="14142"/>
                    <a:pt x="1156" y="11857"/>
                    <a:pt x="484" y="8604"/>
                  </a:cubicBezTo>
                  <a:cubicBezTo>
                    <a:pt x="404" y="8147"/>
                    <a:pt x="350" y="7690"/>
                    <a:pt x="350" y="7233"/>
                  </a:cubicBezTo>
                  <a:cubicBezTo>
                    <a:pt x="350" y="4006"/>
                    <a:pt x="2608" y="1130"/>
                    <a:pt x="5888" y="457"/>
                  </a:cubicBezTo>
                  <a:cubicBezTo>
                    <a:pt x="6345" y="377"/>
                    <a:pt x="6802" y="323"/>
                    <a:pt x="7260" y="323"/>
                  </a:cubicBezTo>
                  <a:close/>
                  <a:moveTo>
                    <a:pt x="7260" y="0"/>
                  </a:moveTo>
                  <a:cubicBezTo>
                    <a:pt x="6776" y="0"/>
                    <a:pt x="6292" y="27"/>
                    <a:pt x="5808" y="135"/>
                  </a:cubicBezTo>
                  <a:cubicBezTo>
                    <a:pt x="2393" y="834"/>
                    <a:pt x="0" y="3845"/>
                    <a:pt x="0" y="7233"/>
                  </a:cubicBezTo>
                  <a:cubicBezTo>
                    <a:pt x="0" y="7690"/>
                    <a:pt x="54" y="8174"/>
                    <a:pt x="162" y="8658"/>
                  </a:cubicBezTo>
                  <a:cubicBezTo>
                    <a:pt x="861" y="12099"/>
                    <a:pt x="3872" y="14465"/>
                    <a:pt x="7260" y="14465"/>
                  </a:cubicBezTo>
                  <a:cubicBezTo>
                    <a:pt x="7717" y="14465"/>
                    <a:pt x="8201" y="14411"/>
                    <a:pt x="8684" y="14331"/>
                  </a:cubicBezTo>
                  <a:cubicBezTo>
                    <a:pt x="12126" y="13632"/>
                    <a:pt x="14492" y="10620"/>
                    <a:pt x="14492" y="7233"/>
                  </a:cubicBezTo>
                  <a:cubicBezTo>
                    <a:pt x="14492" y="6749"/>
                    <a:pt x="14438" y="6292"/>
                    <a:pt x="14357" y="5808"/>
                  </a:cubicBezTo>
                  <a:cubicBezTo>
                    <a:pt x="13658" y="2366"/>
                    <a:pt x="10620" y="0"/>
                    <a:pt x="7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0"/>
            <p:cNvSpPr/>
            <p:nvPr/>
          </p:nvSpPr>
          <p:spPr>
            <a:xfrm>
              <a:off x="4953975" y="4484950"/>
              <a:ext cx="531700" cy="531700"/>
            </a:xfrm>
            <a:custGeom>
              <a:avLst/>
              <a:gdLst/>
              <a:ahLst/>
              <a:cxnLst/>
              <a:rect l="l" t="t" r="r" b="b"/>
              <a:pathLst>
                <a:path w="21268" h="21268" extrusionOk="0">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0"/>
            <p:cNvSpPr/>
            <p:nvPr/>
          </p:nvSpPr>
          <p:spPr>
            <a:xfrm>
              <a:off x="4880725" y="4411000"/>
              <a:ext cx="678875" cy="678900"/>
            </a:xfrm>
            <a:custGeom>
              <a:avLst/>
              <a:gdLst/>
              <a:ahLst/>
              <a:cxnLst/>
              <a:rect l="l" t="t" r="r" b="b"/>
              <a:pathLst>
                <a:path w="27155" h="27156" extrusionOk="0">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0"/>
          <p:cNvSpPr/>
          <p:nvPr/>
        </p:nvSpPr>
        <p:spPr>
          <a:xfrm>
            <a:off x="111050" y="4447901"/>
            <a:ext cx="573523" cy="572688"/>
          </a:xfrm>
          <a:custGeom>
            <a:avLst/>
            <a:gdLst/>
            <a:ahLst/>
            <a:cxnLst/>
            <a:rect l="l" t="t" r="r" b="b"/>
            <a:pathLst>
              <a:path w="15864" h="15842" fill="none" extrusionOk="0">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w="9700"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09"/>
        <p:cNvGrpSpPr/>
        <p:nvPr/>
      </p:nvGrpSpPr>
      <p:grpSpPr>
        <a:xfrm>
          <a:off x="0" y="0"/>
          <a:ext cx="0" cy="0"/>
          <a:chOff x="0" y="0"/>
          <a:chExt cx="0" cy="0"/>
        </a:xfrm>
      </p:grpSpPr>
      <p:sp>
        <p:nvSpPr>
          <p:cNvPr id="410" name="Google Shape;410;p32"/>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11" name="Google Shape;411;p32"/>
          <p:cNvGrpSpPr/>
          <p:nvPr/>
        </p:nvGrpSpPr>
        <p:grpSpPr>
          <a:xfrm>
            <a:off x="11" y="76199"/>
            <a:ext cx="9143992" cy="4991091"/>
            <a:chOff x="11" y="76199"/>
            <a:chExt cx="9143992" cy="4991091"/>
          </a:xfrm>
        </p:grpSpPr>
        <p:grpSp>
          <p:nvGrpSpPr>
            <p:cNvPr id="412" name="Google Shape;412;p32"/>
            <p:cNvGrpSpPr/>
            <p:nvPr/>
          </p:nvGrpSpPr>
          <p:grpSpPr>
            <a:xfrm rot="-5400000">
              <a:off x="7690212" y="-451252"/>
              <a:ext cx="926341" cy="1981242"/>
              <a:chOff x="5846900" y="1470838"/>
              <a:chExt cx="1578900" cy="3376925"/>
            </a:xfrm>
          </p:grpSpPr>
          <p:sp>
            <p:nvSpPr>
              <p:cNvPr id="413" name="Google Shape;413;p32"/>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9" name="Google Shape;419;p32"/>
            <p:cNvGrpSpPr/>
            <p:nvPr/>
          </p:nvGrpSpPr>
          <p:grpSpPr>
            <a:xfrm rot="5400000">
              <a:off x="527462" y="3613498"/>
              <a:ext cx="926341" cy="1981242"/>
              <a:chOff x="5846900" y="1470838"/>
              <a:chExt cx="1578900" cy="3376925"/>
            </a:xfrm>
          </p:grpSpPr>
          <p:sp>
            <p:nvSpPr>
              <p:cNvPr id="420" name="Google Shape;420;p32"/>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26"/>
        <p:cNvGrpSpPr/>
        <p:nvPr/>
      </p:nvGrpSpPr>
      <p:grpSpPr>
        <a:xfrm>
          <a:off x="0" y="0"/>
          <a:ext cx="0" cy="0"/>
          <a:chOff x="0" y="0"/>
          <a:chExt cx="0" cy="0"/>
        </a:xfrm>
      </p:grpSpPr>
      <p:sp>
        <p:nvSpPr>
          <p:cNvPr id="427" name="Google Shape;427;p33"/>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28" name="Google Shape;428;p33"/>
          <p:cNvGrpSpPr/>
          <p:nvPr/>
        </p:nvGrpSpPr>
        <p:grpSpPr>
          <a:xfrm>
            <a:off x="214457" y="-252973"/>
            <a:ext cx="8678976" cy="5642960"/>
            <a:chOff x="214457" y="-252973"/>
            <a:chExt cx="8678976" cy="5642960"/>
          </a:xfrm>
        </p:grpSpPr>
        <p:grpSp>
          <p:nvGrpSpPr>
            <p:cNvPr id="429" name="Google Shape;429;p33"/>
            <p:cNvGrpSpPr/>
            <p:nvPr/>
          </p:nvGrpSpPr>
          <p:grpSpPr>
            <a:xfrm>
              <a:off x="6326132" y="3348602"/>
              <a:ext cx="2567301" cy="2041385"/>
              <a:chOff x="5691650" y="2210863"/>
              <a:chExt cx="3343275" cy="2658400"/>
            </a:xfrm>
          </p:grpSpPr>
          <p:sp>
            <p:nvSpPr>
              <p:cNvPr id="430" name="Google Shape;430;p33"/>
              <p:cNvSpPr/>
              <p:nvPr/>
            </p:nvSpPr>
            <p:spPr>
              <a:xfrm>
                <a:off x="5691650" y="2371538"/>
                <a:ext cx="3225650" cy="2497725"/>
              </a:xfrm>
              <a:custGeom>
                <a:avLst/>
                <a:gdLst/>
                <a:ahLst/>
                <a:cxnLst/>
                <a:rect l="l" t="t" r="r" b="b"/>
                <a:pathLst>
                  <a:path w="129026" h="99909" extrusionOk="0">
                    <a:moveTo>
                      <a:pt x="125450" y="0"/>
                    </a:moveTo>
                    <a:lnTo>
                      <a:pt x="124213" y="67269"/>
                    </a:lnTo>
                    <a:lnTo>
                      <a:pt x="78238" y="67269"/>
                    </a:lnTo>
                    <a:lnTo>
                      <a:pt x="77754" y="96306"/>
                    </a:lnTo>
                    <a:lnTo>
                      <a:pt x="0" y="96306"/>
                    </a:lnTo>
                    <a:lnTo>
                      <a:pt x="0" y="99909"/>
                    </a:lnTo>
                    <a:lnTo>
                      <a:pt x="81276" y="99909"/>
                    </a:lnTo>
                    <a:lnTo>
                      <a:pt x="81760" y="70845"/>
                    </a:lnTo>
                    <a:lnTo>
                      <a:pt x="127735" y="70845"/>
                    </a:lnTo>
                    <a:lnTo>
                      <a:pt x="129026" y="81"/>
                    </a:lnTo>
                    <a:lnTo>
                      <a:pt x="125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3"/>
              <p:cNvSpPr/>
              <p:nvPr/>
            </p:nvSpPr>
            <p:spPr>
              <a:xfrm>
                <a:off x="8708250" y="2210863"/>
                <a:ext cx="326675" cy="177475"/>
              </a:xfrm>
              <a:custGeom>
                <a:avLst/>
                <a:gdLst/>
                <a:ahLst/>
                <a:cxnLst/>
                <a:rect l="l" t="t" r="r" b="b"/>
                <a:pathLst>
                  <a:path w="13067" h="7099" extrusionOk="0">
                    <a:moveTo>
                      <a:pt x="6722" y="1"/>
                    </a:moveTo>
                    <a:lnTo>
                      <a:pt x="0" y="7099"/>
                    </a:lnTo>
                    <a:lnTo>
                      <a:pt x="13067" y="7099"/>
                    </a:lnTo>
                    <a:lnTo>
                      <a:pt x="67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3"/>
            <p:cNvGrpSpPr/>
            <p:nvPr/>
          </p:nvGrpSpPr>
          <p:grpSpPr>
            <a:xfrm rot="10800000">
              <a:off x="214457" y="-252973"/>
              <a:ext cx="2567301" cy="2041385"/>
              <a:chOff x="5691650" y="2210863"/>
              <a:chExt cx="3343275" cy="2658400"/>
            </a:xfrm>
          </p:grpSpPr>
          <p:sp>
            <p:nvSpPr>
              <p:cNvPr id="433" name="Google Shape;433;p33"/>
              <p:cNvSpPr/>
              <p:nvPr/>
            </p:nvSpPr>
            <p:spPr>
              <a:xfrm>
                <a:off x="5691650" y="2371538"/>
                <a:ext cx="3225650" cy="2497725"/>
              </a:xfrm>
              <a:custGeom>
                <a:avLst/>
                <a:gdLst/>
                <a:ahLst/>
                <a:cxnLst/>
                <a:rect l="l" t="t" r="r" b="b"/>
                <a:pathLst>
                  <a:path w="129026" h="99909" extrusionOk="0">
                    <a:moveTo>
                      <a:pt x="125450" y="0"/>
                    </a:moveTo>
                    <a:lnTo>
                      <a:pt x="124213" y="67269"/>
                    </a:lnTo>
                    <a:lnTo>
                      <a:pt x="78238" y="67269"/>
                    </a:lnTo>
                    <a:lnTo>
                      <a:pt x="77754" y="96306"/>
                    </a:lnTo>
                    <a:lnTo>
                      <a:pt x="0" y="96306"/>
                    </a:lnTo>
                    <a:lnTo>
                      <a:pt x="0" y="99909"/>
                    </a:lnTo>
                    <a:lnTo>
                      <a:pt x="81276" y="99909"/>
                    </a:lnTo>
                    <a:lnTo>
                      <a:pt x="81760" y="70845"/>
                    </a:lnTo>
                    <a:lnTo>
                      <a:pt x="127735" y="70845"/>
                    </a:lnTo>
                    <a:lnTo>
                      <a:pt x="129026" y="81"/>
                    </a:lnTo>
                    <a:lnTo>
                      <a:pt x="125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3"/>
              <p:cNvSpPr/>
              <p:nvPr/>
            </p:nvSpPr>
            <p:spPr>
              <a:xfrm>
                <a:off x="8708250" y="2210863"/>
                <a:ext cx="326675" cy="177475"/>
              </a:xfrm>
              <a:custGeom>
                <a:avLst/>
                <a:gdLst/>
                <a:ahLst/>
                <a:cxnLst/>
                <a:rect l="l" t="t" r="r" b="b"/>
                <a:pathLst>
                  <a:path w="13067" h="7099" extrusionOk="0">
                    <a:moveTo>
                      <a:pt x="6722" y="1"/>
                    </a:moveTo>
                    <a:lnTo>
                      <a:pt x="0" y="7099"/>
                    </a:lnTo>
                    <a:lnTo>
                      <a:pt x="13067" y="7099"/>
                    </a:lnTo>
                    <a:lnTo>
                      <a:pt x="67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5" name="Google Shape;435;p33"/>
          <p:cNvGrpSpPr/>
          <p:nvPr/>
        </p:nvGrpSpPr>
        <p:grpSpPr>
          <a:xfrm>
            <a:off x="190489" y="138939"/>
            <a:ext cx="8763021" cy="4865621"/>
            <a:chOff x="190489" y="138939"/>
            <a:chExt cx="8763021" cy="4865621"/>
          </a:xfrm>
        </p:grpSpPr>
        <p:sp>
          <p:nvSpPr>
            <p:cNvPr id="436" name="Google Shape;436;p33"/>
            <p:cNvSpPr/>
            <p:nvPr/>
          </p:nvSpPr>
          <p:spPr>
            <a:xfrm>
              <a:off x="8453714" y="138939"/>
              <a:ext cx="499796" cy="499796"/>
            </a:xfrm>
            <a:custGeom>
              <a:avLst/>
              <a:gdLst/>
              <a:ahLst/>
              <a:cxnLst/>
              <a:rect l="l" t="t" r="r" b="b"/>
              <a:pathLst>
                <a:path w="17946" h="17946" extrusionOk="0">
                  <a:moveTo>
                    <a:pt x="8973" y="0"/>
                  </a:moveTo>
                  <a:cubicBezTo>
                    <a:pt x="4036" y="0"/>
                    <a:pt x="1" y="4010"/>
                    <a:pt x="1" y="8973"/>
                  </a:cubicBezTo>
                  <a:cubicBezTo>
                    <a:pt x="1" y="13910"/>
                    <a:pt x="4036" y="17945"/>
                    <a:pt x="8973" y="17945"/>
                  </a:cubicBezTo>
                  <a:cubicBezTo>
                    <a:pt x="13936" y="17945"/>
                    <a:pt x="17946" y="13910"/>
                    <a:pt x="17946" y="8973"/>
                  </a:cubicBezTo>
                  <a:cubicBezTo>
                    <a:pt x="17946" y="4010"/>
                    <a:pt x="13936" y="0"/>
                    <a:pt x="8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3"/>
            <p:cNvSpPr/>
            <p:nvPr/>
          </p:nvSpPr>
          <p:spPr>
            <a:xfrm>
              <a:off x="8529104" y="212213"/>
              <a:ext cx="349740" cy="344839"/>
            </a:xfrm>
            <a:custGeom>
              <a:avLst/>
              <a:gdLst/>
              <a:ahLst/>
              <a:cxnLst/>
              <a:rect l="l" t="t" r="r" b="b"/>
              <a:pathLst>
                <a:path w="12558" h="12382" extrusionOk="0">
                  <a:moveTo>
                    <a:pt x="6392" y="4136"/>
                  </a:moveTo>
                  <a:cubicBezTo>
                    <a:pt x="7620" y="4136"/>
                    <a:pt x="8597" y="5114"/>
                    <a:pt x="8597" y="6317"/>
                  </a:cubicBezTo>
                  <a:cubicBezTo>
                    <a:pt x="8597" y="7520"/>
                    <a:pt x="7620" y="8497"/>
                    <a:pt x="6392" y="8497"/>
                  </a:cubicBezTo>
                  <a:cubicBezTo>
                    <a:pt x="5189" y="8497"/>
                    <a:pt x="4211" y="7520"/>
                    <a:pt x="4211" y="6317"/>
                  </a:cubicBezTo>
                  <a:cubicBezTo>
                    <a:pt x="4211" y="5114"/>
                    <a:pt x="5189" y="4136"/>
                    <a:pt x="6392" y="4136"/>
                  </a:cubicBezTo>
                  <a:close/>
                  <a:moveTo>
                    <a:pt x="5264" y="1"/>
                  </a:moveTo>
                  <a:lnTo>
                    <a:pt x="4788" y="1856"/>
                  </a:lnTo>
                  <a:cubicBezTo>
                    <a:pt x="4562" y="1931"/>
                    <a:pt x="4361" y="2006"/>
                    <a:pt x="4186" y="2106"/>
                  </a:cubicBezTo>
                  <a:lnTo>
                    <a:pt x="2557" y="1004"/>
                  </a:lnTo>
                  <a:lnTo>
                    <a:pt x="2206" y="1304"/>
                  </a:lnTo>
                  <a:lnTo>
                    <a:pt x="1354" y="2056"/>
                  </a:lnTo>
                  <a:lnTo>
                    <a:pt x="1003" y="2357"/>
                  </a:lnTo>
                  <a:lnTo>
                    <a:pt x="2006" y="4312"/>
                  </a:lnTo>
                  <a:cubicBezTo>
                    <a:pt x="1981" y="4412"/>
                    <a:pt x="1930" y="4512"/>
                    <a:pt x="1880" y="4613"/>
                  </a:cubicBezTo>
                  <a:lnTo>
                    <a:pt x="1" y="5089"/>
                  </a:lnTo>
                  <a:lnTo>
                    <a:pt x="1" y="5565"/>
                  </a:lnTo>
                  <a:lnTo>
                    <a:pt x="1" y="6693"/>
                  </a:lnTo>
                  <a:lnTo>
                    <a:pt x="1" y="7144"/>
                  </a:lnTo>
                  <a:lnTo>
                    <a:pt x="1755" y="7595"/>
                  </a:lnTo>
                  <a:cubicBezTo>
                    <a:pt x="1805" y="7745"/>
                    <a:pt x="1855" y="7896"/>
                    <a:pt x="1905" y="8046"/>
                  </a:cubicBezTo>
                  <a:lnTo>
                    <a:pt x="878" y="10026"/>
                  </a:lnTo>
                  <a:lnTo>
                    <a:pt x="1229" y="10327"/>
                  </a:lnTo>
                  <a:lnTo>
                    <a:pt x="2081" y="11079"/>
                  </a:lnTo>
                  <a:lnTo>
                    <a:pt x="2432" y="11380"/>
                  </a:lnTo>
                  <a:lnTo>
                    <a:pt x="3910" y="10377"/>
                  </a:lnTo>
                  <a:cubicBezTo>
                    <a:pt x="4161" y="10527"/>
                    <a:pt x="4412" y="10653"/>
                    <a:pt x="4712" y="10753"/>
                  </a:cubicBezTo>
                  <a:lnTo>
                    <a:pt x="5113" y="12382"/>
                  </a:lnTo>
                  <a:lnTo>
                    <a:pt x="7169" y="12382"/>
                  </a:lnTo>
                  <a:lnTo>
                    <a:pt x="7570" y="10828"/>
                  </a:lnTo>
                  <a:cubicBezTo>
                    <a:pt x="7895" y="10753"/>
                    <a:pt x="8221" y="10628"/>
                    <a:pt x="8522" y="10452"/>
                  </a:cubicBezTo>
                  <a:lnTo>
                    <a:pt x="9875" y="11380"/>
                  </a:lnTo>
                  <a:lnTo>
                    <a:pt x="10226" y="11079"/>
                  </a:lnTo>
                  <a:lnTo>
                    <a:pt x="11078" y="10327"/>
                  </a:lnTo>
                  <a:lnTo>
                    <a:pt x="11429" y="10026"/>
                  </a:lnTo>
                  <a:lnTo>
                    <a:pt x="10552" y="8322"/>
                  </a:lnTo>
                  <a:cubicBezTo>
                    <a:pt x="10652" y="8071"/>
                    <a:pt x="10727" y="7846"/>
                    <a:pt x="10803" y="7595"/>
                  </a:cubicBezTo>
                  <a:lnTo>
                    <a:pt x="12557" y="7144"/>
                  </a:lnTo>
                  <a:lnTo>
                    <a:pt x="12557" y="6693"/>
                  </a:lnTo>
                  <a:lnTo>
                    <a:pt x="12557" y="5565"/>
                  </a:lnTo>
                  <a:lnTo>
                    <a:pt x="12557" y="5089"/>
                  </a:lnTo>
                  <a:lnTo>
                    <a:pt x="10677" y="4613"/>
                  </a:lnTo>
                  <a:cubicBezTo>
                    <a:pt x="10627" y="4512"/>
                    <a:pt x="10602" y="4412"/>
                    <a:pt x="10552" y="4312"/>
                  </a:cubicBezTo>
                  <a:lnTo>
                    <a:pt x="11555" y="2357"/>
                  </a:lnTo>
                  <a:lnTo>
                    <a:pt x="11204" y="2056"/>
                  </a:lnTo>
                  <a:lnTo>
                    <a:pt x="10352" y="1304"/>
                  </a:lnTo>
                  <a:lnTo>
                    <a:pt x="10001" y="1004"/>
                  </a:lnTo>
                  <a:lnTo>
                    <a:pt x="8372" y="2106"/>
                  </a:lnTo>
                  <a:cubicBezTo>
                    <a:pt x="8196" y="2006"/>
                    <a:pt x="7996" y="1931"/>
                    <a:pt x="7795" y="1856"/>
                  </a:cubicBezTo>
                  <a:lnTo>
                    <a:pt x="73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3"/>
            <p:cNvSpPr/>
            <p:nvPr/>
          </p:nvSpPr>
          <p:spPr>
            <a:xfrm>
              <a:off x="190489" y="4504764"/>
              <a:ext cx="499796" cy="499796"/>
            </a:xfrm>
            <a:custGeom>
              <a:avLst/>
              <a:gdLst/>
              <a:ahLst/>
              <a:cxnLst/>
              <a:rect l="l" t="t" r="r" b="b"/>
              <a:pathLst>
                <a:path w="17946" h="17946" extrusionOk="0">
                  <a:moveTo>
                    <a:pt x="8973" y="0"/>
                  </a:moveTo>
                  <a:cubicBezTo>
                    <a:pt x="4036" y="0"/>
                    <a:pt x="1" y="4010"/>
                    <a:pt x="1" y="8973"/>
                  </a:cubicBezTo>
                  <a:cubicBezTo>
                    <a:pt x="1" y="13910"/>
                    <a:pt x="4036" y="17945"/>
                    <a:pt x="8973" y="17945"/>
                  </a:cubicBezTo>
                  <a:cubicBezTo>
                    <a:pt x="13936" y="17945"/>
                    <a:pt x="17946" y="13910"/>
                    <a:pt x="17946" y="8973"/>
                  </a:cubicBezTo>
                  <a:cubicBezTo>
                    <a:pt x="17946" y="4010"/>
                    <a:pt x="13936" y="0"/>
                    <a:pt x="8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3"/>
            <p:cNvSpPr/>
            <p:nvPr/>
          </p:nvSpPr>
          <p:spPr>
            <a:xfrm>
              <a:off x="265879" y="4578038"/>
              <a:ext cx="349740" cy="344839"/>
            </a:xfrm>
            <a:custGeom>
              <a:avLst/>
              <a:gdLst/>
              <a:ahLst/>
              <a:cxnLst/>
              <a:rect l="l" t="t" r="r" b="b"/>
              <a:pathLst>
                <a:path w="12558" h="12382" extrusionOk="0">
                  <a:moveTo>
                    <a:pt x="6392" y="4136"/>
                  </a:moveTo>
                  <a:cubicBezTo>
                    <a:pt x="7620" y="4136"/>
                    <a:pt x="8597" y="5114"/>
                    <a:pt x="8597" y="6317"/>
                  </a:cubicBezTo>
                  <a:cubicBezTo>
                    <a:pt x="8597" y="7520"/>
                    <a:pt x="7620" y="8497"/>
                    <a:pt x="6392" y="8497"/>
                  </a:cubicBezTo>
                  <a:cubicBezTo>
                    <a:pt x="5189" y="8497"/>
                    <a:pt x="4211" y="7520"/>
                    <a:pt x="4211" y="6317"/>
                  </a:cubicBezTo>
                  <a:cubicBezTo>
                    <a:pt x="4211" y="5114"/>
                    <a:pt x="5189" y="4136"/>
                    <a:pt x="6392" y="4136"/>
                  </a:cubicBezTo>
                  <a:close/>
                  <a:moveTo>
                    <a:pt x="5264" y="1"/>
                  </a:moveTo>
                  <a:lnTo>
                    <a:pt x="4788" y="1856"/>
                  </a:lnTo>
                  <a:cubicBezTo>
                    <a:pt x="4562" y="1931"/>
                    <a:pt x="4361" y="2006"/>
                    <a:pt x="4186" y="2106"/>
                  </a:cubicBezTo>
                  <a:lnTo>
                    <a:pt x="2557" y="1004"/>
                  </a:lnTo>
                  <a:lnTo>
                    <a:pt x="2206" y="1304"/>
                  </a:lnTo>
                  <a:lnTo>
                    <a:pt x="1354" y="2056"/>
                  </a:lnTo>
                  <a:lnTo>
                    <a:pt x="1003" y="2357"/>
                  </a:lnTo>
                  <a:lnTo>
                    <a:pt x="2006" y="4312"/>
                  </a:lnTo>
                  <a:cubicBezTo>
                    <a:pt x="1981" y="4412"/>
                    <a:pt x="1930" y="4512"/>
                    <a:pt x="1880" y="4613"/>
                  </a:cubicBezTo>
                  <a:lnTo>
                    <a:pt x="1" y="5089"/>
                  </a:lnTo>
                  <a:lnTo>
                    <a:pt x="1" y="5565"/>
                  </a:lnTo>
                  <a:lnTo>
                    <a:pt x="1" y="6693"/>
                  </a:lnTo>
                  <a:lnTo>
                    <a:pt x="1" y="7144"/>
                  </a:lnTo>
                  <a:lnTo>
                    <a:pt x="1755" y="7595"/>
                  </a:lnTo>
                  <a:cubicBezTo>
                    <a:pt x="1805" y="7745"/>
                    <a:pt x="1855" y="7896"/>
                    <a:pt x="1905" y="8046"/>
                  </a:cubicBezTo>
                  <a:lnTo>
                    <a:pt x="878" y="10026"/>
                  </a:lnTo>
                  <a:lnTo>
                    <a:pt x="1229" y="10327"/>
                  </a:lnTo>
                  <a:lnTo>
                    <a:pt x="2081" y="11079"/>
                  </a:lnTo>
                  <a:lnTo>
                    <a:pt x="2432" y="11380"/>
                  </a:lnTo>
                  <a:lnTo>
                    <a:pt x="3910" y="10377"/>
                  </a:lnTo>
                  <a:cubicBezTo>
                    <a:pt x="4161" y="10527"/>
                    <a:pt x="4412" y="10653"/>
                    <a:pt x="4712" y="10753"/>
                  </a:cubicBezTo>
                  <a:lnTo>
                    <a:pt x="5113" y="12382"/>
                  </a:lnTo>
                  <a:lnTo>
                    <a:pt x="7169" y="12382"/>
                  </a:lnTo>
                  <a:lnTo>
                    <a:pt x="7570" y="10828"/>
                  </a:lnTo>
                  <a:cubicBezTo>
                    <a:pt x="7895" y="10753"/>
                    <a:pt x="8221" y="10628"/>
                    <a:pt x="8522" y="10452"/>
                  </a:cubicBezTo>
                  <a:lnTo>
                    <a:pt x="9875" y="11380"/>
                  </a:lnTo>
                  <a:lnTo>
                    <a:pt x="10226" y="11079"/>
                  </a:lnTo>
                  <a:lnTo>
                    <a:pt x="11078" y="10327"/>
                  </a:lnTo>
                  <a:lnTo>
                    <a:pt x="11429" y="10026"/>
                  </a:lnTo>
                  <a:lnTo>
                    <a:pt x="10552" y="8322"/>
                  </a:lnTo>
                  <a:cubicBezTo>
                    <a:pt x="10652" y="8071"/>
                    <a:pt x="10727" y="7846"/>
                    <a:pt x="10803" y="7595"/>
                  </a:cubicBezTo>
                  <a:lnTo>
                    <a:pt x="12557" y="7144"/>
                  </a:lnTo>
                  <a:lnTo>
                    <a:pt x="12557" y="6693"/>
                  </a:lnTo>
                  <a:lnTo>
                    <a:pt x="12557" y="5565"/>
                  </a:lnTo>
                  <a:lnTo>
                    <a:pt x="12557" y="5089"/>
                  </a:lnTo>
                  <a:lnTo>
                    <a:pt x="10677" y="4613"/>
                  </a:lnTo>
                  <a:cubicBezTo>
                    <a:pt x="10627" y="4512"/>
                    <a:pt x="10602" y="4412"/>
                    <a:pt x="10552" y="4312"/>
                  </a:cubicBezTo>
                  <a:lnTo>
                    <a:pt x="11555" y="2357"/>
                  </a:lnTo>
                  <a:lnTo>
                    <a:pt x="11204" y="2056"/>
                  </a:lnTo>
                  <a:lnTo>
                    <a:pt x="10352" y="1304"/>
                  </a:lnTo>
                  <a:lnTo>
                    <a:pt x="10001" y="1004"/>
                  </a:lnTo>
                  <a:lnTo>
                    <a:pt x="8372" y="2106"/>
                  </a:lnTo>
                  <a:cubicBezTo>
                    <a:pt x="8196" y="2006"/>
                    <a:pt x="7996" y="1931"/>
                    <a:pt x="7795" y="1856"/>
                  </a:cubicBezTo>
                  <a:lnTo>
                    <a:pt x="73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0"/>
        <p:cNvGrpSpPr/>
        <p:nvPr/>
      </p:nvGrpSpPr>
      <p:grpSpPr>
        <a:xfrm>
          <a:off x="0" y="0"/>
          <a:ext cx="0" cy="0"/>
          <a:chOff x="0" y="0"/>
          <a:chExt cx="0" cy="0"/>
        </a:xfrm>
      </p:grpSpPr>
      <p:sp>
        <p:nvSpPr>
          <p:cNvPr id="41" name="Google Shape;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4"/>
          <p:cNvSpPr txBox="1">
            <a:spLocks noGrp="1"/>
          </p:cNvSpPr>
          <p:nvPr>
            <p:ph type="body" idx="1"/>
          </p:nvPr>
        </p:nvSpPr>
        <p:spPr>
          <a:xfrm>
            <a:off x="720000" y="1215751"/>
            <a:ext cx="7704000" cy="40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43" name="Google Shape;43;p4"/>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4" name="Google Shape;44;p4"/>
          <p:cNvGrpSpPr/>
          <p:nvPr/>
        </p:nvGrpSpPr>
        <p:grpSpPr>
          <a:xfrm>
            <a:off x="7726882" y="2533837"/>
            <a:ext cx="2567301" cy="2609651"/>
            <a:chOff x="5691650" y="1470838"/>
            <a:chExt cx="3343275" cy="3398425"/>
          </a:xfrm>
        </p:grpSpPr>
        <p:sp>
          <p:nvSpPr>
            <p:cNvPr id="45" name="Google Shape;45;p4"/>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4"/>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4"/>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5691650" y="2371538"/>
              <a:ext cx="3225650" cy="2497725"/>
            </a:xfrm>
            <a:custGeom>
              <a:avLst/>
              <a:gdLst/>
              <a:ahLst/>
              <a:cxnLst/>
              <a:rect l="l" t="t" r="r" b="b"/>
              <a:pathLst>
                <a:path w="129026" h="99909" extrusionOk="0">
                  <a:moveTo>
                    <a:pt x="125450" y="0"/>
                  </a:moveTo>
                  <a:lnTo>
                    <a:pt x="124213" y="67269"/>
                  </a:lnTo>
                  <a:lnTo>
                    <a:pt x="78238" y="67269"/>
                  </a:lnTo>
                  <a:lnTo>
                    <a:pt x="77754" y="96306"/>
                  </a:lnTo>
                  <a:lnTo>
                    <a:pt x="0" y="96306"/>
                  </a:lnTo>
                  <a:lnTo>
                    <a:pt x="0" y="99909"/>
                  </a:lnTo>
                  <a:lnTo>
                    <a:pt x="81276" y="99909"/>
                  </a:lnTo>
                  <a:lnTo>
                    <a:pt x="81760" y="70845"/>
                  </a:lnTo>
                  <a:lnTo>
                    <a:pt x="127735" y="70845"/>
                  </a:lnTo>
                  <a:lnTo>
                    <a:pt x="129026" y="81"/>
                  </a:lnTo>
                  <a:lnTo>
                    <a:pt x="1254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8708250" y="2210863"/>
              <a:ext cx="326675" cy="177475"/>
            </a:xfrm>
            <a:custGeom>
              <a:avLst/>
              <a:gdLst/>
              <a:ahLst/>
              <a:cxnLst/>
              <a:rect l="l" t="t" r="r" b="b"/>
              <a:pathLst>
                <a:path w="13067" h="7099" extrusionOk="0">
                  <a:moveTo>
                    <a:pt x="6722" y="1"/>
                  </a:moveTo>
                  <a:lnTo>
                    <a:pt x="0" y="7099"/>
                  </a:lnTo>
                  <a:lnTo>
                    <a:pt x="13067" y="7099"/>
                  </a:lnTo>
                  <a:lnTo>
                    <a:pt x="672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53;p4"/>
          <p:cNvGrpSpPr/>
          <p:nvPr/>
        </p:nvGrpSpPr>
        <p:grpSpPr>
          <a:xfrm>
            <a:off x="8430775" y="137800"/>
            <a:ext cx="389298" cy="401704"/>
            <a:chOff x="8584700" y="137800"/>
            <a:chExt cx="389298" cy="401704"/>
          </a:xfrm>
        </p:grpSpPr>
        <p:sp>
          <p:nvSpPr>
            <p:cNvPr id="54" name="Google Shape;54;p4"/>
            <p:cNvSpPr/>
            <p:nvPr/>
          </p:nvSpPr>
          <p:spPr>
            <a:xfrm>
              <a:off x="8597077" y="147517"/>
              <a:ext cx="376921" cy="376921"/>
            </a:xfrm>
            <a:custGeom>
              <a:avLst/>
              <a:gdLst/>
              <a:ahLst/>
              <a:cxnLst/>
              <a:rect l="l" t="t" r="r" b="b"/>
              <a:pathLst>
                <a:path w="11481" h="11481" extrusionOk="0">
                  <a:moveTo>
                    <a:pt x="10835" y="0"/>
                  </a:moveTo>
                  <a:lnTo>
                    <a:pt x="0" y="10835"/>
                  </a:lnTo>
                  <a:lnTo>
                    <a:pt x="619" y="11480"/>
                  </a:lnTo>
                  <a:lnTo>
                    <a:pt x="11481" y="618"/>
                  </a:lnTo>
                  <a:lnTo>
                    <a:pt x="10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8584700" y="137800"/>
              <a:ext cx="175706" cy="201346"/>
            </a:xfrm>
            <a:custGeom>
              <a:avLst/>
              <a:gdLst/>
              <a:ahLst/>
              <a:cxnLst/>
              <a:rect l="l" t="t" r="r" b="b"/>
              <a:pathLst>
                <a:path w="5352" h="6133" extrusionOk="0">
                  <a:moveTo>
                    <a:pt x="3173" y="888"/>
                  </a:moveTo>
                  <a:cubicBezTo>
                    <a:pt x="3496" y="888"/>
                    <a:pt x="3765" y="995"/>
                    <a:pt x="4007" y="1210"/>
                  </a:cubicBezTo>
                  <a:cubicBezTo>
                    <a:pt x="4303" y="1506"/>
                    <a:pt x="4464" y="1963"/>
                    <a:pt x="4464" y="2501"/>
                  </a:cubicBezTo>
                  <a:cubicBezTo>
                    <a:pt x="4464" y="3065"/>
                    <a:pt x="4249" y="3737"/>
                    <a:pt x="3846" y="4275"/>
                  </a:cubicBezTo>
                  <a:cubicBezTo>
                    <a:pt x="3362" y="4920"/>
                    <a:pt x="2716" y="5243"/>
                    <a:pt x="2206" y="5243"/>
                  </a:cubicBezTo>
                  <a:cubicBezTo>
                    <a:pt x="1883" y="5243"/>
                    <a:pt x="1614" y="5136"/>
                    <a:pt x="1372" y="4920"/>
                  </a:cubicBezTo>
                  <a:cubicBezTo>
                    <a:pt x="1076" y="4625"/>
                    <a:pt x="915" y="4168"/>
                    <a:pt x="915" y="3630"/>
                  </a:cubicBezTo>
                  <a:cubicBezTo>
                    <a:pt x="915" y="3065"/>
                    <a:pt x="1103" y="2393"/>
                    <a:pt x="1507" y="1855"/>
                  </a:cubicBezTo>
                  <a:cubicBezTo>
                    <a:pt x="2017" y="1210"/>
                    <a:pt x="2663" y="888"/>
                    <a:pt x="3173" y="888"/>
                  </a:cubicBezTo>
                  <a:close/>
                  <a:moveTo>
                    <a:pt x="3173" y="0"/>
                  </a:moveTo>
                  <a:cubicBezTo>
                    <a:pt x="2313" y="0"/>
                    <a:pt x="1426" y="484"/>
                    <a:pt x="807" y="1318"/>
                  </a:cubicBezTo>
                  <a:cubicBezTo>
                    <a:pt x="270" y="2017"/>
                    <a:pt x="1" y="2850"/>
                    <a:pt x="1" y="3630"/>
                  </a:cubicBezTo>
                  <a:cubicBezTo>
                    <a:pt x="1" y="4356"/>
                    <a:pt x="243" y="5055"/>
                    <a:pt x="754" y="5566"/>
                  </a:cubicBezTo>
                  <a:cubicBezTo>
                    <a:pt x="1134" y="5921"/>
                    <a:pt x="1611" y="6133"/>
                    <a:pt x="2115" y="6133"/>
                  </a:cubicBezTo>
                  <a:cubicBezTo>
                    <a:pt x="2145" y="6133"/>
                    <a:pt x="2175" y="6132"/>
                    <a:pt x="2206" y="6130"/>
                  </a:cubicBezTo>
                  <a:cubicBezTo>
                    <a:pt x="3066" y="6130"/>
                    <a:pt x="3953" y="5646"/>
                    <a:pt x="4572" y="4813"/>
                  </a:cubicBezTo>
                  <a:cubicBezTo>
                    <a:pt x="5082" y="4114"/>
                    <a:pt x="5351" y="3280"/>
                    <a:pt x="5351" y="2501"/>
                  </a:cubicBezTo>
                  <a:cubicBezTo>
                    <a:pt x="5351" y="1775"/>
                    <a:pt x="5136" y="1076"/>
                    <a:pt x="4625" y="565"/>
                  </a:cubicBezTo>
                  <a:cubicBezTo>
                    <a:pt x="4222" y="189"/>
                    <a:pt x="3684"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8785090" y="338158"/>
              <a:ext cx="175673" cy="201346"/>
            </a:xfrm>
            <a:custGeom>
              <a:avLst/>
              <a:gdLst/>
              <a:ahLst/>
              <a:cxnLst/>
              <a:rect l="l" t="t" r="r" b="b"/>
              <a:pathLst>
                <a:path w="5351" h="6133" extrusionOk="0">
                  <a:moveTo>
                    <a:pt x="3173" y="888"/>
                  </a:moveTo>
                  <a:cubicBezTo>
                    <a:pt x="3495" y="888"/>
                    <a:pt x="3764" y="995"/>
                    <a:pt x="4006" y="1210"/>
                  </a:cubicBezTo>
                  <a:cubicBezTo>
                    <a:pt x="4302" y="1506"/>
                    <a:pt x="4463" y="1963"/>
                    <a:pt x="4463" y="2501"/>
                  </a:cubicBezTo>
                  <a:cubicBezTo>
                    <a:pt x="4463" y="3065"/>
                    <a:pt x="4248" y="3738"/>
                    <a:pt x="3845" y="4275"/>
                  </a:cubicBezTo>
                  <a:cubicBezTo>
                    <a:pt x="3361" y="4921"/>
                    <a:pt x="2716" y="5243"/>
                    <a:pt x="2205" y="5243"/>
                  </a:cubicBezTo>
                  <a:cubicBezTo>
                    <a:pt x="1882" y="5243"/>
                    <a:pt x="1613" y="5136"/>
                    <a:pt x="1371" y="4921"/>
                  </a:cubicBezTo>
                  <a:cubicBezTo>
                    <a:pt x="1075" y="4625"/>
                    <a:pt x="914" y="4168"/>
                    <a:pt x="914" y="3630"/>
                  </a:cubicBezTo>
                  <a:cubicBezTo>
                    <a:pt x="914" y="3065"/>
                    <a:pt x="1102" y="2393"/>
                    <a:pt x="1506" y="1856"/>
                  </a:cubicBezTo>
                  <a:cubicBezTo>
                    <a:pt x="2016" y="1210"/>
                    <a:pt x="2662" y="888"/>
                    <a:pt x="3173" y="888"/>
                  </a:cubicBezTo>
                  <a:close/>
                  <a:moveTo>
                    <a:pt x="3173" y="0"/>
                  </a:moveTo>
                  <a:cubicBezTo>
                    <a:pt x="2312" y="0"/>
                    <a:pt x="1425" y="484"/>
                    <a:pt x="807" y="1318"/>
                  </a:cubicBezTo>
                  <a:cubicBezTo>
                    <a:pt x="269" y="2017"/>
                    <a:pt x="0" y="2850"/>
                    <a:pt x="0" y="3630"/>
                  </a:cubicBezTo>
                  <a:cubicBezTo>
                    <a:pt x="0" y="4356"/>
                    <a:pt x="242" y="5055"/>
                    <a:pt x="753" y="5566"/>
                  </a:cubicBezTo>
                  <a:cubicBezTo>
                    <a:pt x="1133" y="5921"/>
                    <a:pt x="1610" y="6133"/>
                    <a:pt x="2114" y="6133"/>
                  </a:cubicBezTo>
                  <a:cubicBezTo>
                    <a:pt x="2144" y="6133"/>
                    <a:pt x="2175" y="6132"/>
                    <a:pt x="2205" y="6130"/>
                  </a:cubicBezTo>
                  <a:cubicBezTo>
                    <a:pt x="3065" y="6130"/>
                    <a:pt x="3952" y="5647"/>
                    <a:pt x="4571" y="4813"/>
                  </a:cubicBezTo>
                  <a:cubicBezTo>
                    <a:pt x="5081" y="4114"/>
                    <a:pt x="5350" y="3281"/>
                    <a:pt x="5350" y="2501"/>
                  </a:cubicBezTo>
                  <a:cubicBezTo>
                    <a:pt x="5350" y="1775"/>
                    <a:pt x="5135" y="1076"/>
                    <a:pt x="4624" y="565"/>
                  </a:cubicBezTo>
                  <a:cubicBezTo>
                    <a:pt x="4221" y="189"/>
                    <a:pt x="3683"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4"/>
          <p:cNvGrpSpPr/>
          <p:nvPr/>
        </p:nvGrpSpPr>
        <p:grpSpPr>
          <a:xfrm>
            <a:off x="87400" y="137800"/>
            <a:ext cx="678875" cy="678900"/>
            <a:chOff x="132525" y="4264550"/>
            <a:chExt cx="678875" cy="678900"/>
          </a:xfrm>
        </p:grpSpPr>
        <p:sp>
          <p:nvSpPr>
            <p:cNvPr id="58" name="Google Shape;58;p4"/>
            <p:cNvSpPr/>
            <p:nvPr/>
          </p:nvSpPr>
          <p:spPr>
            <a:xfrm>
              <a:off x="205775" y="4338500"/>
              <a:ext cx="531700" cy="531700"/>
            </a:xfrm>
            <a:custGeom>
              <a:avLst/>
              <a:gdLst/>
              <a:ahLst/>
              <a:cxnLst/>
              <a:rect l="l" t="t" r="r" b="b"/>
              <a:pathLst>
                <a:path w="21268" h="21268" extrusionOk="0">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132525" y="4264550"/>
              <a:ext cx="678875" cy="678900"/>
            </a:xfrm>
            <a:custGeom>
              <a:avLst/>
              <a:gdLst/>
              <a:ahLst/>
              <a:cxnLst/>
              <a:rect l="l" t="t" r="r" b="b"/>
              <a:pathLst>
                <a:path w="27155" h="27156" extrusionOk="0">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3" name="Google Shape;73;p6"/>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74" name="Google Shape;74;p6"/>
          <p:cNvGrpSpPr/>
          <p:nvPr/>
        </p:nvGrpSpPr>
        <p:grpSpPr>
          <a:xfrm flipH="1">
            <a:off x="7997975" y="0"/>
            <a:ext cx="1146025" cy="678900"/>
            <a:chOff x="4880725" y="4411000"/>
            <a:chExt cx="1146025" cy="678900"/>
          </a:xfrm>
        </p:grpSpPr>
        <p:sp>
          <p:nvSpPr>
            <p:cNvPr id="75" name="Google Shape;75;p6"/>
            <p:cNvSpPr/>
            <p:nvPr/>
          </p:nvSpPr>
          <p:spPr>
            <a:xfrm>
              <a:off x="5568325" y="4447975"/>
              <a:ext cx="458425" cy="458425"/>
            </a:xfrm>
            <a:custGeom>
              <a:avLst/>
              <a:gdLst/>
              <a:ahLst/>
              <a:cxnLst/>
              <a:rect l="l" t="t" r="r" b="b"/>
              <a:pathLst>
                <a:path w="18337" h="18337" extrusionOk="0">
                  <a:moveTo>
                    <a:pt x="9137" y="2953"/>
                  </a:moveTo>
                  <a:cubicBezTo>
                    <a:pt x="9219" y="2953"/>
                    <a:pt x="9301" y="2955"/>
                    <a:pt x="9384" y="2958"/>
                  </a:cubicBezTo>
                  <a:cubicBezTo>
                    <a:pt x="12798" y="3066"/>
                    <a:pt x="15487" y="5942"/>
                    <a:pt x="15379" y="9384"/>
                  </a:cubicBezTo>
                  <a:cubicBezTo>
                    <a:pt x="15248" y="12743"/>
                    <a:pt x="12505" y="15384"/>
                    <a:pt x="9174" y="15384"/>
                  </a:cubicBezTo>
                  <a:cubicBezTo>
                    <a:pt x="9092" y="15384"/>
                    <a:pt x="9009" y="15383"/>
                    <a:pt x="8927" y="15379"/>
                  </a:cubicBezTo>
                  <a:cubicBezTo>
                    <a:pt x="5512" y="15272"/>
                    <a:pt x="2823" y="12368"/>
                    <a:pt x="2931" y="8954"/>
                  </a:cubicBezTo>
                  <a:cubicBezTo>
                    <a:pt x="3062" y="5595"/>
                    <a:pt x="5806" y="2953"/>
                    <a:pt x="9137" y="2953"/>
                  </a:cubicBezTo>
                  <a:close/>
                  <a:moveTo>
                    <a:pt x="7959" y="1"/>
                  </a:moveTo>
                  <a:lnTo>
                    <a:pt x="7959" y="1"/>
                  </a:lnTo>
                  <a:cubicBezTo>
                    <a:pt x="7340" y="81"/>
                    <a:pt x="6722" y="216"/>
                    <a:pt x="6157" y="404"/>
                  </a:cubicBezTo>
                  <a:cubicBezTo>
                    <a:pt x="6211" y="485"/>
                    <a:pt x="6265" y="538"/>
                    <a:pt x="6292" y="619"/>
                  </a:cubicBezTo>
                  <a:cubicBezTo>
                    <a:pt x="6695" y="1372"/>
                    <a:pt x="6399" y="2286"/>
                    <a:pt x="5673" y="2689"/>
                  </a:cubicBezTo>
                  <a:cubicBezTo>
                    <a:pt x="5444" y="2812"/>
                    <a:pt x="5197" y="2870"/>
                    <a:pt x="4955" y="2870"/>
                  </a:cubicBezTo>
                  <a:cubicBezTo>
                    <a:pt x="4400" y="2870"/>
                    <a:pt x="3865" y="2567"/>
                    <a:pt x="3603" y="2044"/>
                  </a:cubicBezTo>
                  <a:cubicBezTo>
                    <a:pt x="3549" y="1990"/>
                    <a:pt x="3522" y="1909"/>
                    <a:pt x="3522" y="1829"/>
                  </a:cubicBezTo>
                  <a:cubicBezTo>
                    <a:pt x="3012" y="2205"/>
                    <a:pt x="2581" y="2635"/>
                    <a:pt x="2178" y="3092"/>
                  </a:cubicBezTo>
                  <a:cubicBezTo>
                    <a:pt x="2259" y="3119"/>
                    <a:pt x="2313" y="3173"/>
                    <a:pt x="2393" y="3200"/>
                  </a:cubicBezTo>
                  <a:cubicBezTo>
                    <a:pt x="3092" y="3657"/>
                    <a:pt x="3307" y="4598"/>
                    <a:pt x="2877" y="5297"/>
                  </a:cubicBezTo>
                  <a:cubicBezTo>
                    <a:pt x="2578" y="5772"/>
                    <a:pt x="2072" y="6028"/>
                    <a:pt x="1555" y="6028"/>
                  </a:cubicBezTo>
                  <a:cubicBezTo>
                    <a:pt x="1281" y="6028"/>
                    <a:pt x="1004" y="5957"/>
                    <a:pt x="753" y="5808"/>
                  </a:cubicBezTo>
                  <a:cubicBezTo>
                    <a:pt x="699" y="5754"/>
                    <a:pt x="646" y="5700"/>
                    <a:pt x="592" y="5674"/>
                  </a:cubicBezTo>
                  <a:cubicBezTo>
                    <a:pt x="377" y="6211"/>
                    <a:pt x="189" y="6803"/>
                    <a:pt x="81" y="7421"/>
                  </a:cubicBezTo>
                  <a:cubicBezTo>
                    <a:pt x="135" y="7394"/>
                    <a:pt x="215" y="7394"/>
                    <a:pt x="296" y="7394"/>
                  </a:cubicBezTo>
                  <a:cubicBezTo>
                    <a:pt x="1130" y="7421"/>
                    <a:pt x="1802" y="8147"/>
                    <a:pt x="1775" y="8981"/>
                  </a:cubicBezTo>
                  <a:cubicBezTo>
                    <a:pt x="1722" y="9798"/>
                    <a:pt x="1049" y="10460"/>
                    <a:pt x="237" y="10460"/>
                  </a:cubicBezTo>
                  <a:cubicBezTo>
                    <a:pt x="221" y="10460"/>
                    <a:pt x="205" y="10460"/>
                    <a:pt x="189" y="10459"/>
                  </a:cubicBezTo>
                  <a:cubicBezTo>
                    <a:pt x="108" y="10459"/>
                    <a:pt x="54" y="10432"/>
                    <a:pt x="0" y="10432"/>
                  </a:cubicBezTo>
                  <a:cubicBezTo>
                    <a:pt x="81" y="11024"/>
                    <a:pt x="215" y="11615"/>
                    <a:pt x="404" y="12180"/>
                  </a:cubicBezTo>
                  <a:cubicBezTo>
                    <a:pt x="457" y="12153"/>
                    <a:pt x="511" y="12099"/>
                    <a:pt x="565" y="12072"/>
                  </a:cubicBezTo>
                  <a:cubicBezTo>
                    <a:pt x="794" y="11950"/>
                    <a:pt x="1038" y="11892"/>
                    <a:pt x="1279" y="11892"/>
                  </a:cubicBezTo>
                  <a:cubicBezTo>
                    <a:pt x="1827" y="11892"/>
                    <a:pt x="2355" y="12194"/>
                    <a:pt x="2635" y="12718"/>
                  </a:cubicBezTo>
                  <a:cubicBezTo>
                    <a:pt x="3039" y="13444"/>
                    <a:pt x="2743" y="14385"/>
                    <a:pt x="2017" y="14761"/>
                  </a:cubicBezTo>
                  <a:cubicBezTo>
                    <a:pt x="1963" y="14788"/>
                    <a:pt x="1909" y="14815"/>
                    <a:pt x="1856" y="14842"/>
                  </a:cubicBezTo>
                  <a:cubicBezTo>
                    <a:pt x="2205" y="15299"/>
                    <a:pt x="2635" y="15756"/>
                    <a:pt x="3065" y="16132"/>
                  </a:cubicBezTo>
                  <a:cubicBezTo>
                    <a:pt x="3092" y="16078"/>
                    <a:pt x="3119" y="16025"/>
                    <a:pt x="3146" y="15971"/>
                  </a:cubicBezTo>
                  <a:cubicBezTo>
                    <a:pt x="3444" y="15515"/>
                    <a:pt x="3947" y="15265"/>
                    <a:pt x="4462" y="15265"/>
                  </a:cubicBezTo>
                  <a:cubicBezTo>
                    <a:pt x="4738" y="15265"/>
                    <a:pt x="5017" y="15337"/>
                    <a:pt x="5270" y="15487"/>
                  </a:cubicBezTo>
                  <a:cubicBezTo>
                    <a:pt x="5969" y="15944"/>
                    <a:pt x="6184" y="16885"/>
                    <a:pt x="5754" y="17611"/>
                  </a:cubicBezTo>
                  <a:cubicBezTo>
                    <a:pt x="5727" y="17638"/>
                    <a:pt x="5673" y="17692"/>
                    <a:pt x="5646" y="17718"/>
                  </a:cubicBezTo>
                  <a:cubicBezTo>
                    <a:pt x="6184" y="17960"/>
                    <a:pt x="6776" y="18122"/>
                    <a:pt x="7367" y="18229"/>
                  </a:cubicBezTo>
                  <a:cubicBezTo>
                    <a:pt x="7340" y="18176"/>
                    <a:pt x="7340" y="18122"/>
                    <a:pt x="7340" y="18068"/>
                  </a:cubicBezTo>
                  <a:cubicBezTo>
                    <a:pt x="7366" y="17266"/>
                    <a:pt x="8040" y="16613"/>
                    <a:pt x="8833" y="16613"/>
                  </a:cubicBezTo>
                  <a:cubicBezTo>
                    <a:pt x="8864" y="16613"/>
                    <a:pt x="8895" y="16614"/>
                    <a:pt x="8927" y="16616"/>
                  </a:cubicBezTo>
                  <a:cubicBezTo>
                    <a:pt x="9760" y="16643"/>
                    <a:pt x="10432" y="17342"/>
                    <a:pt x="10405" y="18176"/>
                  </a:cubicBezTo>
                  <a:cubicBezTo>
                    <a:pt x="10405" y="18229"/>
                    <a:pt x="10378" y="18283"/>
                    <a:pt x="10378" y="18337"/>
                  </a:cubicBezTo>
                  <a:cubicBezTo>
                    <a:pt x="10970" y="18256"/>
                    <a:pt x="11561" y="18122"/>
                    <a:pt x="12126" y="17934"/>
                  </a:cubicBezTo>
                  <a:cubicBezTo>
                    <a:pt x="12072" y="17880"/>
                    <a:pt x="12045" y="17853"/>
                    <a:pt x="12018" y="17799"/>
                  </a:cubicBezTo>
                  <a:cubicBezTo>
                    <a:pt x="11615" y="17046"/>
                    <a:pt x="11911" y="16132"/>
                    <a:pt x="12664" y="15729"/>
                  </a:cubicBezTo>
                  <a:cubicBezTo>
                    <a:pt x="12885" y="15606"/>
                    <a:pt x="13126" y="15548"/>
                    <a:pt x="13365" y="15548"/>
                  </a:cubicBezTo>
                  <a:cubicBezTo>
                    <a:pt x="13910" y="15548"/>
                    <a:pt x="14445" y="15851"/>
                    <a:pt x="14707" y="16374"/>
                  </a:cubicBezTo>
                  <a:cubicBezTo>
                    <a:pt x="14734" y="16401"/>
                    <a:pt x="14761" y="16455"/>
                    <a:pt x="14788" y="16509"/>
                  </a:cubicBezTo>
                  <a:cubicBezTo>
                    <a:pt x="15245" y="16159"/>
                    <a:pt x="15702" y="15729"/>
                    <a:pt x="16105" y="15299"/>
                  </a:cubicBezTo>
                  <a:cubicBezTo>
                    <a:pt x="16051" y="15272"/>
                    <a:pt x="15998" y="15245"/>
                    <a:pt x="15944" y="15218"/>
                  </a:cubicBezTo>
                  <a:cubicBezTo>
                    <a:pt x="15218" y="14761"/>
                    <a:pt x="15003" y="13820"/>
                    <a:pt x="15460" y="13121"/>
                  </a:cubicBezTo>
                  <a:cubicBezTo>
                    <a:pt x="15737" y="12653"/>
                    <a:pt x="16227" y="12397"/>
                    <a:pt x="16735" y="12397"/>
                  </a:cubicBezTo>
                  <a:cubicBezTo>
                    <a:pt x="17014" y="12397"/>
                    <a:pt x="17299" y="12475"/>
                    <a:pt x="17557" y="12637"/>
                  </a:cubicBezTo>
                  <a:cubicBezTo>
                    <a:pt x="17611" y="12664"/>
                    <a:pt x="17638" y="12691"/>
                    <a:pt x="17691" y="12745"/>
                  </a:cubicBezTo>
                  <a:cubicBezTo>
                    <a:pt x="17933" y="12180"/>
                    <a:pt x="18095" y="11615"/>
                    <a:pt x="18229" y="10997"/>
                  </a:cubicBezTo>
                  <a:lnTo>
                    <a:pt x="18229" y="10997"/>
                  </a:lnTo>
                  <a:cubicBezTo>
                    <a:pt x="18148" y="11024"/>
                    <a:pt x="18095" y="11024"/>
                    <a:pt x="18014" y="11024"/>
                  </a:cubicBezTo>
                  <a:cubicBezTo>
                    <a:pt x="17181" y="10997"/>
                    <a:pt x="16535" y="10271"/>
                    <a:pt x="16562" y="9438"/>
                  </a:cubicBezTo>
                  <a:cubicBezTo>
                    <a:pt x="16589" y="8620"/>
                    <a:pt x="17261" y="7958"/>
                    <a:pt x="18073" y="7958"/>
                  </a:cubicBezTo>
                  <a:cubicBezTo>
                    <a:pt x="18089" y="7958"/>
                    <a:pt x="18105" y="7958"/>
                    <a:pt x="18122" y="7959"/>
                  </a:cubicBezTo>
                  <a:cubicBezTo>
                    <a:pt x="18202" y="7959"/>
                    <a:pt x="18283" y="7986"/>
                    <a:pt x="18337" y="7986"/>
                  </a:cubicBezTo>
                  <a:cubicBezTo>
                    <a:pt x="18256" y="7394"/>
                    <a:pt x="18122" y="6803"/>
                    <a:pt x="17933" y="6211"/>
                  </a:cubicBezTo>
                  <a:cubicBezTo>
                    <a:pt x="17880" y="6265"/>
                    <a:pt x="17799" y="6319"/>
                    <a:pt x="17745" y="6346"/>
                  </a:cubicBezTo>
                  <a:cubicBezTo>
                    <a:pt x="17516" y="6468"/>
                    <a:pt x="17272" y="6526"/>
                    <a:pt x="17032" y="6526"/>
                  </a:cubicBezTo>
                  <a:cubicBezTo>
                    <a:pt x="16483" y="6526"/>
                    <a:pt x="15955" y="6224"/>
                    <a:pt x="15675" y="5700"/>
                  </a:cubicBezTo>
                  <a:cubicBezTo>
                    <a:pt x="15272" y="4974"/>
                    <a:pt x="15567" y="4033"/>
                    <a:pt x="16320" y="3657"/>
                  </a:cubicBezTo>
                  <a:cubicBezTo>
                    <a:pt x="16374" y="3603"/>
                    <a:pt x="16455" y="3576"/>
                    <a:pt x="16508" y="3550"/>
                  </a:cubicBezTo>
                  <a:cubicBezTo>
                    <a:pt x="16159" y="3066"/>
                    <a:pt x="15729" y="2635"/>
                    <a:pt x="15272" y="2205"/>
                  </a:cubicBezTo>
                  <a:cubicBezTo>
                    <a:pt x="15245" y="2286"/>
                    <a:pt x="15218" y="2367"/>
                    <a:pt x="15164" y="2447"/>
                  </a:cubicBezTo>
                  <a:cubicBezTo>
                    <a:pt x="14866" y="2903"/>
                    <a:pt x="14363" y="3153"/>
                    <a:pt x="13855" y="3153"/>
                  </a:cubicBezTo>
                  <a:cubicBezTo>
                    <a:pt x="13584" y="3153"/>
                    <a:pt x="13311" y="3081"/>
                    <a:pt x="13067" y="2931"/>
                  </a:cubicBezTo>
                  <a:cubicBezTo>
                    <a:pt x="12341" y="2474"/>
                    <a:pt x="12126" y="1533"/>
                    <a:pt x="12583" y="807"/>
                  </a:cubicBezTo>
                  <a:cubicBezTo>
                    <a:pt x="12610" y="753"/>
                    <a:pt x="12664" y="673"/>
                    <a:pt x="12717" y="619"/>
                  </a:cubicBezTo>
                  <a:cubicBezTo>
                    <a:pt x="12153" y="404"/>
                    <a:pt x="11561" y="216"/>
                    <a:pt x="10943" y="81"/>
                  </a:cubicBezTo>
                  <a:lnTo>
                    <a:pt x="10943" y="81"/>
                  </a:lnTo>
                  <a:cubicBezTo>
                    <a:pt x="10970" y="162"/>
                    <a:pt x="10970" y="243"/>
                    <a:pt x="10970" y="350"/>
                  </a:cubicBezTo>
                  <a:cubicBezTo>
                    <a:pt x="10944" y="1152"/>
                    <a:pt x="10296" y="1805"/>
                    <a:pt x="9480" y="1805"/>
                  </a:cubicBezTo>
                  <a:cubicBezTo>
                    <a:pt x="9448" y="1805"/>
                    <a:pt x="9416" y="1804"/>
                    <a:pt x="9384" y="1802"/>
                  </a:cubicBezTo>
                  <a:cubicBezTo>
                    <a:pt x="8550" y="1775"/>
                    <a:pt x="7878" y="1076"/>
                    <a:pt x="7932" y="243"/>
                  </a:cubicBezTo>
                  <a:cubicBezTo>
                    <a:pt x="7932" y="162"/>
                    <a:pt x="7932" y="81"/>
                    <a:pt x="79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a:off x="5616050" y="4496375"/>
              <a:ext cx="362300" cy="361650"/>
            </a:xfrm>
            <a:custGeom>
              <a:avLst/>
              <a:gdLst/>
              <a:ahLst/>
              <a:cxnLst/>
              <a:rect l="l" t="t" r="r" b="b"/>
              <a:pathLst>
                <a:path w="14492" h="14466" extrusionOk="0">
                  <a:moveTo>
                    <a:pt x="7260" y="2635"/>
                  </a:moveTo>
                  <a:cubicBezTo>
                    <a:pt x="9384" y="2635"/>
                    <a:pt x="11292" y="4141"/>
                    <a:pt x="11749" y="6319"/>
                  </a:cubicBezTo>
                  <a:cubicBezTo>
                    <a:pt x="11803" y="6641"/>
                    <a:pt x="11830" y="6937"/>
                    <a:pt x="11830" y="7233"/>
                  </a:cubicBezTo>
                  <a:cubicBezTo>
                    <a:pt x="11830" y="9357"/>
                    <a:pt x="10325" y="11293"/>
                    <a:pt x="8147" y="11723"/>
                  </a:cubicBezTo>
                  <a:cubicBezTo>
                    <a:pt x="7851" y="11776"/>
                    <a:pt x="7555" y="11803"/>
                    <a:pt x="7260" y="11803"/>
                  </a:cubicBezTo>
                  <a:cubicBezTo>
                    <a:pt x="5109" y="11803"/>
                    <a:pt x="3200" y="10298"/>
                    <a:pt x="2770" y="8147"/>
                  </a:cubicBezTo>
                  <a:cubicBezTo>
                    <a:pt x="2689" y="7824"/>
                    <a:pt x="2662" y="7528"/>
                    <a:pt x="2662" y="7233"/>
                  </a:cubicBezTo>
                  <a:cubicBezTo>
                    <a:pt x="2662" y="5082"/>
                    <a:pt x="4168" y="3173"/>
                    <a:pt x="6345" y="2743"/>
                  </a:cubicBezTo>
                  <a:cubicBezTo>
                    <a:pt x="6641" y="2689"/>
                    <a:pt x="6964" y="2635"/>
                    <a:pt x="7260" y="2635"/>
                  </a:cubicBezTo>
                  <a:close/>
                  <a:moveTo>
                    <a:pt x="7260" y="2313"/>
                  </a:moveTo>
                  <a:cubicBezTo>
                    <a:pt x="6937" y="2313"/>
                    <a:pt x="6614" y="2339"/>
                    <a:pt x="6265" y="2420"/>
                  </a:cubicBezTo>
                  <a:cubicBezTo>
                    <a:pt x="3953" y="2877"/>
                    <a:pt x="2339" y="4947"/>
                    <a:pt x="2339" y="7233"/>
                  </a:cubicBezTo>
                  <a:cubicBezTo>
                    <a:pt x="2339" y="7555"/>
                    <a:pt x="2366" y="7878"/>
                    <a:pt x="2420" y="8201"/>
                  </a:cubicBezTo>
                  <a:cubicBezTo>
                    <a:pt x="2904" y="10540"/>
                    <a:pt x="4947" y="12153"/>
                    <a:pt x="7260" y="12153"/>
                  </a:cubicBezTo>
                  <a:cubicBezTo>
                    <a:pt x="7582" y="12153"/>
                    <a:pt x="7905" y="12126"/>
                    <a:pt x="8227" y="12045"/>
                  </a:cubicBezTo>
                  <a:cubicBezTo>
                    <a:pt x="10567" y="11588"/>
                    <a:pt x="12180" y="9518"/>
                    <a:pt x="12180" y="7233"/>
                  </a:cubicBezTo>
                  <a:cubicBezTo>
                    <a:pt x="12180" y="6910"/>
                    <a:pt x="12126" y="6587"/>
                    <a:pt x="12072" y="6265"/>
                  </a:cubicBezTo>
                  <a:cubicBezTo>
                    <a:pt x="11588" y="3926"/>
                    <a:pt x="9545" y="2313"/>
                    <a:pt x="7260" y="2313"/>
                  </a:cubicBezTo>
                  <a:close/>
                  <a:moveTo>
                    <a:pt x="7260" y="323"/>
                  </a:moveTo>
                  <a:cubicBezTo>
                    <a:pt x="10459" y="323"/>
                    <a:pt x="13363" y="2581"/>
                    <a:pt x="14008" y="5862"/>
                  </a:cubicBezTo>
                  <a:cubicBezTo>
                    <a:pt x="14115" y="6319"/>
                    <a:pt x="14142" y="6776"/>
                    <a:pt x="14142" y="7233"/>
                  </a:cubicBezTo>
                  <a:cubicBezTo>
                    <a:pt x="14142" y="10459"/>
                    <a:pt x="11884" y="13336"/>
                    <a:pt x="8631" y="14008"/>
                  </a:cubicBezTo>
                  <a:cubicBezTo>
                    <a:pt x="8147" y="14089"/>
                    <a:pt x="7690" y="14142"/>
                    <a:pt x="7260" y="14142"/>
                  </a:cubicBezTo>
                  <a:cubicBezTo>
                    <a:pt x="4033" y="14142"/>
                    <a:pt x="1156" y="11857"/>
                    <a:pt x="484" y="8604"/>
                  </a:cubicBezTo>
                  <a:cubicBezTo>
                    <a:pt x="404" y="8147"/>
                    <a:pt x="350" y="7690"/>
                    <a:pt x="350" y="7233"/>
                  </a:cubicBezTo>
                  <a:cubicBezTo>
                    <a:pt x="350" y="4006"/>
                    <a:pt x="2608" y="1130"/>
                    <a:pt x="5888" y="457"/>
                  </a:cubicBezTo>
                  <a:cubicBezTo>
                    <a:pt x="6345" y="377"/>
                    <a:pt x="6802" y="323"/>
                    <a:pt x="7260" y="323"/>
                  </a:cubicBezTo>
                  <a:close/>
                  <a:moveTo>
                    <a:pt x="7260" y="0"/>
                  </a:moveTo>
                  <a:cubicBezTo>
                    <a:pt x="6776" y="0"/>
                    <a:pt x="6292" y="27"/>
                    <a:pt x="5808" y="135"/>
                  </a:cubicBezTo>
                  <a:cubicBezTo>
                    <a:pt x="2393" y="834"/>
                    <a:pt x="0" y="3845"/>
                    <a:pt x="0" y="7233"/>
                  </a:cubicBezTo>
                  <a:cubicBezTo>
                    <a:pt x="0" y="7690"/>
                    <a:pt x="54" y="8174"/>
                    <a:pt x="162" y="8658"/>
                  </a:cubicBezTo>
                  <a:cubicBezTo>
                    <a:pt x="861" y="12099"/>
                    <a:pt x="3872" y="14465"/>
                    <a:pt x="7260" y="14465"/>
                  </a:cubicBezTo>
                  <a:cubicBezTo>
                    <a:pt x="7717" y="14465"/>
                    <a:pt x="8201" y="14411"/>
                    <a:pt x="8684" y="14331"/>
                  </a:cubicBezTo>
                  <a:cubicBezTo>
                    <a:pt x="12126" y="13632"/>
                    <a:pt x="14492" y="10620"/>
                    <a:pt x="14492" y="7233"/>
                  </a:cubicBezTo>
                  <a:cubicBezTo>
                    <a:pt x="14492" y="6749"/>
                    <a:pt x="14438" y="6292"/>
                    <a:pt x="14357" y="5808"/>
                  </a:cubicBezTo>
                  <a:cubicBezTo>
                    <a:pt x="13658" y="2366"/>
                    <a:pt x="10620" y="0"/>
                    <a:pt x="72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a:off x="4953975" y="4484950"/>
              <a:ext cx="531700" cy="531700"/>
            </a:xfrm>
            <a:custGeom>
              <a:avLst/>
              <a:gdLst/>
              <a:ahLst/>
              <a:cxnLst/>
              <a:rect l="l" t="t" r="r" b="b"/>
              <a:pathLst>
                <a:path w="21268" h="21268" extrusionOk="0">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a:off x="4880725" y="4411000"/>
              <a:ext cx="678875" cy="678900"/>
            </a:xfrm>
            <a:custGeom>
              <a:avLst/>
              <a:gdLst/>
              <a:ahLst/>
              <a:cxnLst/>
              <a:rect l="l" t="t" r="r" b="b"/>
              <a:pathLst>
                <a:path w="27155" h="27156" extrusionOk="0">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6"/>
          <p:cNvSpPr/>
          <p:nvPr/>
        </p:nvSpPr>
        <p:spPr>
          <a:xfrm>
            <a:off x="-159750" y="4701525"/>
            <a:ext cx="3232024" cy="441973"/>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2" name="Google Shape;82;p7"/>
          <p:cNvSpPr txBox="1">
            <a:spLocks noGrp="1"/>
          </p:cNvSpPr>
          <p:nvPr>
            <p:ph type="subTitle" idx="1"/>
          </p:nvPr>
        </p:nvSpPr>
        <p:spPr>
          <a:xfrm>
            <a:off x="720000" y="1700300"/>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83" name="Google Shape;83;p7"/>
          <p:cNvGrpSpPr/>
          <p:nvPr/>
        </p:nvGrpSpPr>
        <p:grpSpPr>
          <a:xfrm>
            <a:off x="362100" y="329700"/>
            <a:ext cx="10438121" cy="4738150"/>
            <a:chOff x="362100" y="329700"/>
            <a:chExt cx="10438121" cy="4738150"/>
          </a:xfrm>
        </p:grpSpPr>
        <p:sp>
          <p:nvSpPr>
            <p:cNvPr id="84" name="Google Shape;84;p7"/>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 name="Google Shape;85;p7"/>
            <p:cNvSpPr/>
            <p:nvPr/>
          </p:nvSpPr>
          <p:spPr>
            <a:xfrm>
              <a:off x="6837197" y="4525914"/>
              <a:ext cx="3963023" cy="541936"/>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7"/>
          <p:cNvGrpSpPr/>
          <p:nvPr/>
        </p:nvGrpSpPr>
        <p:grpSpPr>
          <a:xfrm>
            <a:off x="167513" y="56750"/>
            <a:ext cx="678875" cy="678900"/>
            <a:chOff x="132525" y="4264550"/>
            <a:chExt cx="678875" cy="678900"/>
          </a:xfrm>
        </p:grpSpPr>
        <p:sp>
          <p:nvSpPr>
            <p:cNvPr id="87" name="Google Shape;87;p7"/>
            <p:cNvSpPr/>
            <p:nvPr/>
          </p:nvSpPr>
          <p:spPr>
            <a:xfrm>
              <a:off x="205775" y="4338500"/>
              <a:ext cx="531700" cy="531700"/>
            </a:xfrm>
            <a:custGeom>
              <a:avLst/>
              <a:gdLst/>
              <a:ahLst/>
              <a:cxnLst/>
              <a:rect l="l" t="t" r="r" b="b"/>
              <a:pathLst>
                <a:path w="21268" h="21268" extrusionOk="0">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a:off x="132525" y="4264550"/>
              <a:ext cx="678875" cy="678900"/>
            </a:xfrm>
            <a:custGeom>
              <a:avLst/>
              <a:gdLst/>
              <a:ahLst/>
              <a:cxnLst/>
              <a:rect l="l" t="t" r="r" b="b"/>
              <a:pathLst>
                <a:path w="27155" h="27156" extrusionOk="0">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114"/>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62"/>
        <p:cNvGrpSpPr/>
        <p:nvPr/>
      </p:nvGrpSpPr>
      <p:grpSpPr>
        <a:xfrm>
          <a:off x="0" y="0"/>
          <a:ext cx="0" cy="0"/>
          <a:chOff x="0" y="0"/>
          <a:chExt cx="0" cy="0"/>
        </a:xfrm>
      </p:grpSpPr>
      <p:sp>
        <p:nvSpPr>
          <p:cNvPr id="163" name="Google Shape;16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4" name="Google Shape;164;p16"/>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65" name="Google Shape;165;p16"/>
          <p:cNvGrpSpPr/>
          <p:nvPr/>
        </p:nvGrpSpPr>
        <p:grpSpPr>
          <a:xfrm flipH="1">
            <a:off x="-1706971" y="-1780675"/>
            <a:ext cx="11992197" cy="8620568"/>
            <a:chOff x="-1706971" y="-1780675"/>
            <a:chExt cx="11992197" cy="8620568"/>
          </a:xfrm>
        </p:grpSpPr>
        <p:grpSp>
          <p:nvGrpSpPr>
            <p:cNvPr id="166" name="Google Shape;166;p16"/>
            <p:cNvGrpSpPr/>
            <p:nvPr/>
          </p:nvGrpSpPr>
          <p:grpSpPr>
            <a:xfrm rot="-8100399" flipH="1">
              <a:off x="-1728808" y="4290323"/>
              <a:ext cx="3680921" cy="1462496"/>
              <a:chOff x="906900" y="1372425"/>
              <a:chExt cx="6045300" cy="2582125"/>
            </a:xfrm>
          </p:grpSpPr>
          <p:sp>
            <p:nvSpPr>
              <p:cNvPr id="167" name="Google Shape;167;p16"/>
              <p:cNvSpPr/>
              <p:nvPr/>
            </p:nvSpPr>
            <p:spPr>
              <a:xfrm>
                <a:off x="955400" y="1439175"/>
                <a:ext cx="5951725" cy="2477725"/>
              </a:xfrm>
              <a:custGeom>
                <a:avLst/>
                <a:gdLst/>
                <a:ahLst/>
                <a:cxnLst/>
                <a:rect l="l" t="t" r="r" b="b"/>
                <a:pathLst>
                  <a:path w="238069" h="99109" fill="none" extrusionOk="0">
                    <a:moveTo>
                      <a:pt x="0" y="35426"/>
                    </a:moveTo>
                    <a:lnTo>
                      <a:pt x="47135" y="86098"/>
                    </a:lnTo>
                    <a:lnTo>
                      <a:pt x="62633" y="57817"/>
                    </a:lnTo>
                    <a:lnTo>
                      <a:pt x="75347" y="87764"/>
                    </a:lnTo>
                    <a:lnTo>
                      <a:pt x="102098" y="62222"/>
                    </a:lnTo>
                    <a:lnTo>
                      <a:pt x="127069" y="99108"/>
                    </a:lnTo>
                    <a:lnTo>
                      <a:pt x="153501" y="34558"/>
                    </a:lnTo>
                    <a:lnTo>
                      <a:pt x="186597" y="46678"/>
                    </a:lnTo>
                    <a:lnTo>
                      <a:pt x="212824" y="10021"/>
                    </a:lnTo>
                    <a:lnTo>
                      <a:pt x="225012" y="20407"/>
                    </a:lnTo>
                    <a:lnTo>
                      <a:pt x="238068" y="1"/>
                    </a:lnTo>
                  </a:path>
                </a:pathLst>
              </a:custGeom>
              <a:solidFill>
                <a:schemeClr val="accent5"/>
              </a:solidFill>
              <a:ln w="9700" cap="rnd"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6"/>
              <p:cNvSpPr/>
              <p:nvPr/>
            </p:nvSpPr>
            <p:spPr>
              <a:xfrm>
                <a:off x="2090950" y="3541950"/>
                <a:ext cx="75925" cy="75925"/>
              </a:xfrm>
              <a:custGeom>
                <a:avLst/>
                <a:gdLst/>
                <a:ahLst/>
                <a:cxnLst/>
                <a:rect l="l" t="t" r="r" b="b"/>
                <a:pathLst>
                  <a:path w="3037" h="3037" extrusionOk="0">
                    <a:moveTo>
                      <a:pt x="1507" y="1"/>
                    </a:moveTo>
                    <a:cubicBezTo>
                      <a:pt x="686" y="1"/>
                      <a:pt x="1" y="663"/>
                      <a:pt x="1" y="1507"/>
                    </a:cubicBezTo>
                    <a:cubicBezTo>
                      <a:pt x="1" y="2352"/>
                      <a:pt x="686" y="3037"/>
                      <a:pt x="1507" y="3037"/>
                    </a:cubicBezTo>
                    <a:cubicBezTo>
                      <a:pt x="2352" y="3037"/>
                      <a:pt x="3037" y="2352"/>
                      <a:pt x="3037" y="1507"/>
                    </a:cubicBezTo>
                    <a:cubicBezTo>
                      <a:pt x="3037" y="663"/>
                      <a:pt x="2352" y="1"/>
                      <a:pt x="1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6"/>
              <p:cNvSpPr/>
              <p:nvPr/>
            </p:nvSpPr>
            <p:spPr>
              <a:xfrm>
                <a:off x="906900" y="2272300"/>
                <a:ext cx="75925" cy="75925"/>
              </a:xfrm>
              <a:custGeom>
                <a:avLst/>
                <a:gdLst/>
                <a:ahLst/>
                <a:cxnLst/>
                <a:rect l="l" t="t" r="r" b="b"/>
                <a:pathLst>
                  <a:path w="3037" h="3037" extrusionOk="0">
                    <a:moveTo>
                      <a:pt x="1507" y="1"/>
                    </a:moveTo>
                    <a:cubicBezTo>
                      <a:pt x="662" y="1"/>
                      <a:pt x="0" y="685"/>
                      <a:pt x="0" y="1530"/>
                    </a:cubicBezTo>
                    <a:cubicBezTo>
                      <a:pt x="0" y="2375"/>
                      <a:pt x="662" y="3036"/>
                      <a:pt x="1507" y="3036"/>
                    </a:cubicBezTo>
                    <a:cubicBezTo>
                      <a:pt x="2351" y="3036"/>
                      <a:pt x="3036" y="2375"/>
                      <a:pt x="3036" y="1530"/>
                    </a:cubicBezTo>
                    <a:cubicBezTo>
                      <a:pt x="3036" y="685"/>
                      <a:pt x="2351" y="1"/>
                      <a:pt x="1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6"/>
              <p:cNvSpPr/>
              <p:nvPr/>
            </p:nvSpPr>
            <p:spPr>
              <a:xfrm>
                <a:off x="2806525" y="3592175"/>
                <a:ext cx="75925" cy="75925"/>
              </a:xfrm>
              <a:custGeom>
                <a:avLst/>
                <a:gdLst/>
                <a:ahLst/>
                <a:cxnLst/>
                <a:rect l="l" t="t" r="r" b="b"/>
                <a:pathLst>
                  <a:path w="3037" h="3037" extrusionOk="0">
                    <a:moveTo>
                      <a:pt x="1530" y="1"/>
                    </a:moveTo>
                    <a:cubicBezTo>
                      <a:pt x="685" y="1"/>
                      <a:pt x="1" y="685"/>
                      <a:pt x="1" y="1507"/>
                    </a:cubicBezTo>
                    <a:cubicBezTo>
                      <a:pt x="1" y="2352"/>
                      <a:pt x="685" y="3036"/>
                      <a:pt x="1530" y="3036"/>
                    </a:cubicBezTo>
                    <a:cubicBezTo>
                      <a:pt x="2375" y="3036"/>
                      <a:pt x="3036" y="2352"/>
                      <a:pt x="3036" y="1507"/>
                    </a:cubicBezTo>
                    <a:cubicBezTo>
                      <a:pt x="3036" y="685"/>
                      <a:pt x="2375" y="1"/>
                      <a:pt x="1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6"/>
              <p:cNvSpPr/>
              <p:nvPr/>
            </p:nvSpPr>
            <p:spPr>
              <a:xfrm>
                <a:off x="4094450" y="3878625"/>
                <a:ext cx="75925" cy="75925"/>
              </a:xfrm>
              <a:custGeom>
                <a:avLst/>
                <a:gdLst/>
                <a:ahLst/>
                <a:cxnLst/>
                <a:rect l="l" t="t" r="r" b="b"/>
                <a:pathLst>
                  <a:path w="3037" h="3037" extrusionOk="0">
                    <a:moveTo>
                      <a:pt x="1507" y="1"/>
                    </a:moveTo>
                    <a:cubicBezTo>
                      <a:pt x="662" y="1"/>
                      <a:pt x="0" y="686"/>
                      <a:pt x="0" y="1530"/>
                    </a:cubicBezTo>
                    <a:cubicBezTo>
                      <a:pt x="0" y="2352"/>
                      <a:pt x="662" y="3037"/>
                      <a:pt x="1507" y="3037"/>
                    </a:cubicBezTo>
                    <a:cubicBezTo>
                      <a:pt x="2351" y="3037"/>
                      <a:pt x="3036" y="2352"/>
                      <a:pt x="3036" y="1530"/>
                    </a:cubicBezTo>
                    <a:cubicBezTo>
                      <a:pt x="3036" y="686"/>
                      <a:pt x="2351" y="1"/>
                      <a:pt x="1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6"/>
              <p:cNvSpPr/>
              <p:nvPr/>
            </p:nvSpPr>
            <p:spPr>
              <a:xfrm>
                <a:off x="5582075" y="2565050"/>
                <a:ext cx="75925" cy="75900"/>
              </a:xfrm>
              <a:custGeom>
                <a:avLst/>
                <a:gdLst/>
                <a:ahLst/>
                <a:cxnLst/>
                <a:rect l="l" t="t" r="r" b="b"/>
                <a:pathLst>
                  <a:path w="3037" h="3036" extrusionOk="0">
                    <a:moveTo>
                      <a:pt x="1530" y="0"/>
                    </a:moveTo>
                    <a:cubicBezTo>
                      <a:pt x="686" y="0"/>
                      <a:pt x="1" y="662"/>
                      <a:pt x="1" y="1507"/>
                    </a:cubicBezTo>
                    <a:cubicBezTo>
                      <a:pt x="1" y="2351"/>
                      <a:pt x="686" y="3036"/>
                      <a:pt x="1530" y="3036"/>
                    </a:cubicBezTo>
                    <a:cubicBezTo>
                      <a:pt x="2352" y="3036"/>
                      <a:pt x="3037" y="2351"/>
                      <a:pt x="3037" y="1507"/>
                    </a:cubicBezTo>
                    <a:cubicBezTo>
                      <a:pt x="3037" y="662"/>
                      <a:pt x="2352" y="0"/>
                      <a:pt x="1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6"/>
              <p:cNvSpPr/>
              <p:nvPr/>
            </p:nvSpPr>
            <p:spPr>
              <a:xfrm>
                <a:off x="6236025" y="1646325"/>
                <a:ext cx="75925" cy="75925"/>
              </a:xfrm>
              <a:custGeom>
                <a:avLst/>
                <a:gdLst/>
                <a:ahLst/>
                <a:cxnLst/>
                <a:rect l="l" t="t" r="r" b="b"/>
                <a:pathLst>
                  <a:path w="3037" h="3037" extrusionOk="0">
                    <a:moveTo>
                      <a:pt x="1507" y="0"/>
                    </a:moveTo>
                    <a:cubicBezTo>
                      <a:pt x="686" y="0"/>
                      <a:pt x="1" y="662"/>
                      <a:pt x="1" y="1507"/>
                    </a:cubicBezTo>
                    <a:cubicBezTo>
                      <a:pt x="1" y="2351"/>
                      <a:pt x="686" y="3036"/>
                      <a:pt x="1507" y="3036"/>
                    </a:cubicBezTo>
                    <a:cubicBezTo>
                      <a:pt x="2352" y="3036"/>
                      <a:pt x="3037" y="2351"/>
                      <a:pt x="3037" y="1507"/>
                    </a:cubicBezTo>
                    <a:cubicBezTo>
                      <a:pt x="3037" y="662"/>
                      <a:pt x="2352" y="0"/>
                      <a:pt x="15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6"/>
              <p:cNvSpPr/>
              <p:nvPr/>
            </p:nvSpPr>
            <p:spPr>
              <a:xfrm>
                <a:off x="6540750" y="1911100"/>
                <a:ext cx="75925" cy="75925"/>
              </a:xfrm>
              <a:custGeom>
                <a:avLst/>
                <a:gdLst/>
                <a:ahLst/>
                <a:cxnLst/>
                <a:rect l="l" t="t" r="r" b="b"/>
                <a:pathLst>
                  <a:path w="3037" h="3037" extrusionOk="0">
                    <a:moveTo>
                      <a:pt x="1530" y="0"/>
                    </a:moveTo>
                    <a:cubicBezTo>
                      <a:pt x="685" y="0"/>
                      <a:pt x="1" y="685"/>
                      <a:pt x="1" y="1530"/>
                    </a:cubicBezTo>
                    <a:cubicBezTo>
                      <a:pt x="1" y="2374"/>
                      <a:pt x="685" y="3036"/>
                      <a:pt x="1530" y="3036"/>
                    </a:cubicBezTo>
                    <a:cubicBezTo>
                      <a:pt x="2374" y="3036"/>
                      <a:pt x="3036" y="2374"/>
                      <a:pt x="3036" y="1530"/>
                    </a:cubicBezTo>
                    <a:cubicBezTo>
                      <a:pt x="3036" y="685"/>
                      <a:pt x="2374" y="0"/>
                      <a:pt x="1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6"/>
              <p:cNvSpPr/>
              <p:nvPr/>
            </p:nvSpPr>
            <p:spPr>
              <a:xfrm>
                <a:off x="6846050" y="1372425"/>
                <a:ext cx="106150" cy="122700"/>
              </a:xfrm>
              <a:custGeom>
                <a:avLst/>
                <a:gdLst/>
                <a:ahLst/>
                <a:cxnLst/>
                <a:rect l="l" t="t" r="r" b="b"/>
                <a:pathLst>
                  <a:path w="4246" h="4908" extrusionOk="0">
                    <a:moveTo>
                      <a:pt x="4246" y="0"/>
                    </a:moveTo>
                    <a:lnTo>
                      <a:pt x="0" y="3515"/>
                    </a:lnTo>
                    <a:lnTo>
                      <a:pt x="2488" y="4908"/>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16"/>
            <p:cNvGrpSpPr/>
            <p:nvPr/>
          </p:nvGrpSpPr>
          <p:grpSpPr>
            <a:xfrm rot="2699601" flipH="1">
              <a:off x="6626142" y="-693602"/>
              <a:ext cx="3680921" cy="1462496"/>
              <a:chOff x="906900" y="1372425"/>
              <a:chExt cx="6045300" cy="2582125"/>
            </a:xfrm>
          </p:grpSpPr>
          <p:sp>
            <p:nvSpPr>
              <p:cNvPr id="177" name="Google Shape;177;p16"/>
              <p:cNvSpPr/>
              <p:nvPr/>
            </p:nvSpPr>
            <p:spPr>
              <a:xfrm>
                <a:off x="955400" y="1439175"/>
                <a:ext cx="5951725" cy="2477725"/>
              </a:xfrm>
              <a:custGeom>
                <a:avLst/>
                <a:gdLst/>
                <a:ahLst/>
                <a:cxnLst/>
                <a:rect l="l" t="t" r="r" b="b"/>
                <a:pathLst>
                  <a:path w="238069" h="99109" fill="none" extrusionOk="0">
                    <a:moveTo>
                      <a:pt x="0" y="35426"/>
                    </a:moveTo>
                    <a:lnTo>
                      <a:pt x="47135" y="86098"/>
                    </a:lnTo>
                    <a:lnTo>
                      <a:pt x="62633" y="57817"/>
                    </a:lnTo>
                    <a:lnTo>
                      <a:pt x="75347" y="87764"/>
                    </a:lnTo>
                    <a:lnTo>
                      <a:pt x="102098" y="62222"/>
                    </a:lnTo>
                    <a:lnTo>
                      <a:pt x="127069" y="99108"/>
                    </a:lnTo>
                    <a:lnTo>
                      <a:pt x="153501" y="34558"/>
                    </a:lnTo>
                    <a:lnTo>
                      <a:pt x="186597" y="46678"/>
                    </a:lnTo>
                    <a:lnTo>
                      <a:pt x="212824" y="10021"/>
                    </a:lnTo>
                    <a:lnTo>
                      <a:pt x="225012" y="20407"/>
                    </a:lnTo>
                    <a:lnTo>
                      <a:pt x="238068" y="1"/>
                    </a:lnTo>
                  </a:path>
                </a:pathLst>
              </a:custGeom>
              <a:solidFill>
                <a:schemeClr val="accent5"/>
              </a:solidFill>
              <a:ln w="9700" cap="rnd"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p:nvPr/>
            </p:nvSpPr>
            <p:spPr>
              <a:xfrm>
                <a:off x="2090950" y="3541950"/>
                <a:ext cx="75925" cy="75925"/>
              </a:xfrm>
              <a:custGeom>
                <a:avLst/>
                <a:gdLst/>
                <a:ahLst/>
                <a:cxnLst/>
                <a:rect l="l" t="t" r="r" b="b"/>
                <a:pathLst>
                  <a:path w="3037" h="3037" extrusionOk="0">
                    <a:moveTo>
                      <a:pt x="1507" y="1"/>
                    </a:moveTo>
                    <a:cubicBezTo>
                      <a:pt x="686" y="1"/>
                      <a:pt x="1" y="663"/>
                      <a:pt x="1" y="1507"/>
                    </a:cubicBezTo>
                    <a:cubicBezTo>
                      <a:pt x="1" y="2352"/>
                      <a:pt x="686" y="3037"/>
                      <a:pt x="1507" y="3037"/>
                    </a:cubicBezTo>
                    <a:cubicBezTo>
                      <a:pt x="2352" y="3037"/>
                      <a:pt x="3037" y="2352"/>
                      <a:pt x="3037" y="1507"/>
                    </a:cubicBezTo>
                    <a:cubicBezTo>
                      <a:pt x="3037" y="663"/>
                      <a:pt x="2352" y="1"/>
                      <a:pt x="1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6"/>
              <p:cNvSpPr/>
              <p:nvPr/>
            </p:nvSpPr>
            <p:spPr>
              <a:xfrm>
                <a:off x="906900" y="2272300"/>
                <a:ext cx="75925" cy="75925"/>
              </a:xfrm>
              <a:custGeom>
                <a:avLst/>
                <a:gdLst/>
                <a:ahLst/>
                <a:cxnLst/>
                <a:rect l="l" t="t" r="r" b="b"/>
                <a:pathLst>
                  <a:path w="3037" h="3037" extrusionOk="0">
                    <a:moveTo>
                      <a:pt x="1507" y="1"/>
                    </a:moveTo>
                    <a:cubicBezTo>
                      <a:pt x="662" y="1"/>
                      <a:pt x="0" y="685"/>
                      <a:pt x="0" y="1530"/>
                    </a:cubicBezTo>
                    <a:cubicBezTo>
                      <a:pt x="0" y="2375"/>
                      <a:pt x="662" y="3036"/>
                      <a:pt x="1507" y="3036"/>
                    </a:cubicBezTo>
                    <a:cubicBezTo>
                      <a:pt x="2351" y="3036"/>
                      <a:pt x="3036" y="2375"/>
                      <a:pt x="3036" y="1530"/>
                    </a:cubicBezTo>
                    <a:cubicBezTo>
                      <a:pt x="3036" y="685"/>
                      <a:pt x="2351" y="1"/>
                      <a:pt x="1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6"/>
              <p:cNvSpPr/>
              <p:nvPr/>
            </p:nvSpPr>
            <p:spPr>
              <a:xfrm>
                <a:off x="2806525" y="3592175"/>
                <a:ext cx="75925" cy="75925"/>
              </a:xfrm>
              <a:custGeom>
                <a:avLst/>
                <a:gdLst/>
                <a:ahLst/>
                <a:cxnLst/>
                <a:rect l="l" t="t" r="r" b="b"/>
                <a:pathLst>
                  <a:path w="3037" h="3037" extrusionOk="0">
                    <a:moveTo>
                      <a:pt x="1530" y="1"/>
                    </a:moveTo>
                    <a:cubicBezTo>
                      <a:pt x="685" y="1"/>
                      <a:pt x="1" y="685"/>
                      <a:pt x="1" y="1507"/>
                    </a:cubicBezTo>
                    <a:cubicBezTo>
                      <a:pt x="1" y="2352"/>
                      <a:pt x="685" y="3036"/>
                      <a:pt x="1530" y="3036"/>
                    </a:cubicBezTo>
                    <a:cubicBezTo>
                      <a:pt x="2375" y="3036"/>
                      <a:pt x="3036" y="2352"/>
                      <a:pt x="3036" y="1507"/>
                    </a:cubicBezTo>
                    <a:cubicBezTo>
                      <a:pt x="3036" y="685"/>
                      <a:pt x="2375" y="1"/>
                      <a:pt x="15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6"/>
              <p:cNvSpPr/>
              <p:nvPr/>
            </p:nvSpPr>
            <p:spPr>
              <a:xfrm>
                <a:off x="4094450" y="3878625"/>
                <a:ext cx="75925" cy="75925"/>
              </a:xfrm>
              <a:custGeom>
                <a:avLst/>
                <a:gdLst/>
                <a:ahLst/>
                <a:cxnLst/>
                <a:rect l="l" t="t" r="r" b="b"/>
                <a:pathLst>
                  <a:path w="3037" h="3037" extrusionOk="0">
                    <a:moveTo>
                      <a:pt x="1507" y="1"/>
                    </a:moveTo>
                    <a:cubicBezTo>
                      <a:pt x="662" y="1"/>
                      <a:pt x="0" y="686"/>
                      <a:pt x="0" y="1530"/>
                    </a:cubicBezTo>
                    <a:cubicBezTo>
                      <a:pt x="0" y="2352"/>
                      <a:pt x="662" y="3037"/>
                      <a:pt x="1507" y="3037"/>
                    </a:cubicBezTo>
                    <a:cubicBezTo>
                      <a:pt x="2351" y="3037"/>
                      <a:pt x="3036" y="2352"/>
                      <a:pt x="3036" y="1530"/>
                    </a:cubicBezTo>
                    <a:cubicBezTo>
                      <a:pt x="3036" y="686"/>
                      <a:pt x="2351" y="1"/>
                      <a:pt x="15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6"/>
              <p:cNvSpPr/>
              <p:nvPr/>
            </p:nvSpPr>
            <p:spPr>
              <a:xfrm>
                <a:off x="5582075" y="2565050"/>
                <a:ext cx="75925" cy="75900"/>
              </a:xfrm>
              <a:custGeom>
                <a:avLst/>
                <a:gdLst/>
                <a:ahLst/>
                <a:cxnLst/>
                <a:rect l="l" t="t" r="r" b="b"/>
                <a:pathLst>
                  <a:path w="3037" h="3036" extrusionOk="0">
                    <a:moveTo>
                      <a:pt x="1530" y="0"/>
                    </a:moveTo>
                    <a:cubicBezTo>
                      <a:pt x="686" y="0"/>
                      <a:pt x="1" y="662"/>
                      <a:pt x="1" y="1507"/>
                    </a:cubicBezTo>
                    <a:cubicBezTo>
                      <a:pt x="1" y="2351"/>
                      <a:pt x="686" y="3036"/>
                      <a:pt x="1530" y="3036"/>
                    </a:cubicBezTo>
                    <a:cubicBezTo>
                      <a:pt x="2352" y="3036"/>
                      <a:pt x="3037" y="2351"/>
                      <a:pt x="3037" y="1507"/>
                    </a:cubicBezTo>
                    <a:cubicBezTo>
                      <a:pt x="3037" y="662"/>
                      <a:pt x="2352" y="0"/>
                      <a:pt x="1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6"/>
              <p:cNvSpPr/>
              <p:nvPr/>
            </p:nvSpPr>
            <p:spPr>
              <a:xfrm>
                <a:off x="6236025" y="1646325"/>
                <a:ext cx="75925" cy="75925"/>
              </a:xfrm>
              <a:custGeom>
                <a:avLst/>
                <a:gdLst/>
                <a:ahLst/>
                <a:cxnLst/>
                <a:rect l="l" t="t" r="r" b="b"/>
                <a:pathLst>
                  <a:path w="3037" h="3037" extrusionOk="0">
                    <a:moveTo>
                      <a:pt x="1507" y="0"/>
                    </a:moveTo>
                    <a:cubicBezTo>
                      <a:pt x="686" y="0"/>
                      <a:pt x="1" y="662"/>
                      <a:pt x="1" y="1507"/>
                    </a:cubicBezTo>
                    <a:cubicBezTo>
                      <a:pt x="1" y="2351"/>
                      <a:pt x="686" y="3036"/>
                      <a:pt x="1507" y="3036"/>
                    </a:cubicBezTo>
                    <a:cubicBezTo>
                      <a:pt x="2352" y="3036"/>
                      <a:pt x="3037" y="2351"/>
                      <a:pt x="3037" y="1507"/>
                    </a:cubicBezTo>
                    <a:cubicBezTo>
                      <a:pt x="3037" y="662"/>
                      <a:pt x="2352" y="0"/>
                      <a:pt x="150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6"/>
              <p:cNvSpPr/>
              <p:nvPr/>
            </p:nvSpPr>
            <p:spPr>
              <a:xfrm>
                <a:off x="6540750" y="1911100"/>
                <a:ext cx="75925" cy="75925"/>
              </a:xfrm>
              <a:custGeom>
                <a:avLst/>
                <a:gdLst/>
                <a:ahLst/>
                <a:cxnLst/>
                <a:rect l="l" t="t" r="r" b="b"/>
                <a:pathLst>
                  <a:path w="3037" h="3037" extrusionOk="0">
                    <a:moveTo>
                      <a:pt x="1530" y="0"/>
                    </a:moveTo>
                    <a:cubicBezTo>
                      <a:pt x="685" y="0"/>
                      <a:pt x="1" y="685"/>
                      <a:pt x="1" y="1530"/>
                    </a:cubicBezTo>
                    <a:cubicBezTo>
                      <a:pt x="1" y="2374"/>
                      <a:pt x="685" y="3036"/>
                      <a:pt x="1530" y="3036"/>
                    </a:cubicBezTo>
                    <a:cubicBezTo>
                      <a:pt x="2374" y="3036"/>
                      <a:pt x="3036" y="2374"/>
                      <a:pt x="3036" y="1530"/>
                    </a:cubicBezTo>
                    <a:cubicBezTo>
                      <a:pt x="3036" y="685"/>
                      <a:pt x="2374" y="0"/>
                      <a:pt x="153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6"/>
              <p:cNvSpPr/>
              <p:nvPr/>
            </p:nvSpPr>
            <p:spPr>
              <a:xfrm>
                <a:off x="6846050" y="1372425"/>
                <a:ext cx="106150" cy="122700"/>
              </a:xfrm>
              <a:custGeom>
                <a:avLst/>
                <a:gdLst/>
                <a:ahLst/>
                <a:cxnLst/>
                <a:rect l="l" t="t" r="r" b="b"/>
                <a:pathLst>
                  <a:path w="4246" h="4908" extrusionOk="0">
                    <a:moveTo>
                      <a:pt x="4246" y="0"/>
                    </a:moveTo>
                    <a:lnTo>
                      <a:pt x="0" y="3515"/>
                    </a:lnTo>
                    <a:lnTo>
                      <a:pt x="2488" y="4908"/>
                    </a:lnTo>
                    <a:lnTo>
                      <a:pt x="424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16"/>
          <p:cNvGrpSpPr/>
          <p:nvPr/>
        </p:nvGrpSpPr>
        <p:grpSpPr>
          <a:xfrm>
            <a:off x="8430773" y="174542"/>
            <a:ext cx="499796" cy="499796"/>
            <a:chOff x="3004525" y="3774475"/>
            <a:chExt cx="448650" cy="448650"/>
          </a:xfrm>
        </p:grpSpPr>
        <p:sp>
          <p:nvSpPr>
            <p:cNvPr id="187" name="Google Shape;187;p16"/>
            <p:cNvSpPr/>
            <p:nvPr/>
          </p:nvSpPr>
          <p:spPr>
            <a:xfrm>
              <a:off x="3004525" y="3774475"/>
              <a:ext cx="448650" cy="448650"/>
            </a:xfrm>
            <a:custGeom>
              <a:avLst/>
              <a:gdLst/>
              <a:ahLst/>
              <a:cxnLst/>
              <a:rect l="l" t="t" r="r" b="b"/>
              <a:pathLst>
                <a:path w="17946" h="17946" extrusionOk="0">
                  <a:moveTo>
                    <a:pt x="8973" y="0"/>
                  </a:moveTo>
                  <a:cubicBezTo>
                    <a:pt x="4036" y="0"/>
                    <a:pt x="1" y="4010"/>
                    <a:pt x="1" y="8973"/>
                  </a:cubicBezTo>
                  <a:cubicBezTo>
                    <a:pt x="1" y="13910"/>
                    <a:pt x="4036" y="17945"/>
                    <a:pt x="8973" y="17945"/>
                  </a:cubicBezTo>
                  <a:cubicBezTo>
                    <a:pt x="13936" y="17945"/>
                    <a:pt x="17946" y="13910"/>
                    <a:pt x="17946" y="8973"/>
                  </a:cubicBezTo>
                  <a:cubicBezTo>
                    <a:pt x="17946" y="4010"/>
                    <a:pt x="13936" y="0"/>
                    <a:pt x="8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6"/>
            <p:cNvSpPr/>
            <p:nvPr/>
          </p:nvSpPr>
          <p:spPr>
            <a:xfrm>
              <a:off x="3072200" y="3840250"/>
              <a:ext cx="313950" cy="309550"/>
            </a:xfrm>
            <a:custGeom>
              <a:avLst/>
              <a:gdLst/>
              <a:ahLst/>
              <a:cxnLst/>
              <a:rect l="l" t="t" r="r" b="b"/>
              <a:pathLst>
                <a:path w="12558" h="12382" extrusionOk="0">
                  <a:moveTo>
                    <a:pt x="6392" y="4136"/>
                  </a:moveTo>
                  <a:cubicBezTo>
                    <a:pt x="7620" y="4136"/>
                    <a:pt x="8597" y="5114"/>
                    <a:pt x="8597" y="6317"/>
                  </a:cubicBezTo>
                  <a:cubicBezTo>
                    <a:pt x="8597" y="7520"/>
                    <a:pt x="7620" y="8497"/>
                    <a:pt x="6392" y="8497"/>
                  </a:cubicBezTo>
                  <a:cubicBezTo>
                    <a:pt x="5189" y="8497"/>
                    <a:pt x="4211" y="7520"/>
                    <a:pt x="4211" y="6317"/>
                  </a:cubicBezTo>
                  <a:cubicBezTo>
                    <a:pt x="4211" y="5114"/>
                    <a:pt x="5189" y="4136"/>
                    <a:pt x="6392" y="4136"/>
                  </a:cubicBezTo>
                  <a:close/>
                  <a:moveTo>
                    <a:pt x="5264" y="1"/>
                  </a:moveTo>
                  <a:lnTo>
                    <a:pt x="4788" y="1856"/>
                  </a:lnTo>
                  <a:cubicBezTo>
                    <a:pt x="4562" y="1931"/>
                    <a:pt x="4361" y="2006"/>
                    <a:pt x="4186" y="2106"/>
                  </a:cubicBezTo>
                  <a:lnTo>
                    <a:pt x="2557" y="1004"/>
                  </a:lnTo>
                  <a:lnTo>
                    <a:pt x="2206" y="1304"/>
                  </a:lnTo>
                  <a:lnTo>
                    <a:pt x="1354" y="2056"/>
                  </a:lnTo>
                  <a:lnTo>
                    <a:pt x="1003" y="2357"/>
                  </a:lnTo>
                  <a:lnTo>
                    <a:pt x="2006" y="4312"/>
                  </a:lnTo>
                  <a:cubicBezTo>
                    <a:pt x="1981" y="4412"/>
                    <a:pt x="1930" y="4512"/>
                    <a:pt x="1880" y="4613"/>
                  </a:cubicBezTo>
                  <a:lnTo>
                    <a:pt x="1" y="5089"/>
                  </a:lnTo>
                  <a:lnTo>
                    <a:pt x="1" y="5565"/>
                  </a:lnTo>
                  <a:lnTo>
                    <a:pt x="1" y="6693"/>
                  </a:lnTo>
                  <a:lnTo>
                    <a:pt x="1" y="7144"/>
                  </a:lnTo>
                  <a:lnTo>
                    <a:pt x="1755" y="7595"/>
                  </a:lnTo>
                  <a:cubicBezTo>
                    <a:pt x="1805" y="7745"/>
                    <a:pt x="1855" y="7896"/>
                    <a:pt x="1905" y="8046"/>
                  </a:cubicBezTo>
                  <a:lnTo>
                    <a:pt x="878" y="10026"/>
                  </a:lnTo>
                  <a:lnTo>
                    <a:pt x="1229" y="10327"/>
                  </a:lnTo>
                  <a:lnTo>
                    <a:pt x="2081" y="11079"/>
                  </a:lnTo>
                  <a:lnTo>
                    <a:pt x="2432" y="11380"/>
                  </a:lnTo>
                  <a:lnTo>
                    <a:pt x="3910" y="10377"/>
                  </a:lnTo>
                  <a:cubicBezTo>
                    <a:pt x="4161" y="10527"/>
                    <a:pt x="4412" y="10653"/>
                    <a:pt x="4712" y="10753"/>
                  </a:cubicBezTo>
                  <a:lnTo>
                    <a:pt x="5113" y="12382"/>
                  </a:lnTo>
                  <a:lnTo>
                    <a:pt x="7169" y="12382"/>
                  </a:lnTo>
                  <a:lnTo>
                    <a:pt x="7570" y="10828"/>
                  </a:lnTo>
                  <a:cubicBezTo>
                    <a:pt x="7895" y="10753"/>
                    <a:pt x="8221" y="10628"/>
                    <a:pt x="8522" y="10452"/>
                  </a:cubicBezTo>
                  <a:lnTo>
                    <a:pt x="9875" y="11380"/>
                  </a:lnTo>
                  <a:lnTo>
                    <a:pt x="10226" y="11079"/>
                  </a:lnTo>
                  <a:lnTo>
                    <a:pt x="11078" y="10327"/>
                  </a:lnTo>
                  <a:lnTo>
                    <a:pt x="11429" y="10026"/>
                  </a:lnTo>
                  <a:lnTo>
                    <a:pt x="10552" y="8322"/>
                  </a:lnTo>
                  <a:cubicBezTo>
                    <a:pt x="10652" y="8071"/>
                    <a:pt x="10727" y="7846"/>
                    <a:pt x="10803" y="7595"/>
                  </a:cubicBezTo>
                  <a:lnTo>
                    <a:pt x="12557" y="7144"/>
                  </a:lnTo>
                  <a:lnTo>
                    <a:pt x="12557" y="6693"/>
                  </a:lnTo>
                  <a:lnTo>
                    <a:pt x="12557" y="5565"/>
                  </a:lnTo>
                  <a:lnTo>
                    <a:pt x="12557" y="5089"/>
                  </a:lnTo>
                  <a:lnTo>
                    <a:pt x="10677" y="4613"/>
                  </a:lnTo>
                  <a:cubicBezTo>
                    <a:pt x="10627" y="4512"/>
                    <a:pt x="10602" y="4412"/>
                    <a:pt x="10552" y="4312"/>
                  </a:cubicBezTo>
                  <a:lnTo>
                    <a:pt x="11555" y="2357"/>
                  </a:lnTo>
                  <a:lnTo>
                    <a:pt x="11204" y="2056"/>
                  </a:lnTo>
                  <a:lnTo>
                    <a:pt x="10352" y="1304"/>
                  </a:lnTo>
                  <a:lnTo>
                    <a:pt x="10001" y="1004"/>
                  </a:lnTo>
                  <a:lnTo>
                    <a:pt x="8372" y="2106"/>
                  </a:lnTo>
                  <a:cubicBezTo>
                    <a:pt x="8196" y="2006"/>
                    <a:pt x="7996" y="1931"/>
                    <a:pt x="7795" y="1856"/>
                  </a:cubicBezTo>
                  <a:lnTo>
                    <a:pt x="73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58"/>
        <p:cNvGrpSpPr/>
        <p:nvPr/>
      </p:nvGrpSpPr>
      <p:grpSpPr>
        <a:xfrm>
          <a:off x="0" y="0"/>
          <a:ext cx="0" cy="0"/>
          <a:chOff x="0" y="0"/>
          <a:chExt cx="0" cy="0"/>
        </a:xfrm>
      </p:grpSpPr>
      <p:sp>
        <p:nvSpPr>
          <p:cNvPr id="259" name="Google Shape;259;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0" name="Google Shape;260;p24"/>
          <p:cNvSpPr txBox="1">
            <a:spLocks noGrp="1"/>
          </p:cNvSpPr>
          <p:nvPr>
            <p:ph type="subTitle" idx="1"/>
          </p:nvPr>
        </p:nvSpPr>
        <p:spPr>
          <a:xfrm>
            <a:off x="4923076" y="2045975"/>
            <a:ext cx="3044400" cy="243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1" name="Google Shape;261;p24"/>
          <p:cNvSpPr txBox="1">
            <a:spLocks noGrp="1"/>
          </p:cNvSpPr>
          <p:nvPr>
            <p:ph type="subTitle" idx="2"/>
          </p:nvPr>
        </p:nvSpPr>
        <p:spPr>
          <a:xfrm>
            <a:off x="1176500" y="2045975"/>
            <a:ext cx="3044400" cy="24345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4"/>
          <p:cNvSpPr txBox="1">
            <a:spLocks noGrp="1"/>
          </p:cNvSpPr>
          <p:nvPr>
            <p:ph type="subTitle" idx="3"/>
          </p:nvPr>
        </p:nvSpPr>
        <p:spPr>
          <a:xfrm>
            <a:off x="1176511" y="1487075"/>
            <a:ext cx="3044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Inter Tight"/>
                <a:ea typeface="Inter Tight"/>
                <a:cs typeface="Inter Tight"/>
                <a:sym typeface="Inter Tigh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63" name="Google Shape;263;p24"/>
          <p:cNvSpPr txBox="1">
            <a:spLocks noGrp="1"/>
          </p:cNvSpPr>
          <p:nvPr>
            <p:ph type="subTitle" idx="4"/>
          </p:nvPr>
        </p:nvSpPr>
        <p:spPr>
          <a:xfrm>
            <a:off x="4923091" y="1487075"/>
            <a:ext cx="30444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1900" b="1">
                <a:latin typeface="Inter Tight"/>
                <a:ea typeface="Inter Tight"/>
                <a:cs typeface="Inter Tight"/>
                <a:sym typeface="Inter Tigh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64" name="Google Shape;264;p24"/>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65" name="Google Shape;265;p24"/>
          <p:cNvGrpSpPr/>
          <p:nvPr/>
        </p:nvGrpSpPr>
        <p:grpSpPr>
          <a:xfrm>
            <a:off x="273625" y="201525"/>
            <a:ext cx="389298" cy="401704"/>
            <a:chOff x="8584700" y="137800"/>
            <a:chExt cx="389298" cy="401704"/>
          </a:xfrm>
        </p:grpSpPr>
        <p:sp>
          <p:nvSpPr>
            <p:cNvPr id="266" name="Google Shape;266;p24"/>
            <p:cNvSpPr/>
            <p:nvPr/>
          </p:nvSpPr>
          <p:spPr>
            <a:xfrm>
              <a:off x="8597077" y="147517"/>
              <a:ext cx="376921" cy="376921"/>
            </a:xfrm>
            <a:custGeom>
              <a:avLst/>
              <a:gdLst/>
              <a:ahLst/>
              <a:cxnLst/>
              <a:rect l="l" t="t" r="r" b="b"/>
              <a:pathLst>
                <a:path w="11481" h="11481" extrusionOk="0">
                  <a:moveTo>
                    <a:pt x="10835" y="0"/>
                  </a:moveTo>
                  <a:lnTo>
                    <a:pt x="0" y="10835"/>
                  </a:lnTo>
                  <a:lnTo>
                    <a:pt x="619" y="11480"/>
                  </a:lnTo>
                  <a:lnTo>
                    <a:pt x="11481" y="618"/>
                  </a:lnTo>
                  <a:lnTo>
                    <a:pt x="10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4"/>
            <p:cNvSpPr/>
            <p:nvPr/>
          </p:nvSpPr>
          <p:spPr>
            <a:xfrm>
              <a:off x="8584700" y="137800"/>
              <a:ext cx="175706" cy="201346"/>
            </a:xfrm>
            <a:custGeom>
              <a:avLst/>
              <a:gdLst/>
              <a:ahLst/>
              <a:cxnLst/>
              <a:rect l="l" t="t" r="r" b="b"/>
              <a:pathLst>
                <a:path w="5352" h="6133" extrusionOk="0">
                  <a:moveTo>
                    <a:pt x="3173" y="888"/>
                  </a:moveTo>
                  <a:cubicBezTo>
                    <a:pt x="3496" y="888"/>
                    <a:pt x="3765" y="995"/>
                    <a:pt x="4007" y="1210"/>
                  </a:cubicBezTo>
                  <a:cubicBezTo>
                    <a:pt x="4303" y="1506"/>
                    <a:pt x="4464" y="1963"/>
                    <a:pt x="4464" y="2501"/>
                  </a:cubicBezTo>
                  <a:cubicBezTo>
                    <a:pt x="4464" y="3065"/>
                    <a:pt x="4249" y="3737"/>
                    <a:pt x="3846" y="4275"/>
                  </a:cubicBezTo>
                  <a:cubicBezTo>
                    <a:pt x="3362" y="4920"/>
                    <a:pt x="2716" y="5243"/>
                    <a:pt x="2206" y="5243"/>
                  </a:cubicBezTo>
                  <a:cubicBezTo>
                    <a:pt x="1883" y="5243"/>
                    <a:pt x="1614" y="5136"/>
                    <a:pt x="1372" y="4920"/>
                  </a:cubicBezTo>
                  <a:cubicBezTo>
                    <a:pt x="1076" y="4625"/>
                    <a:pt x="915" y="4168"/>
                    <a:pt x="915" y="3630"/>
                  </a:cubicBezTo>
                  <a:cubicBezTo>
                    <a:pt x="915" y="3065"/>
                    <a:pt x="1103" y="2393"/>
                    <a:pt x="1507" y="1855"/>
                  </a:cubicBezTo>
                  <a:cubicBezTo>
                    <a:pt x="2017" y="1210"/>
                    <a:pt x="2663" y="888"/>
                    <a:pt x="3173" y="888"/>
                  </a:cubicBezTo>
                  <a:close/>
                  <a:moveTo>
                    <a:pt x="3173" y="0"/>
                  </a:moveTo>
                  <a:cubicBezTo>
                    <a:pt x="2313" y="0"/>
                    <a:pt x="1426" y="484"/>
                    <a:pt x="807" y="1318"/>
                  </a:cubicBezTo>
                  <a:cubicBezTo>
                    <a:pt x="270" y="2017"/>
                    <a:pt x="1" y="2850"/>
                    <a:pt x="1" y="3630"/>
                  </a:cubicBezTo>
                  <a:cubicBezTo>
                    <a:pt x="1" y="4356"/>
                    <a:pt x="243" y="5055"/>
                    <a:pt x="754" y="5566"/>
                  </a:cubicBezTo>
                  <a:cubicBezTo>
                    <a:pt x="1134" y="5921"/>
                    <a:pt x="1611" y="6133"/>
                    <a:pt x="2115" y="6133"/>
                  </a:cubicBezTo>
                  <a:cubicBezTo>
                    <a:pt x="2145" y="6133"/>
                    <a:pt x="2175" y="6132"/>
                    <a:pt x="2206" y="6130"/>
                  </a:cubicBezTo>
                  <a:cubicBezTo>
                    <a:pt x="3066" y="6130"/>
                    <a:pt x="3953" y="5646"/>
                    <a:pt x="4572" y="4813"/>
                  </a:cubicBezTo>
                  <a:cubicBezTo>
                    <a:pt x="5082" y="4114"/>
                    <a:pt x="5351" y="3280"/>
                    <a:pt x="5351" y="2501"/>
                  </a:cubicBezTo>
                  <a:cubicBezTo>
                    <a:pt x="5351" y="1775"/>
                    <a:pt x="5136" y="1076"/>
                    <a:pt x="4625" y="565"/>
                  </a:cubicBezTo>
                  <a:cubicBezTo>
                    <a:pt x="4222" y="189"/>
                    <a:pt x="3684"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4"/>
            <p:cNvSpPr/>
            <p:nvPr/>
          </p:nvSpPr>
          <p:spPr>
            <a:xfrm>
              <a:off x="8785090" y="338158"/>
              <a:ext cx="175673" cy="201346"/>
            </a:xfrm>
            <a:custGeom>
              <a:avLst/>
              <a:gdLst/>
              <a:ahLst/>
              <a:cxnLst/>
              <a:rect l="l" t="t" r="r" b="b"/>
              <a:pathLst>
                <a:path w="5351" h="6133" extrusionOk="0">
                  <a:moveTo>
                    <a:pt x="3173" y="888"/>
                  </a:moveTo>
                  <a:cubicBezTo>
                    <a:pt x="3495" y="888"/>
                    <a:pt x="3764" y="995"/>
                    <a:pt x="4006" y="1210"/>
                  </a:cubicBezTo>
                  <a:cubicBezTo>
                    <a:pt x="4302" y="1506"/>
                    <a:pt x="4463" y="1963"/>
                    <a:pt x="4463" y="2501"/>
                  </a:cubicBezTo>
                  <a:cubicBezTo>
                    <a:pt x="4463" y="3065"/>
                    <a:pt x="4248" y="3738"/>
                    <a:pt x="3845" y="4275"/>
                  </a:cubicBezTo>
                  <a:cubicBezTo>
                    <a:pt x="3361" y="4921"/>
                    <a:pt x="2716" y="5243"/>
                    <a:pt x="2205" y="5243"/>
                  </a:cubicBezTo>
                  <a:cubicBezTo>
                    <a:pt x="1882" y="5243"/>
                    <a:pt x="1613" y="5136"/>
                    <a:pt x="1371" y="4921"/>
                  </a:cubicBezTo>
                  <a:cubicBezTo>
                    <a:pt x="1075" y="4625"/>
                    <a:pt x="914" y="4168"/>
                    <a:pt x="914" y="3630"/>
                  </a:cubicBezTo>
                  <a:cubicBezTo>
                    <a:pt x="914" y="3065"/>
                    <a:pt x="1102" y="2393"/>
                    <a:pt x="1506" y="1856"/>
                  </a:cubicBezTo>
                  <a:cubicBezTo>
                    <a:pt x="2016" y="1210"/>
                    <a:pt x="2662" y="888"/>
                    <a:pt x="3173" y="888"/>
                  </a:cubicBezTo>
                  <a:close/>
                  <a:moveTo>
                    <a:pt x="3173" y="0"/>
                  </a:moveTo>
                  <a:cubicBezTo>
                    <a:pt x="2312" y="0"/>
                    <a:pt x="1425" y="484"/>
                    <a:pt x="807" y="1318"/>
                  </a:cubicBezTo>
                  <a:cubicBezTo>
                    <a:pt x="269" y="2017"/>
                    <a:pt x="0" y="2850"/>
                    <a:pt x="0" y="3630"/>
                  </a:cubicBezTo>
                  <a:cubicBezTo>
                    <a:pt x="0" y="4356"/>
                    <a:pt x="242" y="5055"/>
                    <a:pt x="753" y="5566"/>
                  </a:cubicBezTo>
                  <a:cubicBezTo>
                    <a:pt x="1133" y="5921"/>
                    <a:pt x="1610" y="6133"/>
                    <a:pt x="2114" y="6133"/>
                  </a:cubicBezTo>
                  <a:cubicBezTo>
                    <a:pt x="2144" y="6133"/>
                    <a:pt x="2175" y="6132"/>
                    <a:pt x="2205" y="6130"/>
                  </a:cubicBezTo>
                  <a:cubicBezTo>
                    <a:pt x="3065" y="6130"/>
                    <a:pt x="3952" y="5647"/>
                    <a:pt x="4571" y="4813"/>
                  </a:cubicBezTo>
                  <a:cubicBezTo>
                    <a:pt x="5081" y="4114"/>
                    <a:pt x="5350" y="3281"/>
                    <a:pt x="5350" y="2501"/>
                  </a:cubicBezTo>
                  <a:cubicBezTo>
                    <a:pt x="5350" y="1775"/>
                    <a:pt x="5135" y="1076"/>
                    <a:pt x="4624" y="565"/>
                  </a:cubicBezTo>
                  <a:cubicBezTo>
                    <a:pt x="4221" y="189"/>
                    <a:pt x="3683"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 name="Google Shape;269;p24"/>
          <p:cNvGrpSpPr/>
          <p:nvPr/>
        </p:nvGrpSpPr>
        <p:grpSpPr>
          <a:xfrm>
            <a:off x="8308975" y="4389896"/>
            <a:ext cx="614450" cy="614472"/>
            <a:chOff x="132525" y="4264550"/>
            <a:chExt cx="678875" cy="678900"/>
          </a:xfrm>
        </p:grpSpPr>
        <p:sp>
          <p:nvSpPr>
            <p:cNvPr id="270" name="Google Shape;270;p24"/>
            <p:cNvSpPr/>
            <p:nvPr/>
          </p:nvSpPr>
          <p:spPr>
            <a:xfrm>
              <a:off x="205775" y="4338500"/>
              <a:ext cx="531700" cy="531700"/>
            </a:xfrm>
            <a:custGeom>
              <a:avLst/>
              <a:gdLst/>
              <a:ahLst/>
              <a:cxnLst/>
              <a:rect l="l" t="t" r="r" b="b"/>
              <a:pathLst>
                <a:path w="21268" h="21268" extrusionOk="0">
                  <a:moveTo>
                    <a:pt x="10621" y="3764"/>
                  </a:moveTo>
                  <a:cubicBezTo>
                    <a:pt x="13820" y="3764"/>
                    <a:pt x="16697" y="6023"/>
                    <a:pt x="17369" y="9276"/>
                  </a:cubicBezTo>
                  <a:cubicBezTo>
                    <a:pt x="17450" y="9733"/>
                    <a:pt x="17503" y="10190"/>
                    <a:pt x="17503" y="10620"/>
                  </a:cubicBezTo>
                  <a:cubicBezTo>
                    <a:pt x="17503" y="13820"/>
                    <a:pt x="15245" y="16697"/>
                    <a:pt x="11992" y="17342"/>
                  </a:cubicBezTo>
                  <a:cubicBezTo>
                    <a:pt x="11535" y="17449"/>
                    <a:pt x="11078" y="17503"/>
                    <a:pt x="10621" y="17503"/>
                  </a:cubicBezTo>
                  <a:cubicBezTo>
                    <a:pt x="7421" y="17503"/>
                    <a:pt x="4571" y="15245"/>
                    <a:pt x="3899" y="11991"/>
                  </a:cubicBezTo>
                  <a:cubicBezTo>
                    <a:pt x="3818" y="11534"/>
                    <a:pt x="3765" y="11077"/>
                    <a:pt x="3765" y="10620"/>
                  </a:cubicBezTo>
                  <a:cubicBezTo>
                    <a:pt x="3765" y="7421"/>
                    <a:pt x="6023" y="4544"/>
                    <a:pt x="9276" y="3899"/>
                  </a:cubicBezTo>
                  <a:cubicBezTo>
                    <a:pt x="9733" y="3818"/>
                    <a:pt x="10190" y="3764"/>
                    <a:pt x="10621" y="3764"/>
                  </a:cubicBezTo>
                  <a:close/>
                  <a:moveTo>
                    <a:pt x="10621" y="3415"/>
                  </a:moveTo>
                  <a:cubicBezTo>
                    <a:pt x="10164" y="3415"/>
                    <a:pt x="9680" y="3469"/>
                    <a:pt x="9196" y="3576"/>
                  </a:cubicBezTo>
                  <a:cubicBezTo>
                    <a:pt x="5781" y="4248"/>
                    <a:pt x="3442" y="7260"/>
                    <a:pt x="3442" y="10620"/>
                  </a:cubicBezTo>
                  <a:cubicBezTo>
                    <a:pt x="3442" y="11104"/>
                    <a:pt x="3469" y="11561"/>
                    <a:pt x="3576" y="12045"/>
                  </a:cubicBezTo>
                  <a:cubicBezTo>
                    <a:pt x="4249" y="15460"/>
                    <a:pt x="7260" y="17826"/>
                    <a:pt x="10621" y="17826"/>
                  </a:cubicBezTo>
                  <a:cubicBezTo>
                    <a:pt x="11105" y="17826"/>
                    <a:pt x="11588" y="17772"/>
                    <a:pt x="12046" y="17691"/>
                  </a:cubicBezTo>
                  <a:cubicBezTo>
                    <a:pt x="15460" y="16992"/>
                    <a:pt x="17826" y="13981"/>
                    <a:pt x="17826" y="10620"/>
                  </a:cubicBezTo>
                  <a:cubicBezTo>
                    <a:pt x="17826" y="10163"/>
                    <a:pt x="17772" y="9679"/>
                    <a:pt x="17692" y="9195"/>
                  </a:cubicBezTo>
                  <a:cubicBezTo>
                    <a:pt x="16993" y="5781"/>
                    <a:pt x="13981" y="3415"/>
                    <a:pt x="10621" y="3415"/>
                  </a:cubicBezTo>
                  <a:close/>
                  <a:moveTo>
                    <a:pt x="10621" y="323"/>
                  </a:moveTo>
                  <a:cubicBezTo>
                    <a:pt x="15433" y="323"/>
                    <a:pt x="19735" y="3711"/>
                    <a:pt x="20730" y="8577"/>
                  </a:cubicBezTo>
                  <a:cubicBezTo>
                    <a:pt x="20864" y="9276"/>
                    <a:pt x="20918" y="9948"/>
                    <a:pt x="20918" y="10620"/>
                  </a:cubicBezTo>
                  <a:cubicBezTo>
                    <a:pt x="20918" y="15433"/>
                    <a:pt x="17557" y="19735"/>
                    <a:pt x="12664" y="20729"/>
                  </a:cubicBezTo>
                  <a:cubicBezTo>
                    <a:pt x="11992" y="20864"/>
                    <a:pt x="11293" y="20918"/>
                    <a:pt x="10621" y="20918"/>
                  </a:cubicBezTo>
                  <a:cubicBezTo>
                    <a:pt x="5835" y="20918"/>
                    <a:pt x="1533" y="17557"/>
                    <a:pt x="538" y="12664"/>
                  </a:cubicBezTo>
                  <a:cubicBezTo>
                    <a:pt x="404" y="11991"/>
                    <a:pt x="323" y="11292"/>
                    <a:pt x="323" y="10620"/>
                  </a:cubicBezTo>
                  <a:cubicBezTo>
                    <a:pt x="323" y="5835"/>
                    <a:pt x="3711" y="1506"/>
                    <a:pt x="8577" y="538"/>
                  </a:cubicBezTo>
                  <a:cubicBezTo>
                    <a:pt x="9276" y="404"/>
                    <a:pt x="9948" y="323"/>
                    <a:pt x="10621" y="323"/>
                  </a:cubicBezTo>
                  <a:close/>
                  <a:moveTo>
                    <a:pt x="10621" y="0"/>
                  </a:moveTo>
                  <a:cubicBezTo>
                    <a:pt x="9948" y="0"/>
                    <a:pt x="9223" y="54"/>
                    <a:pt x="8523" y="189"/>
                  </a:cubicBezTo>
                  <a:cubicBezTo>
                    <a:pt x="3496" y="1210"/>
                    <a:pt x="1" y="5673"/>
                    <a:pt x="1" y="10620"/>
                  </a:cubicBezTo>
                  <a:cubicBezTo>
                    <a:pt x="1" y="11319"/>
                    <a:pt x="54" y="12018"/>
                    <a:pt x="216" y="12744"/>
                  </a:cubicBezTo>
                  <a:cubicBezTo>
                    <a:pt x="1210" y="17772"/>
                    <a:pt x="5674" y="21267"/>
                    <a:pt x="10621" y="21267"/>
                  </a:cubicBezTo>
                  <a:cubicBezTo>
                    <a:pt x="11320" y="21267"/>
                    <a:pt x="12019" y="21187"/>
                    <a:pt x="12745" y="21052"/>
                  </a:cubicBezTo>
                  <a:cubicBezTo>
                    <a:pt x="17772" y="20030"/>
                    <a:pt x="21267" y="15594"/>
                    <a:pt x="21267" y="10620"/>
                  </a:cubicBezTo>
                  <a:cubicBezTo>
                    <a:pt x="21267" y="9921"/>
                    <a:pt x="21187" y="9222"/>
                    <a:pt x="21052" y="8523"/>
                  </a:cubicBezTo>
                  <a:cubicBezTo>
                    <a:pt x="20031" y="3469"/>
                    <a:pt x="15594" y="0"/>
                    <a:pt x="106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4"/>
            <p:cNvSpPr/>
            <p:nvPr/>
          </p:nvSpPr>
          <p:spPr>
            <a:xfrm>
              <a:off x="132525" y="4264550"/>
              <a:ext cx="678875" cy="678900"/>
            </a:xfrm>
            <a:custGeom>
              <a:avLst/>
              <a:gdLst/>
              <a:ahLst/>
              <a:cxnLst/>
              <a:rect l="l" t="t" r="r" b="b"/>
              <a:pathLst>
                <a:path w="27155" h="27156" extrusionOk="0">
                  <a:moveTo>
                    <a:pt x="13527" y="4377"/>
                  </a:moveTo>
                  <a:cubicBezTo>
                    <a:pt x="13642" y="4377"/>
                    <a:pt x="13757" y="4379"/>
                    <a:pt x="13873" y="4383"/>
                  </a:cubicBezTo>
                  <a:cubicBezTo>
                    <a:pt x="18955" y="4545"/>
                    <a:pt x="22934" y="8819"/>
                    <a:pt x="22746" y="13901"/>
                  </a:cubicBezTo>
                  <a:cubicBezTo>
                    <a:pt x="22587" y="18883"/>
                    <a:pt x="18476" y="22805"/>
                    <a:pt x="13526" y="22805"/>
                  </a:cubicBezTo>
                  <a:cubicBezTo>
                    <a:pt x="13427" y="22805"/>
                    <a:pt x="13328" y="22803"/>
                    <a:pt x="13228" y="22800"/>
                  </a:cubicBezTo>
                  <a:cubicBezTo>
                    <a:pt x="8146" y="22612"/>
                    <a:pt x="4167" y="18337"/>
                    <a:pt x="4356" y="13256"/>
                  </a:cubicBezTo>
                  <a:cubicBezTo>
                    <a:pt x="4513" y="8290"/>
                    <a:pt x="8599" y="4377"/>
                    <a:pt x="13527" y="4377"/>
                  </a:cubicBezTo>
                  <a:close/>
                  <a:moveTo>
                    <a:pt x="11776" y="1"/>
                  </a:moveTo>
                  <a:lnTo>
                    <a:pt x="11776" y="1"/>
                  </a:lnTo>
                  <a:cubicBezTo>
                    <a:pt x="10862" y="135"/>
                    <a:pt x="9975" y="323"/>
                    <a:pt x="9114" y="619"/>
                  </a:cubicBezTo>
                  <a:cubicBezTo>
                    <a:pt x="9195" y="727"/>
                    <a:pt x="9249" y="834"/>
                    <a:pt x="9329" y="942"/>
                  </a:cubicBezTo>
                  <a:cubicBezTo>
                    <a:pt x="9894" y="2044"/>
                    <a:pt x="9491" y="3415"/>
                    <a:pt x="8388" y="4007"/>
                  </a:cubicBezTo>
                  <a:cubicBezTo>
                    <a:pt x="8053" y="4179"/>
                    <a:pt x="7692" y="4261"/>
                    <a:pt x="7336" y="4261"/>
                  </a:cubicBezTo>
                  <a:cubicBezTo>
                    <a:pt x="6523" y="4261"/>
                    <a:pt x="5735" y="3832"/>
                    <a:pt x="5323" y="3066"/>
                  </a:cubicBezTo>
                  <a:cubicBezTo>
                    <a:pt x="5270" y="2958"/>
                    <a:pt x="5243" y="2851"/>
                    <a:pt x="5189" y="2743"/>
                  </a:cubicBezTo>
                  <a:cubicBezTo>
                    <a:pt x="4463" y="3281"/>
                    <a:pt x="3818" y="3926"/>
                    <a:pt x="3226" y="4598"/>
                  </a:cubicBezTo>
                  <a:cubicBezTo>
                    <a:pt x="3334" y="4652"/>
                    <a:pt x="3441" y="4706"/>
                    <a:pt x="3522" y="4760"/>
                  </a:cubicBezTo>
                  <a:cubicBezTo>
                    <a:pt x="4598" y="5432"/>
                    <a:pt x="4920" y="6803"/>
                    <a:pt x="4248" y="7878"/>
                  </a:cubicBezTo>
                  <a:cubicBezTo>
                    <a:pt x="3810" y="8562"/>
                    <a:pt x="3064" y="8937"/>
                    <a:pt x="2307" y="8937"/>
                  </a:cubicBezTo>
                  <a:cubicBezTo>
                    <a:pt x="1903" y="8937"/>
                    <a:pt x="1495" y="8829"/>
                    <a:pt x="1129" y="8604"/>
                  </a:cubicBezTo>
                  <a:cubicBezTo>
                    <a:pt x="1049" y="8524"/>
                    <a:pt x="968" y="8470"/>
                    <a:pt x="887" y="8389"/>
                  </a:cubicBezTo>
                  <a:cubicBezTo>
                    <a:pt x="538" y="9223"/>
                    <a:pt x="269" y="10083"/>
                    <a:pt x="108" y="10997"/>
                  </a:cubicBezTo>
                  <a:cubicBezTo>
                    <a:pt x="215" y="10970"/>
                    <a:pt x="323" y="10970"/>
                    <a:pt x="430" y="10970"/>
                  </a:cubicBezTo>
                  <a:cubicBezTo>
                    <a:pt x="1667" y="10997"/>
                    <a:pt x="2662" y="12046"/>
                    <a:pt x="2608" y="13309"/>
                  </a:cubicBezTo>
                  <a:cubicBezTo>
                    <a:pt x="2555" y="14529"/>
                    <a:pt x="1534" y="15488"/>
                    <a:pt x="319" y="15488"/>
                  </a:cubicBezTo>
                  <a:cubicBezTo>
                    <a:pt x="302" y="15488"/>
                    <a:pt x="286" y="15488"/>
                    <a:pt x="269" y="15487"/>
                  </a:cubicBezTo>
                  <a:cubicBezTo>
                    <a:pt x="161" y="15487"/>
                    <a:pt x="81" y="15460"/>
                    <a:pt x="0" y="15433"/>
                  </a:cubicBezTo>
                  <a:lnTo>
                    <a:pt x="0" y="15433"/>
                  </a:lnTo>
                  <a:cubicBezTo>
                    <a:pt x="108" y="16348"/>
                    <a:pt x="323" y="17208"/>
                    <a:pt x="618" y="18041"/>
                  </a:cubicBezTo>
                  <a:cubicBezTo>
                    <a:pt x="699" y="17988"/>
                    <a:pt x="753" y="17934"/>
                    <a:pt x="833" y="17880"/>
                  </a:cubicBezTo>
                  <a:cubicBezTo>
                    <a:pt x="1178" y="17699"/>
                    <a:pt x="1543" y="17614"/>
                    <a:pt x="1901" y="17614"/>
                  </a:cubicBezTo>
                  <a:cubicBezTo>
                    <a:pt x="2714" y="17614"/>
                    <a:pt x="3488" y="18055"/>
                    <a:pt x="3899" y="18821"/>
                  </a:cubicBezTo>
                  <a:cubicBezTo>
                    <a:pt x="4490" y="19923"/>
                    <a:pt x="4060" y="21295"/>
                    <a:pt x="2957" y="21886"/>
                  </a:cubicBezTo>
                  <a:cubicBezTo>
                    <a:pt x="2904" y="21913"/>
                    <a:pt x="2823" y="21940"/>
                    <a:pt x="2742" y="21967"/>
                  </a:cubicBezTo>
                  <a:cubicBezTo>
                    <a:pt x="3280" y="22666"/>
                    <a:pt x="3899" y="23311"/>
                    <a:pt x="4544" y="23903"/>
                  </a:cubicBezTo>
                  <a:cubicBezTo>
                    <a:pt x="4598" y="23822"/>
                    <a:pt x="4624" y="23741"/>
                    <a:pt x="4678" y="23661"/>
                  </a:cubicBezTo>
                  <a:cubicBezTo>
                    <a:pt x="5094" y="22984"/>
                    <a:pt x="5824" y="22610"/>
                    <a:pt x="6578" y="22610"/>
                  </a:cubicBezTo>
                  <a:cubicBezTo>
                    <a:pt x="6993" y="22610"/>
                    <a:pt x="7415" y="22723"/>
                    <a:pt x="7797" y="22962"/>
                  </a:cubicBezTo>
                  <a:cubicBezTo>
                    <a:pt x="8846" y="23607"/>
                    <a:pt x="9168" y="25005"/>
                    <a:pt x="8496" y="26080"/>
                  </a:cubicBezTo>
                  <a:cubicBezTo>
                    <a:pt x="8469" y="26134"/>
                    <a:pt x="8415" y="26188"/>
                    <a:pt x="8362" y="26269"/>
                  </a:cubicBezTo>
                  <a:cubicBezTo>
                    <a:pt x="9168" y="26591"/>
                    <a:pt x="10002" y="26833"/>
                    <a:pt x="10889" y="27021"/>
                  </a:cubicBezTo>
                  <a:cubicBezTo>
                    <a:pt x="10889" y="26941"/>
                    <a:pt x="10862" y="26860"/>
                    <a:pt x="10862" y="26779"/>
                  </a:cubicBezTo>
                  <a:cubicBezTo>
                    <a:pt x="10914" y="25549"/>
                    <a:pt x="11909" y="24599"/>
                    <a:pt x="13103" y="24599"/>
                  </a:cubicBezTo>
                  <a:cubicBezTo>
                    <a:pt x="13135" y="24599"/>
                    <a:pt x="13168" y="24600"/>
                    <a:pt x="13201" y="24602"/>
                  </a:cubicBezTo>
                  <a:cubicBezTo>
                    <a:pt x="14465" y="24628"/>
                    <a:pt x="15433" y="25677"/>
                    <a:pt x="15379" y="26941"/>
                  </a:cubicBezTo>
                  <a:cubicBezTo>
                    <a:pt x="15379" y="27021"/>
                    <a:pt x="15379" y="27075"/>
                    <a:pt x="15352" y="27156"/>
                  </a:cubicBezTo>
                  <a:cubicBezTo>
                    <a:pt x="16239" y="27048"/>
                    <a:pt x="17100" y="26833"/>
                    <a:pt x="17933" y="26564"/>
                  </a:cubicBezTo>
                  <a:cubicBezTo>
                    <a:pt x="17879" y="26484"/>
                    <a:pt x="17825" y="26430"/>
                    <a:pt x="17799" y="26349"/>
                  </a:cubicBezTo>
                  <a:cubicBezTo>
                    <a:pt x="17207" y="25247"/>
                    <a:pt x="17637" y="23876"/>
                    <a:pt x="18740" y="23311"/>
                  </a:cubicBezTo>
                  <a:cubicBezTo>
                    <a:pt x="19083" y="23127"/>
                    <a:pt x="19453" y="23039"/>
                    <a:pt x="19816" y="23039"/>
                  </a:cubicBezTo>
                  <a:cubicBezTo>
                    <a:pt x="20618" y="23039"/>
                    <a:pt x="21389" y="23466"/>
                    <a:pt x="21778" y="24225"/>
                  </a:cubicBezTo>
                  <a:cubicBezTo>
                    <a:pt x="21831" y="24306"/>
                    <a:pt x="21858" y="24386"/>
                    <a:pt x="21885" y="24467"/>
                  </a:cubicBezTo>
                  <a:cubicBezTo>
                    <a:pt x="22584" y="23929"/>
                    <a:pt x="23230" y="23311"/>
                    <a:pt x="23821" y="22639"/>
                  </a:cubicBezTo>
                  <a:cubicBezTo>
                    <a:pt x="23740" y="22612"/>
                    <a:pt x="23660" y="22585"/>
                    <a:pt x="23579" y="22531"/>
                  </a:cubicBezTo>
                  <a:cubicBezTo>
                    <a:pt x="22530" y="21859"/>
                    <a:pt x="22208" y="20488"/>
                    <a:pt x="22853" y="19413"/>
                  </a:cubicBezTo>
                  <a:cubicBezTo>
                    <a:pt x="23287" y="18736"/>
                    <a:pt x="24023" y="18362"/>
                    <a:pt x="24772" y="18362"/>
                  </a:cubicBezTo>
                  <a:cubicBezTo>
                    <a:pt x="25184" y="18362"/>
                    <a:pt x="25600" y="18475"/>
                    <a:pt x="25972" y="18714"/>
                  </a:cubicBezTo>
                  <a:cubicBezTo>
                    <a:pt x="26053" y="18740"/>
                    <a:pt x="26133" y="18821"/>
                    <a:pt x="26187" y="18875"/>
                  </a:cubicBezTo>
                  <a:cubicBezTo>
                    <a:pt x="26537" y="18041"/>
                    <a:pt x="26805" y="17208"/>
                    <a:pt x="26994" y="16321"/>
                  </a:cubicBezTo>
                  <a:lnTo>
                    <a:pt x="26671" y="16321"/>
                  </a:lnTo>
                  <a:cubicBezTo>
                    <a:pt x="25434" y="16294"/>
                    <a:pt x="24466" y="15245"/>
                    <a:pt x="24493" y="13982"/>
                  </a:cubicBezTo>
                  <a:cubicBezTo>
                    <a:pt x="24546" y="12762"/>
                    <a:pt x="25567" y="11803"/>
                    <a:pt x="26782" y="11803"/>
                  </a:cubicBezTo>
                  <a:cubicBezTo>
                    <a:pt x="26799" y="11803"/>
                    <a:pt x="26815" y="11803"/>
                    <a:pt x="26832" y="11804"/>
                  </a:cubicBezTo>
                  <a:cubicBezTo>
                    <a:pt x="26940" y="11804"/>
                    <a:pt x="27047" y="11831"/>
                    <a:pt x="27155" y="11858"/>
                  </a:cubicBezTo>
                  <a:cubicBezTo>
                    <a:pt x="27020" y="10943"/>
                    <a:pt x="26832" y="10056"/>
                    <a:pt x="26537" y="9223"/>
                  </a:cubicBezTo>
                  <a:cubicBezTo>
                    <a:pt x="26456" y="9277"/>
                    <a:pt x="26375" y="9357"/>
                    <a:pt x="26268" y="9411"/>
                  </a:cubicBezTo>
                  <a:cubicBezTo>
                    <a:pt x="25931" y="9592"/>
                    <a:pt x="25569" y="9677"/>
                    <a:pt x="25212" y="9677"/>
                  </a:cubicBezTo>
                  <a:cubicBezTo>
                    <a:pt x="24400" y="9677"/>
                    <a:pt x="23613" y="9236"/>
                    <a:pt x="23203" y="8470"/>
                  </a:cubicBezTo>
                  <a:cubicBezTo>
                    <a:pt x="22611" y="7368"/>
                    <a:pt x="23041" y="5996"/>
                    <a:pt x="24144" y="5405"/>
                  </a:cubicBezTo>
                  <a:cubicBezTo>
                    <a:pt x="24251" y="5351"/>
                    <a:pt x="24359" y="5324"/>
                    <a:pt x="24466" y="5297"/>
                  </a:cubicBezTo>
                  <a:cubicBezTo>
                    <a:pt x="23902" y="4571"/>
                    <a:pt x="23283" y="3899"/>
                    <a:pt x="22611" y="3308"/>
                  </a:cubicBezTo>
                  <a:cubicBezTo>
                    <a:pt x="22557" y="3415"/>
                    <a:pt x="22504" y="3523"/>
                    <a:pt x="22450" y="3630"/>
                  </a:cubicBezTo>
                  <a:cubicBezTo>
                    <a:pt x="22016" y="4307"/>
                    <a:pt x="21280" y="4681"/>
                    <a:pt x="20531" y="4681"/>
                  </a:cubicBezTo>
                  <a:cubicBezTo>
                    <a:pt x="20119" y="4681"/>
                    <a:pt x="19703" y="4568"/>
                    <a:pt x="19331" y="4329"/>
                  </a:cubicBezTo>
                  <a:cubicBezTo>
                    <a:pt x="18283" y="3684"/>
                    <a:pt x="17960" y="2286"/>
                    <a:pt x="18605" y="1211"/>
                  </a:cubicBezTo>
                  <a:cubicBezTo>
                    <a:pt x="18686" y="1130"/>
                    <a:pt x="18740" y="1023"/>
                    <a:pt x="18820" y="942"/>
                  </a:cubicBezTo>
                  <a:cubicBezTo>
                    <a:pt x="17987" y="592"/>
                    <a:pt x="17126" y="323"/>
                    <a:pt x="16212" y="135"/>
                  </a:cubicBezTo>
                  <a:lnTo>
                    <a:pt x="16212" y="135"/>
                  </a:lnTo>
                  <a:cubicBezTo>
                    <a:pt x="16239" y="270"/>
                    <a:pt x="16239" y="404"/>
                    <a:pt x="16239" y="512"/>
                  </a:cubicBezTo>
                  <a:cubicBezTo>
                    <a:pt x="16187" y="1742"/>
                    <a:pt x="15192" y="2692"/>
                    <a:pt x="13998" y="2692"/>
                  </a:cubicBezTo>
                  <a:cubicBezTo>
                    <a:pt x="13966" y="2692"/>
                    <a:pt x="13933" y="2691"/>
                    <a:pt x="13900" y="2689"/>
                  </a:cubicBezTo>
                  <a:cubicBezTo>
                    <a:pt x="12663" y="2663"/>
                    <a:pt x="11669" y="1614"/>
                    <a:pt x="11722" y="350"/>
                  </a:cubicBezTo>
                  <a:cubicBezTo>
                    <a:pt x="11722" y="243"/>
                    <a:pt x="11749" y="108"/>
                    <a:pt x="11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72"/>
        <p:cNvGrpSpPr/>
        <p:nvPr/>
      </p:nvGrpSpPr>
      <p:grpSpPr>
        <a:xfrm>
          <a:off x="0" y="0"/>
          <a:ext cx="0" cy="0"/>
          <a:chOff x="0" y="0"/>
          <a:chExt cx="0" cy="0"/>
        </a:xfrm>
      </p:grpSpPr>
      <p:sp>
        <p:nvSpPr>
          <p:cNvPr id="273" name="Google Shape;273;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74" name="Google Shape;274;p25"/>
          <p:cNvSpPr txBox="1">
            <a:spLocks noGrp="1"/>
          </p:cNvSpPr>
          <p:nvPr>
            <p:ph type="subTitle" idx="1"/>
          </p:nvPr>
        </p:nvSpPr>
        <p:spPr>
          <a:xfrm>
            <a:off x="4832053" y="1822100"/>
            <a:ext cx="3254100" cy="210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5"/>
          <p:cNvSpPr txBox="1">
            <a:spLocks noGrp="1"/>
          </p:cNvSpPr>
          <p:nvPr>
            <p:ph type="subTitle" idx="2"/>
          </p:nvPr>
        </p:nvSpPr>
        <p:spPr>
          <a:xfrm>
            <a:off x="1057875" y="1822100"/>
            <a:ext cx="3254100" cy="210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6" name="Google Shape;276;p25"/>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7" name="Google Shape;277;p25"/>
          <p:cNvSpPr/>
          <p:nvPr/>
        </p:nvSpPr>
        <p:spPr>
          <a:xfrm>
            <a:off x="8292525" y="4318250"/>
            <a:ext cx="394577" cy="394030"/>
          </a:xfrm>
          <a:custGeom>
            <a:avLst/>
            <a:gdLst/>
            <a:ahLst/>
            <a:cxnLst/>
            <a:rect l="l" t="t" r="r" b="b"/>
            <a:pathLst>
              <a:path w="15864" h="15842" fill="none" extrusionOk="0">
                <a:moveTo>
                  <a:pt x="8674" y="5182"/>
                </a:moveTo>
                <a:cubicBezTo>
                  <a:pt x="7144" y="4840"/>
                  <a:pt x="5638" y="5799"/>
                  <a:pt x="5295" y="7328"/>
                </a:cubicBezTo>
                <a:cubicBezTo>
                  <a:pt x="4953" y="8857"/>
                  <a:pt x="5912" y="10364"/>
                  <a:pt x="7441" y="10706"/>
                </a:cubicBezTo>
                <a:cubicBezTo>
                  <a:pt x="8948" y="11048"/>
                  <a:pt x="10454" y="10090"/>
                  <a:pt x="10796" y="8560"/>
                </a:cubicBezTo>
                <a:cubicBezTo>
                  <a:pt x="11139" y="7031"/>
                  <a:pt x="10180" y="5525"/>
                  <a:pt x="8674" y="5182"/>
                </a:cubicBezTo>
                <a:close/>
                <a:moveTo>
                  <a:pt x="10933" y="2169"/>
                </a:moveTo>
                <a:cubicBezTo>
                  <a:pt x="11458" y="2420"/>
                  <a:pt x="11915" y="2763"/>
                  <a:pt x="12348" y="3151"/>
                </a:cubicBezTo>
                <a:lnTo>
                  <a:pt x="13832" y="2626"/>
                </a:lnTo>
                <a:lnTo>
                  <a:pt x="15247" y="4840"/>
                </a:lnTo>
                <a:lnTo>
                  <a:pt x="14129" y="5958"/>
                </a:lnTo>
                <a:cubicBezTo>
                  <a:pt x="14289" y="6506"/>
                  <a:pt x="14403" y="7077"/>
                  <a:pt x="14426" y="7670"/>
                </a:cubicBezTo>
                <a:lnTo>
                  <a:pt x="15864" y="8332"/>
                </a:lnTo>
                <a:lnTo>
                  <a:pt x="15270" y="10911"/>
                </a:lnTo>
                <a:lnTo>
                  <a:pt x="13695" y="10911"/>
                </a:lnTo>
                <a:cubicBezTo>
                  <a:pt x="13421" y="11436"/>
                  <a:pt x="13079" y="11893"/>
                  <a:pt x="12691" y="12327"/>
                </a:cubicBezTo>
                <a:lnTo>
                  <a:pt x="13239" y="13810"/>
                </a:lnTo>
                <a:lnTo>
                  <a:pt x="11002" y="15225"/>
                </a:lnTo>
                <a:lnTo>
                  <a:pt x="9883" y="14107"/>
                </a:lnTo>
                <a:cubicBezTo>
                  <a:pt x="9336" y="14290"/>
                  <a:pt x="8765" y="14381"/>
                  <a:pt x="8194" y="14404"/>
                </a:cubicBezTo>
                <a:lnTo>
                  <a:pt x="7510" y="15842"/>
                </a:lnTo>
                <a:lnTo>
                  <a:pt x="4930" y="15271"/>
                </a:lnTo>
                <a:lnTo>
                  <a:pt x="4930" y="13673"/>
                </a:lnTo>
                <a:cubicBezTo>
                  <a:pt x="4405" y="13399"/>
                  <a:pt x="3949" y="13080"/>
                  <a:pt x="3538" y="12692"/>
                </a:cubicBezTo>
                <a:lnTo>
                  <a:pt x="2031" y="13217"/>
                </a:lnTo>
                <a:lnTo>
                  <a:pt x="616" y="10980"/>
                </a:lnTo>
                <a:lnTo>
                  <a:pt x="1735" y="9861"/>
                </a:lnTo>
                <a:cubicBezTo>
                  <a:pt x="1575" y="9314"/>
                  <a:pt x="1461" y="8743"/>
                  <a:pt x="1438" y="8172"/>
                </a:cubicBezTo>
                <a:lnTo>
                  <a:pt x="0" y="7488"/>
                </a:lnTo>
                <a:lnTo>
                  <a:pt x="593" y="4908"/>
                </a:lnTo>
                <a:lnTo>
                  <a:pt x="2168" y="4908"/>
                </a:lnTo>
                <a:cubicBezTo>
                  <a:pt x="2442" y="4406"/>
                  <a:pt x="2785" y="3927"/>
                  <a:pt x="3173" y="3516"/>
                </a:cubicBezTo>
                <a:lnTo>
                  <a:pt x="2625" y="2010"/>
                </a:lnTo>
                <a:lnTo>
                  <a:pt x="4862" y="594"/>
                </a:lnTo>
                <a:lnTo>
                  <a:pt x="5980" y="1736"/>
                </a:lnTo>
                <a:cubicBezTo>
                  <a:pt x="6528" y="1553"/>
                  <a:pt x="7099" y="1462"/>
                  <a:pt x="7669" y="1439"/>
                </a:cubicBezTo>
                <a:lnTo>
                  <a:pt x="8354" y="1"/>
                </a:lnTo>
                <a:lnTo>
                  <a:pt x="10933" y="572"/>
                </a:lnTo>
                <a:close/>
              </a:path>
            </a:pathLst>
          </a:custGeom>
          <a:noFill/>
          <a:ln w="9700" cap="flat" cmpd="sng">
            <a:solidFill>
              <a:schemeClr val="accent4"/>
            </a:solidFill>
            <a:prstDash val="solid"/>
            <a:miter lim="2282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5"/>
          <p:cNvGrpSpPr/>
          <p:nvPr/>
        </p:nvGrpSpPr>
        <p:grpSpPr>
          <a:xfrm rot="10800000" flipH="1">
            <a:off x="-200910" y="6"/>
            <a:ext cx="821028" cy="1756001"/>
            <a:chOff x="5846900" y="1470838"/>
            <a:chExt cx="1578900" cy="3376925"/>
          </a:xfrm>
        </p:grpSpPr>
        <p:sp>
          <p:nvSpPr>
            <p:cNvPr id="279" name="Google Shape;279;p25"/>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5"/>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5"/>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5"/>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5"/>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5"/>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15"/>
        <p:cNvGrpSpPr/>
        <p:nvPr/>
      </p:nvGrpSpPr>
      <p:grpSpPr>
        <a:xfrm>
          <a:off x="0" y="0"/>
          <a:ext cx="0" cy="0"/>
          <a:chOff x="0" y="0"/>
          <a:chExt cx="0" cy="0"/>
        </a:xfrm>
      </p:grpSpPr>
      <p:sp>
        <p:nvSpPr>
          <p:cNvPr id="316" name="Google Shape;3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7" name="Google Shape;317;p27"/>
          <p:cNvSpPr txBox="1">
            <a:spLocks noGrp="1"/>
          </p:cNvSpPr>
          <p:nvPr>
            <p:ph type="subTitle" idx="1"/>
          </p:nvPr>
        </p:nvSpPr>
        <p:spPr>
          <a:xfrm>
            <a:off x="1943625" y="2071500"/>
            <a:ext cx="21447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8" name="Google Shape;318;p27"/>
          <p:cNvSpPr txBox="1">
            <a:spLocks noGrp="1"/>
          </p:cNvSpPr>
          <p:nvPr>
            <p:ph type="subTitle" idx="2"/>
          </p:nvPr>
        </p:nvSpPr>
        <p:spPr>
          <a:xfrm>
            <a:off x="5055476" y="2071500"/>
            <a:ext cx="21447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9" name="Google Shape;319;p27"/>
          <p:cNvSpPr txBox="1">
            <a:spLocks noGrp="1"/>
          </p:cNvSpPr>
          <p:nvPr>
            <p:ph type="subTitle" idx="3"/>
          </p:nvPr>
        </p:nvSpPr>
        <p:spPr>
          <a:xfrm>
            <a:off x="1943625" y="3866775"/>
            <a:ext cx="21447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0" name="Google Shape;320;p27"/>
          <p:cNvSpPr txBox="1">
            <a:spLocks noGrp="1"/>
          </p:cNvSpPr>
          <p:nvPr>
            <p:ph type="subTitle" idx="4"/>
          </p:nvPr>
        </p:nvSpPr>
        <p:spPr>
          <a:xfrm>
            <a:off x="5055476" y="3866775"/>
            <a:ext cx="21447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1" name="Google Shape;321;p27"/>
          <p:cNvSpPr txBox="1">
            <a:spLocks noGrp="1"/>
          </p:cNvSpPr>
          <p:nvPr>
            <p:ph type="subTitle" idx="5"/>
          </p:nvPr>
        </p:nvSpPr>
        <p:spPr>
          <a:xfrm>
            <a:off x="1943625" y="1642100"/>
            <a:ext cx="2144700" cy="50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2" name="Google Shape;322;p27"/>
          <p:cNvSpPr txBox="1">
            <a:spLocks noGrp="1"/>
          </p:cNvSpPr>
          <p:nvPr>
            <p:ph type="subTitle" idx="6"/>
          </p:nvPr>
        </p:nvSpPr>
        <p:spPr>
          <a:xfrm>
            <a:off x="1943625" y="3437475"/>
            <a:ext cx="2144700" cy="50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3" name="Google Shape;323;p27"/>
          <p:cNvSpPr txBox="1">
            <a:spLocks noGrp="1"/>
          </p:cNvSpPr>
          <p:nvPr>
            <p:ph type="subTitle" idx="7"/>
          </p:nvPr>
        </p:nvSpPr>
        <p:spPr>
          <a:xfrm>
            <a:off x="5055476" y="1642100"/>
            <a:ext cx="2144700" cy="50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4" name="Google Shape;324;p27"/>
          <p:cNvSpPr txBox="1">
            <a:spLocks noGrp="1"/>
          </p:cNvSpPr>
          <p:nvPr>
            <p:ph type="subTitle" idx="8"/>
          </p:nvPr>
        </p:nvSpPr>
        <p:spPr>
          <a:xfrm>
            <a:off x="5055476" y="3437475"/>
            <a:ext cx="2144700" cy="505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400" b="1">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25" name="Google Shape;325;p27"/>
          <p:cNvSpPr/>
          <p:nvPr/>
        </p:nvSpPr>
        <p:spPr>
          <a:xfrm>
            <a:off x="362100" y="329700"/>
            <a:ext cx="8419800" cy="4484100"/>
          </a:xfrm>
          <a:prstGeom prst="rect">
            <a:avLst/>
          </a:prstGeom>
          <a:no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26" name="Google Shape;326;p27"/>
          <p:cNvGrpSpPr/>
          <p:nvPr/>
        </p:nvGrpSpPr>
        <p:grpSpPr>
          <a:xfrm>
            <a:off x="8488075" y="4513575"/>
            <a:ext cx="389298" cy="401704"/>
            <a:chOff x="8584700" y="137800"/>
            <a:chExt cx="389298" cy="401704"/>
          </a:xfrm>
        </p:grpSpPr>
        <p:sp>
          <p:nvSpPr>
            <p:cNvPr id="327" name="Google Shape;327;p27"/>
            <p:cNvSpPr/>
            <p:nvPr/>
          </p:nvSpPr>
          <p:spPr>
            <a:xfrm>
              <a:off x="8597077" y="147517"/>
              <a:ext cx="376921" cy="376921"/>
            </a:xfrm>
            <a:custGeom>
              <a:avLst/>
              <a:gdLst/>
              <a:ahLst/>
              <a:cxnLst/>
              <a:rect l="l" t="t" r="r" b="b"/>
              <a:pathLst>
                <a:path w="11481" h="11481" extrusionOk="0">
                  <a:moveTo>
                    <a:pt x="10835" y="0"/>
                  </a:moveTo>
                  <a:lnTo>
                    <a:pt x="0" y="10835"/>
                  </a:lnTo>
                  <a:lnTo>
                    <a:pt x="619" y="11480"/>
                  </a:lnTo>
                  <a:lnTo>
                    <a:pt x="11481" y="618"/>
                  </a:lnTo>
                  <a:lnTo>
                    <a:pt x="1083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a:off x="8584700" y="137800"/>
              <a:ext cx="175706" cy="201346"/>
            </a:xfrm>
            <a:custGeom>
              <a:avLst/>
              <a:gdLst/>
              <a:ahLst/>
              <a:cxnLst/>
              <a:rect l="l" t="t" r="r" b="b"/>
              <a:pathLst>
                <a:path w="5352" h="6133" extrusionOk="0">
                  <a:moveTo>
                    <a:pt x="3173" y="888"/>
                  </a:moveTo>
                  <a:cubicBezTo>
                    <a:pt x="3496" y="888"/>
                    <a:pt x="3765" y="995"/>
                    <a:pt x="4007" y="1210"/>
                  </a:cubicBezTo>
                  <a:cubicBezTo>
                    <a:pt x="4303" y="1506"/>
                    <a:pt x="4464" y="1963"/>
                    <a:pt x="4464" y="2501"/>
                  </a:cubicBezTo>
                  <a:cubicBezTo>
                    <a:pt x="4464" y="3065"/>
                    <a:pt x="4249" y="3737"/>
                    <a:pt x="3846" y="4275"/>
                  </a:cubicBezTo>
                  <a:cubicBezTo>
                    <a:pt x="3362" y="4920"/>
                    <a:pt x="2716" y="5243"/>
                    <a:pt x="2206" y="5243"/>
                  </a:cubicBezTo>
                  <a:cubicBezTo>
                    <a:pt x="1883" y="5243"/>
                    <a:pt x="1614" y="5136"/>
                    <a:pt x="1372" y="4920"/>
                  </a:cubicBezTo>
                  <a:cubicBezTo>
                    <a:pt x="1076" y="4625"/>
                    <a:pt x="915" y="4168"/>
                    <a:pt x="915" y="3630"/>
                  </a:cubicBezTo>
                  <a:cubicBezTo>
                    <a:pt x="915" y="3065"/>
                    <a:pt x="1103" y="2393"/>
                    <a:pt x="1507" y="1855"/>
                  </a:cubicBezTo>
                  <a:cubicBezTo>
                    <a:pt x="2017" y="1210"/>
                    <a:pt x="2663" y="888"/>
                    <a:pt x="3173" y="888"/>
                  </a:cubicBezTo>
                  <a:close/>
                  <a:moveTo>
                    <a:pt x="3173" y="0"/>
                  </a:moveTo>
                  <a:cubicBezTo>
                    <a:pt x="2313" y="0"/>
                    <a:pt x="1426" y="484"/>
                    <a:pt x="807" y="1318"/>
                  </a:cubicBezTo>
                  <a:cubicBezTo>
                    <a:pt x="270" y="2017"/>
                    <a:pt x="1" y="2850"/>
                    <a:pt x="1" y="3630"/>
                  </a:cubicBezTo>
                  <a:cubicBezTo>
                    <a:pt x="1" y="4356"/>
                    <a:pt x="243" y="5055"/>
                    <a:pt x="754" y="5566"/>
                  </a:cubicBezTo>
                  <a:cubicBezTo>
                    <a:pt x="1134" y="5921"/>
                    <a:pt x="1611" y="6133"/>
                    <a:pt x="2115" y="6133"/>
                  </a:cubicBezTo>
                  <a:cubicBezTo>
                    <a:pt x="2145" y="6133"/>
                    <a:pt x="2175" y="6132"/>
                    <a:pt x="2206" y="6130"/>
                  </a:cubicBezTo>
                  <a:cubicBezTo>
                    <a:pt x="3066" y="6130"/>
                    <a:pt x="3953" y="5646"/>
                    <a:pt x="4572" y="4813"/>
                  </a:cubicBezTo>
                  <a:cubicBezTo>
                    <a:pt x="5082" y="4114"/>
                    <a:pt x="5351" y="3280"/>
                    <a:pt x="5351" y="2501"/>
                  </a:cubicBezTo>
                  <a:cubicBezTo>
                    <a:pt x="5351" y="1775"/>
                    <a:pt x="5136" y="1076"/>
                    <a:pt x="4625" y="565"/>
                  </a:cubicBezTo>
                  <a:cubicBezTo>
                    <a:pt x="4222" y="189"/>
                    <a:pt x="3684"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7"/>
            <p:cNvSpPr/>
            <p:nvPr/>
          </p:nvSpPr>
          <p:spPr>
            <a:xfrm>
              <a:off x="8785090" y="338158"/>
              <a:ext cx="175673" cy="201346"/>
            </a:xfrm>
            <a:custGeom>
              <a:avLst/>
              <a:gdLst/>
              <a:ahLst/>
              <a:cxnLst/>
              <a:rect l="l" t="t" r="r" b="b"/>
              <a:pathLst>
                <a:path w="5351" h="6133" extrusionOk="0">
                  <a:moveTo>
                    <a:pt x="3173" y="888"/>
                  </a:moveTo>
                  <a:cubicBezTo>
                    <a:pt x="3495" y="888"/>
                    <a:pt x="3764" y="995"/>
                    <a:pt x="4006" y="1210"/>
                  </a:cubicBezTo>
                  <a:cubicBezTo>
                    <a:pt x="4302" y="1506"/>
                    <a:pt x="4463" y="1963"/>
                    <a:pt x="4463" y="2501"/>
                  </a:cubicBezTo>
                  <a:cubicBezTo>
                    <a:pt x="4463" y="3065"/>
                    <a:pt x="4248" y="3738"/>
                    <a:pt x="3845" y="4275"/>
                  </a:cubicBezTo>
                  <a:cubicBezTo>
                    <a:pt x="3361" y="4921"/>
                    <a:pt x="2716" y="5243"/>
                    <a:pt x="2205" y="5243"/>
                  </a:cubicBezTo>
                  <a:cubicBezTo>
                    <a:pt x="1882" y="5243"/>
                    <a:pt x="1613" y="5136"/>
                    <a:pt x="1371" y="4921"/>
                  </a:cubicBezTo>
                  <a:cubicBezTo>
                    <a:pt x="1075" y="4625"/>
                    <a:pt x="914" y="4168"/>
                    <a:pt x="914" y="3630"/>
                  </a:cubicBezTo>
                  <a:cubicBezTo>
                    <a:pt x="914" y="3065"/>
                    <a:pt x="1102" y="2393"/>
                    <a:pt x="1506" y="1856"/>
                  </a:cubicBezTo>
                  <a:cubicBezTo>
                    <a:pt x="2016" y="1210"/>
                    <a:pt x="2662" y="888"/>
                    <a:pt x="3173" y="888"/>
                  </a:cubicBezTo>
                  <a:close/>
                  <a:moveTo>
                    <a:pt x="3173" y="0"/>
                  </a:moveTo>
                  <a:cubicBezTo>
                    <a:pt x="2312" y="0"/>
                    <a:pt x="1425" y="484"/>
                    <a:pt x="807" y="1318"/>
                  </a:cubicBezTo>
                  <a:cubicBezTo>
                    <a:pt x="269" y="2017"/>
                    <a:pt x="0" y="2850"/>
                    <a:pt x="0" y="3630"/>
                  </a:cubicBezTo>
                  <a:cubicBezTo>
                    <a:pt x="0" y="4356"/>
                    <a:pt x="242" y="5055"/>
                    <a:pt x="753" y="5566"/>
                  </a:cubicBezTo>
                  <a:cubicBezTo>
                    <a:pt x="1133" y="5921"/>
                    <a:pt x="1610" y="6133"/>
                    <a:pt x="2114" y="6133"/>
                  </a:cubicBezTo>
                  <a:cubicBezTo>
                    <a:pt x="2144" y="6133"/>
                    <a:pt x="2175" y="6132"/>
                    <a:pt x="2205" y="6130"/>
                  </a:cubicBezTo>
                  <a:cubicBezTo>
                    <a:pt x="3065" y="6130"/>
                    <a:pt x="3952" y="5647"/>
                    <a:pt x="4571" y="4813"/>
                  </a:cubicBezTo>
                  <a:cubicBezTo>
                    <a:pt x="5081" y="4114"/>
                    <a:pt x="5350" y="3281"/>
                    <a:pt x="5350" y="2501"/>
                  </a:cubicBezTo>
                  <a:cubicBezTo>
                    <a:pt x="5350" y="1775"/>
                    <a:pt x="5135" y="1076"/>
                    <a:pt x="4624" y="565"/>
                  </a:cubicBezTo>
                  <a:cubicBezTo>
                    <a:pt x="4221" y="189"/>
                    <a:pt x="3683" y="0"/>
                    <a:pt x="31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27"/>
          <p:cNvGrpSpPr/>
          <p:nvPr/>
        </p:nvGrpSpPr>
        <p:grpSpPr>
          <a:xfrm rot="10800000" flipH="1">
            <a:off x="8206865" y="-250669"/>
            <a:ext cx="821028" cy="1756001"/>
            <a:chOff x="5846900" y="1470838"/>
            <a:chExt cx="1578900" cy="3376925"/>
          </a:xfrm>
        </p:grpSpPr>
        <p:sp>
          <p:nvSpPr>
            <p:cNvPr id="331" name="Google Shape;331;p27"/>
            <p:cNvSpPr/>
            <p:nvPr/>
          </p:nvSpPr>
          <p:spPr>
            <a:xfrm>
              <a:off x="5846900" y="4584263"/>
              <a:ext cx="188225" cy="263500"/>
            </a:xfrm>
            <a:custGeom>
              <a:avLst/>
              <a:gdLst/>
              <a:ahLst/>
              <a:cxnLst/>
              <a:rect l="l" t="t" r="r" b="b"/>
              <a:pathLst>
                <a:path w="7529" h="10540" extrusionOk="0">
                  <a:moveTo>
                    <a:pt x="1" y="0"/>
                  </a:moveTo>
                  <a:lnTo>
                    <a:pt x="1" y="10540"/>
                  </a:lnTo>
                  <a:lnTo>
                    <a:pt x="7529" y="10540"/>
                  </a:lnTo>
                  <a:lnTo>
                    <a:pt x="75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7"/>
            <p:cNvSpPr/>
            <p:nvPr/>
          </p:nvSpPr>
          <p:spPr>
            <a:xfrm>
              <a:off x="7230200" y="2966388"/>
              <a:ext cx="195600" cy="1870625"/>
            </a:xfrm>
            <a:custGeom>
              <a:avLst/>
              <a:gdLst/>
              <a:ahLst/>
              <a:cxnLst/>
              <a:rect l="l" t="t" r="r" b="b"/>
              <a:pathLst>
                <a:path w="7824" h="74825" extrusionOk="0">
                  <a:moveTo>
                    <a:pt x="0" y="0"/>
                  </a:moveTo>
                  <a:lnTo>
                    <a:pt x="0" y="74824"/>
                  </a:lnTo>
                  <a:lnTo>
                    <a:pt x="7824" y="74824"/>
                  </a:lnTo>
                  <a:lnTo>
                    <a:pt x="782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7"/>
            <p:cNvSpPr/>
            <p:nvPr/>
          </p:nvSpPr>
          <p:spPr>
            <a:xfrm>
              <a:off x="6543250" y="3982013"/>
              <a:ext cx="194950" cy="855000"/>
            </a:xfrm>
            <a:custGeom>
              <a:avLst/>
              <a:gdLst/>
              <a:ahLst/>
              <a:cxnLst/>
              <a:rect l="l" t="t" r="r" b="b"/>
              <a:pathLst>
                <a:path w="7798" h="34200" extrusionOk="0">
                  <a:moveTo>
                    <a:pt x="1" y="0"/>
                  </a:moveTo>
                  <a:lnTo>
                    <a:pt x="1" y="34199"/>
                  </a:lnTo>
                  <a:lnTo>
                    <a:pt x="7798" y="34199"/>
                  </a:lnTo>
                  <a:lnTo>
                    <a:pt x="7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7"/>
            <p:cNvSpPr/>
            <p:nvPr/>
          </p:nvSpPr>
          <p:spPr>
            <a:xfrm>
              <a:off x="6212550" y="4290538"/>
              <a:ext cx="201675" cy="546475"/>
            </a:xfrm>
            <a:custGeom>
              <a:avLst/>
              <a:gdLst/>
              <a:ahLst/>
              <a:cxnLst/>
              <a:rect l="l" t="t" r="r" b="b"/>
              <a:pathLst>
                <a:path w="8067" h="21859" extrusionOk="0">
                  <a:moveTo>
                    <a:pt x="1" y="0"/>
                  </a:moveTo>
                  <a:lnTo>
                    <a:pt x="1" y="21858"/>
                  </a:lnTo>
                  <a:lnTo>
                    <a:pt x="8066" y="21858"/>
                  </a:lnTo>
                  <a:lnTo>
                    <a:pt x="8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7"/>
            <p:cNvSpPr/>
            <p:nvPr/>
          </p:nvSpPr>
          <p:spPr>
            <a:xfrm>
              <a:off x="6893450" y="1601238"/>
              <a:ext cx="198975" cy="3235775"/>
            </a:xfrm>
            <a:custGeom>
              <a:avLst/>
              <a:gdLst/>
              <a:ahLst/>
              <a:cxnLst/>
              <a:rect l="l" t="t" r="r" b="b"/>
              <a:pathLst>
                <a:path w="7959" h="129431" extrusionOk="0">
                  <a:moveTo>
                    <a:pt x="0" y="1"/>
                  </a:moveTo>
                  <a:lnTo>
                    <a:pt x="0" y="129430"/>
                  </a:lnTo>
                  <a:lnTo>
                    <a:pt x="7958" y="129430"/>
                  </a:lnTo>
                  <a:lnTo>
                    <a:pt x="79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7"/>
            <p:cNvSpPr/>
            <p:nvPr/>
          </p:nvSpPr>
          <p:spPr>
            <a:xfrm>
              <a:off x="6821525" y="1470838"/>
              <a:ext cx="354925" cy="177475"/>
            </a:xfrm>
            <a:custGeom>
              <a:avLst/>
              <a:gdLst/>
              <a:ahLst/>
              <a:cxnLst/>
              <a:rect l="l" t="t" r="r" b="b"/>
              <a:pathLst>
                <a:path w="14197" h="7099" extrusionOk="0">
                  <a:moveTo>
                    <a:pt x="7313" y="1"/>
                  </a:moveTo>
                  <a:lnTo>
                    <a:pt x="0" y="7099"/>
                  </a:lnTo>
                  <a:lnTo>
                    <a:pt x="14196" y="7099"/>
                  </a:lnTo>
                  <a:lnTo>
                    <a:pt x="731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Inter Tight"/>
              <a:buNone/>
              <a:defRPr sz="3000" b="1">
                <a:solidFill>
                  <a:schemeClr val="lt1"/>
                </a:solidFill>
                <a:latin typeface="Inter Tight"/>
                <a:ea typeface="Inter Tight"/>
                <a:cs typeface="Inter Tight"/>
                <a:sym typeface="Inter Tight"/>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1pPr>
            <a:lvl2pPr marL="914400" lvl="1"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2pPr>
            <a:lvl3pPr marL="1371600" lvl="2"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3pPr>
            <a:lvl4pPr marL="1828800" lvl="3"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4pPr>
            <a:lvl5pPr marL="2286000" lvl="4"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5pPr>
            <a:lvl6pPr marL="2743200" lvl="5"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6pPr>
            <a:lvl7pPr marL="3200400" lvl="6"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7pPr>
            <a:lvl8pPr marL="3657600" lvl="7"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8pPr>
            <a:lvl9pPr marL="4114800" lvl="8" indent="-317500">
              <a:lnSpc>
                <a:spcPct val="115000"/>
              </a:lnSpc>
              <a:spcBef>
                <a:spcPts val="0"/>
              </a:spcBef>
              <a:spcAft>
                <a:spcPts val="0"/>
              </a:spcAft>
              <a:buClr>
                <a:schemeClr val="lt1"/>
              </a:buClr>
              <a:buSzPts val="1400"/>
              <a:buFont typeface="Figtree"/>
              <a:buChar char="■"/>
              <a:defRPr>
                <a:solidFill>
                  <a:schemeClr val="lt1"/>
                </a:solidFill>
                <a:latin typeface="Figtree"/>
                <a:ea typeface="Figtree"/>
                <a:cs typeface="Figtree"/>
                <a:sym typeface="Figtre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8" r:id="rId5"/>
    <p:sldLayoutId id="2147483662" r:id="rId6"/>
    <p:sldLayoutId id="2147483670" r:id="rId7"/>
    <p:sldLayoutId id="2147483671" r:id="rId8"/>
    <p:sldLayoutId id="2147483673" r:id="rId9"/>
    <p:sldLayoutId id="2147483674" r:id="rId10"/>
    <p:sldLayoutId id="2147483676" r:id="rId11"/>
    <p:sldLayoutId id="2147483678" r:id="rId12"/>
    <p:sldLayoutId id="214748367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449"/>
        <p:cNvGrpSpPr/>
        <p:nvPr/>
      </p:nvGrpSpPr>
      <p:grpSpPr>
        <a:xfrm>
          <a:off x="0" y="0"/>
          <a:ext cx="0" cy="0"/>
          <a:chOff x="0" y="0"/>
          <a:chExt cx="0" cy="0"/>
        </a:xfrm>
      </p:grpSpPr>
      <p:sp>
        <p:nvSpPr>
          <p:cNvPr id="450" name="Google Shape;450;p37"/>
          <p:cNvSpPr txBox="1">
            <a:spLocks noGrp="1"/>
          </p:cNvSpPr>
          <p:nvPr>
            <p:ph type="ctrTitle"/>
          </p:nvPr>
        </p:nvSpPr>
        <p:spPr>
          <a:xfrm>
            <a:off x="1750200" y="1784196"/>
            <a:ext cx="5707500" cy="2051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br>
              <a:rPr lang="en" sz="5000" dirty="0"/>
            </a:br>
            <a:br>
              <a:rPr lang="en" sz="5000" dirty="0"/>
            </a:br>
            <a:br>
              <a:rPr lang="en" sz="5000" dirty="0"/>
            </a:br>
            <a:br>
              <a:rPr lang="en" sz="5000" dirty="0"/>
            </a:br>
            <a:br>
              <a:rPr lang="en" sz="5000" dirty="0"/>
            </a:br>
            <a:r>
              <a:rPr lang="en" sz="5000" dirty="0"/>
              <a:t> </a:t>
            </a:r>
            <a:br>
              <a:rPr lang="en" sz="5000" dirty="0"/>
            </a:br>
            <a:r>
              <a:rPr lang="en" sz="5000" dirty="0"/>
              <a:t> </a:t>
            </a:r>
            <a:br>
              <a:rPr lang="en" sz="5000" dirty="0"/>
            </a:br>
            <a:r>
              <a:rPr lang="en" sz="5000" dirty="0"/>
              <a:t>					</a:t>
            </a:r>
            <a:br>
              <a:rPr lang="en" sz="5000" dirty="0"/>
            </a:br>
            <a:br>
              <a:rPr lang="en" sz="5000" dirty="0"/>
            </a:br>
            <a:r>
              <a:rPr lang="en" sz="5000" dirty="0"/>
              <a:t>LMS Usage at NIBM</a:t>
            </a:r>
            <a:br>
              <a:rPr lang="en" sz="5000" dirty="0"/>
            </a:br>
            <a:endParaRPr sz="3700" b="0" dirty="0">
              <a:solidFill>
                <a:schemeClr val="lt1"/>
              </a:solidFill>
            </a:endParaRPr>
          </a:p>
        </p:txBody>
      </p:sp>
      <p:sp>
        <p:nvSpPr>
          <p:cNvPr id="451" name="Google Shape;451;p37"/>
          <p:cNvSpPr txBox="1">
            <a:spLocks noGrp="1"/>
          </p:cNvSpPr>
          <p:nvPr>
            <p:ph type="subTitle" idx="1"/>
          </p:nvPr>
        </p:nvSpPr>
        <p:spPr>
          <a:xfrm>
            <a:off x="1750200" y="3351676"/>
            <a:ext cx="5643600" cy="42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 Statistical Analysis</a:t>
            </a:r>
            <a:endParaRPr dirty="0"/>
          </a:p>
        </p:txBody>
      </p:sp>
      <p:grpSp>
        <p:nvGrpSpPr>
          <p:cNvPr id="452" name="Google Shape;452;p37"/>
          <p:cNvGrpSpPr/>
          <p:nvPr/>
        </p:nvGrpSpPr>
        <p:grpSpPr>
          <a:xfrm>
            <a:off x="7501197" y="1437239"/>
            <a:ext cx="3963023" cy="541936"/>
            <a:chOff x="1658675" y="1910625"/>
            <a:chExt cx="1673150" cy="228800"/>
          </a:xfrm>
        </p:grpSpPr>
        <p:sp>
          <p:nvSpPr>
            <p:cNvPr id="453" name="Google Shape;453;p37"/>
            <p:cNvSpPr/>
            <p:nvPr/>
          </p:nvSpPr>
          <p:spPr>
            <a:xfrm>
              <a:off x="1658675" y="202015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1658675" y="2129650"/>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1658675" y="191062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1658675" y="1965575"/>
              <a:ext cx="1673150" cy="25"/>
            </a:xfrm>
            <a:custGeom>
              <a:avLst/>
              <a:gdLst/>
              <a:ahLst/>
              <a:cxnLst/>
              <a:rect l="l" t="t" r="r" b="b"/>
              <a:pathLst>
                <a:path w="66926" h="1" fill="none" extrusionOk="0">
                  <a:moveTo>
                    <a:pt x="1" y="1"/>
                  </a:moveTo>
                  <a:lnTo>
                    <a:pt x="66925" y="1"/>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1658675" y="2075100"/>
              <a:ext cx="1673150" cy="25"/>
            </a:xfrm>
            <a:custGeom>
              <a:avLst/>
              <a:gdLst/>
              <a:ahLst/>
              <a:cxnLst/>
              <a:rect l="l" t="t" r="r" b="b"/>
              <a:pathLst>
                <a:path w="66926" h="1" fill="none" extrusionOk="0">
                  <a:moveTo>
                    <a:pt x="1" y="0"/>
                  </a:moveTo>
                  <a:lnTo>
                    <a:pt x="66925" y="0"/>
                  </a:lnTo>
                </a:path>
              </a:pathLst>
            </a:custGeom>
            <a:noFill/>
            <a:ln w="4675" cap="flat" cmpd="sng">
              <a:solidFill>
                <a:schemeClr val="accent3"/>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1658675" y="1910625"/>
              <a:ext cx="1673150" cy="228800"/>
            </a:xfrm>
            <a:custGeom>
              <a:avLst/>
              <a:gdLst/>
              <a:ahLst/>
              <a:cxnLst/>
              <a:rect l="l" t="t" r="r" b="b"/>
              <a:pathLst>
                <a:path w="66926" h="9152" fill="none" extrusionOk="0">
                  <a:moveTo>
                    <a:pt x="1" y="2043"/>
                  </a:moveTo>
                  <a:cubicBezTo>
                    <a:pt x="1154" y="2043"/>
                    <a:pt x="1154" y="6891"/>
                    <a:pt x="2308" y="6891"/>
                  </a:cubicBezTo>
                  <a:cubicBezTo>
                    <a:pt x="3461" y="6891"/>
                    <a:pt x="3461" y="2043"/>
                    <a:pt x="4615" y="2043"/>
                  </a:cubicBezTo>
                  <a:cubicBezTo>
                    <a:pt x="5769" y="2043"/>
                    <a:pt x="5769" y="9151"/>
                    <a:pt x="6922" y="9151"/>
                  </a:cubicBezTo>
                  <a:cubicBezTo>
                    <a:pt x="8076" y="9151"/>
                    <a:pt x="8076" y="3571"/>
                    <a:pt x="9229" y="3571"/>
                  </a:cubicBezTo>
                  <a:cubicBezTo>
                    <a:pt x="10383" y="3571"/>
                    <a:pt x="10383" y="6891"/>
                    <a:pt x="11537" y="6891"/>
                  </a:cubicBezTo>
                  <a:cubicBezTo>
                    <a:pt x="12690" y="6891"/>
                    <a:pt x="12690" y="2043"/>
                    <a:pt x="13844" y="2043"/>
                  </a:cubicBezTo>
                  <a:cubicBezTo>
                    <a:pt x="14997" y="2043"/>
                    <a:pt x="14997" y="5987"/>
                    <a:pt x="16151" y="5987"/>
                  </a:cubicBezTo>
                  <a:cubicBezTo>
                    <a:pt x="17305" y="5987"/>
                    <a:pt x="17305" y="1076"/>
                    <a:pt x="18458" y="1076"/>
                  </a:cubicBezTo>
                  <a:cubicBezTo>
                    <a:pt x="19612" y="1076"/>
                    <a:pt x="19612" y="8388"/>
                    <a:pt x="20765" y="8388"/>
                  </a:cubicBezTo>
                  <a:cubicBezTo>
                    <a:pt x="21919" y="8388"/>
                    <a:pt x="21919" y="3352"/>
                    <a:pt x="23073" y="3352"/>
                  </a:cubicBezTo>
                  <a:cubicBezTo>
                    <a:pt x="24226" y="3352"/>
                    <a:pt x="24226" y="6891"/>
                    <a:pt x="25380" y="6891"/>
                  </a:cubicBezTo>
                  <a:cubicBezTo>
                    <a:pt x="26533" y="6891"/>
                    <a:pt x="26533" y="1"/>
                    <a:pt x="27687" y="1"/>
                  </a:cubicBezTo>
                  <a:cubicBezTo>
                    <a:pt x="28841" y="1"/>
                    <a:pt x="28841" y="7764"/>
                    <a:pt x="29994" y="7764"/>
                  </a:cubicBezTo>
                  <a:cubicBezTo>
                    <a:pt x="31148" y="7764"/>
                    <a:pt x="31148" y="2043"/>
                    <a:pt x="32301" y="2043"/>
                  </a:cubicBezTo>
                  <a:cubicBezTo>
                    <a:pt x="33455" y="2043"/>
                    <a:pt x="33455" y="6891"/>
                    <a:pt x="34609" y="6891"/>
                  </a:cubicBezTo>
                  <a:cubicBezTo>
                    <a:pt x="35762" y="6891"/>
                    <a:pt x="35762" y="1076"/>
                    <a:pt x="36916" y="1076"/>
                  </a:cubicBezTo>
                  <a:cubicBezTo>
                    <a:pt x="38069" y="1076"/>
                    <a:pt x="38069" y="5488"/>
                    <a:pt x="39223" y="5488"/>
                  </a:cubicBezTo>
                  <a:cubicBezTo>
                    <a:pt x="40377" y="5488"/>
                    <a:pt x="40377" y="2853"/>
                    <a:pt x="41530" y="2853"/>
                  </a:cubicBezTo>
                  <a:cubicBezTo>
                    <a:pt x="42684" y="2853"/>
                    <a:pt x="42684" y="6891"/>
                    <a:pt x="43837" y="6891"/>
                  </a:cubicBezTo>
                  <a:cubicBezTo>
                    <a:pt x="44991" y="6891"/>
                    <a:pt x="44991" y="749"/>
                    <a:pt x="46145" y="749"/>
                  </a:cubicBezTo>
                  <a:cubicBezTo>
                    <a:pt x="47298" y="749"/>
                    <a:pt x="47298" y="6891"/>
                    <a:pt x="48452" y="6891"/>
                  </a:cubicBezTo>
                  <a:cubicBezTo>
                    <a:pt x="49605" y="6891"/>
                    <a:pt x="49605" y="4085"/>
                    <a:pt x="50759" y="4085"/>
                  </a:cubicBezTo>
                  <a:cubicBezTo>
                    <a:pt x="51913" y="4085"/>
                    <a:pt x="51913" y="8746"/>
                    <a:pt x="53066" y="8746"/>
                  </a:cubicBezTo>
                  <a:cubicBezTo>
                    <a:pt x="54220" y="8746"/>
                    <a:pt x="54220" y="2043"/>
                    <a:pt x="55373" y="2043"/>
                  </a:cubicBezTo>
                  <a:cubicBezTo>
                    <a:pt x="56543" y="2043"/>
                    <a:pt x="56543" y="5488"/>
                    <a:pt x="57696" y="5488"/>
                  </a:cubicBezTo>
                  <a:cubicBezTo>
                    <a:pt x="58850" y="5488"/>
                    <a:pt x="58850" y="1201"/>
                    <a:pt x="60003" y="1201"/>
                  </a:cubicBezTo>
                  <a:cubicBezTo>
                    <a:pt x="61157" y="1201"/>
                    <a:pt x="61157" y="6891"/>
                    <a:pt x="62311" y="6891"/>
                  </a:cubicBezTo>
                  <a:cubicBezTo>
                    <a:pt x="63464" y="6891"/>
                    <a:pt x="63355" y="3430"/>
                    <a:pt x="64509" y="3430"/>
                  </a:cubicBezTo>
                  <a:cubicBezTo>
                    <a:pt x="65662" y="3430"/>
                    <a:pt x="65771" y="6891"/>
                    <a:pt x="66925" y="6891"/>
                  </a:cubicBezTo>
                </a:path>
              </a:pathLst>
            </a:custGeom>
            <a:noFill/>
            <a:ln w="467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 name="Google Shape;459;p37"/>
          <p:cNvGrpSpPr/>
          <p:nvPr/>
        </p:nvGrpSpPr>
        <p:grpSpPr>
          <a:xfrm>
            <a:off x="6913075" y="2330700"/>
            <a:ext cx="3035391" cy="3358827"/>
            <a:chOff x="6749207" y="2200876"/>
            <a:chExt cx="3422859" cy="3787581"/>
          </a:xfrm>
        </p:grpSpPr>
        <p:sp>
          <p:nvSpPr>
            <p:cNvPr id="460" name="Google Shape;460;p37"/>
            <p:cNvSpPr/>
            <p:nvPr/>
          </p:nvSpPr>
          <p:spPr>
            <a:xfrm>
              <a:off x="8994865" y="2200876"/>
              <a:ext cx="1177200" cy="3190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61" name="Google Shape;461;p37"/>
            <p:cNvSpPr/>
            <p:nvPr/>
          </p:nvSpPr>
          <p:spPr>
            <a:xfrm>
              <a:off x="8021063" y="3767039"/>
              <a:ext cx="1177200" cy="162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62" name="Google Shape;462;p37"/>
            <p:cNvGrpSpPr/>
            <p:nvPr/>
          </p:nvGrpSpPr>
          <p:grpSpPr>
            <a:xfrm>
              <a:off x="6749207" y="2200885"/>
              <a:ext cx="2687739" cy="3787572"/>
              <a:chOff x="6749207" y="2200885"/>
              <a:chExt cx="2687739" cy="3787572"/>
            </a:xfrm>
          </p:grpSpPr>
          <p:sp>
            <p:nvSpPr>
              <p:cNvPr id="463" name="Google Shape;463;p37"/>
              <p:cNvSpPr/>
              <p:nvPr/>
            </p:nvSpPr>
            <p:spPr>
              <a:xfrm>
                <a:off x="9000325" y="2200885"/>
                <a:ext cx="375399" cy="2672367"/>
              </a:xfrm>
              <a:custGeom>
                <a:avLst/>
                <a:gdLst/>
                <a:ahLst/>
                <a:cxnLst/>
                <a:rect l="l" t="t" r="r" b="b"/>
                <a:pathLst>
                  <a:path w="3540" h="44445" extrusionOk="0">
                    <a:moveTo>
                      <a:pt x="0" y="0"/>
                    </a:moveTo>
                    <a:lnTo>
                      <a:pt x="0" y="29121"/>
                    </a:lnTo>
                    <a:lnTo>
                      <a:pt x="3539" y="44445"/>
                    </a:ln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a:off x="6749207" y="2507845"/>
                <a:ext cx="2687739" cy="3480612"/>
                <a:chOff x="3098319" y="3210725"/>
                <a:chExt cx="1419830" cy="1838675"/>
              </a:xfrm>
            </p:grpSpPr>
            <p:grpSp>
              <p:nvGrpSpPr>
                <p:cNvPr id="465" name="Google Shape;465;p37"/>
                <p:cNvGrpSpPr/>
                <p:nvPr/>
              </p:nvGrpSpPr>
              <p:grpSpPr>
                <a:xfrm>
                  <a:off x="3823625" y="3708050"/>
                  <a:ext cx="408850" cy="1341350"/>
                  <a:chOff x="3412850" y="3067725"/>
                  <a:chExt cx="408850" cy="1341350"/>
                </a:xfrm>
              </p:grpSpPr>
              <p:sp>
                <p:nvSpPr>
                  <p:cNvPr id="466" name="Google Shape;466;p37"/>
                  <p:cNvSpPr/>
                  <p:nvPr/>
                </p:nvSpPr>
                <p:spPr>
                  <a:xfrm>
                    <a:off x="3412850" y="3134375"/>
                    <a:ext cx="12900" cy="1225225"/>
                  </a:xfrm>
                  <a:custGeom>
                    <a:avLst/>
                    <a:gdLst/>
                    <a:ahLst/>
                    <a:cxnLst/>
                    <a:rect l="l" t="t" r="r" b="b"/>
                    <a:pathLst>
                      <a:path w="516" h="49009" extrusionOk="0">
                        <a:moveTo>
                          <a:pt x="284" y="75"/>
                        </a:moveTo>
                        <a:lnTo>
                          <a:pt x="284" y="75"/>
                        </a:lnTo>
                        <a:cubicBezTo>
                          <a:pt x="282" y="79"/>
                          <a:pt x="281" y="85"/>
                          <a:pt x="281" y="94"/>
                        </a:cubicBezTo>
                        <a:lnTo>
                          <a:pt x="284" y="75"/>
                        </a:lnTo>
                        <a:close/>
                        <a:moveTo>
                          <a:pt x="203" y="1076"/>
                        </a:moveTo>
                        <a:cubicBezTo>
                          <a:pt x="203" y="1083"/>
                          <a:pt x="203" y="1087"/>
                          <a:pt x="205" y="1088"/>
                        </a:cubicBezTo>
                        <a:lnTo>
                          <a:pt x="205" y="1088"/>
                        </a:lnTo>
                        <a:lnTo>
                          <a:pt x="203" y="1076"/>
                        </a:lnTo>
                        <a:close/>
                        <a:moveTo>
                          <a:pt x="188" y="1139"/>
                        </a:moveTo>
                        <a:lnTo>
                          <a:pt x="188" y="1139"/>
                        </a:lnTo>
                        <a:cubicBezTo>
                          <a:pt x="184" y="1157"/>
                          <a:pt x="183" y="1168"/>
                          <a:pt x="184" y="1175"/>
                        </a:cubicBezTo>
                        <a:lnTo>
                          <a:pt x="184" y="1175"/>
                        </a:lnTo>
                        <a:cubicBezTo>
                          <a:pt x="185" y="1163"/>
                          <a:pt x="186" y="1151"/>
                          <a:pt x="188" y="1139"/>
                        </a:cubicBezTo>
                        <a:close/>
                        <a:moveTo>
                          <a:pt x="49" y="13750"/>
                        </a:moveTo>
                        <a:lnTo>
                          <a:pt x="49" y="13750"/>
                        </a:lnTo>
                        <a:cubicBezTo>
                          <a:pt x="48" y="13759"/>
                          <a:pt x="47" y="13769"/>
                          <a:pt x="47" y="13781"/>
                        </a:cubicBezTo>
                        <a:cubicBezTo>
                          <a:pt x="47" y="13772"/>
                          <a:pt x="48" y="13762"/>
                          <a:pt x="49" y="13750"/>
                        </a:cubicBezTo>
                        <a:close/>
                        <a:moveTo>
                          <a:pt x="453" y="19409"/>
                        </a:moveTo>
                        <a:cubicBezTo>
                          <a:pt x="451" y="19411"/>
                          <a:pt x="450" y="19413"/>
                          <a:pt x="449" y="19415"/>
                        </a:cubicBezTo>
                        <a:lnTo>
                          <a:pt x="449" y="19415"/>
                        </a:lnTo>
                        <a:cubicBezTo>
                          <a:pt x="449" y="19431"/>
                          <a:pt x="451" y="19445"/>
                          <a:pt x="453" y="19456"/>
                        </a:cubicBezTo>
                        <a:cubicBezTo>
                          <a:pt x="453" y="19445"/>
                          <a:pt x="453" y="19418"/>
                          <a:pt x="453" y="19409"/>
                        </a:cubicBezTo>
                        <a:close/>
                        <a:moveTo>
                          <a:pt x="388" y="28512"/>
                        </a:moveTo>
                        <a:cubicBezTo>
                          <a:pt x="389" y="28517"/>
                          <a:pt x="390" y="28523"/>
                          <a:pt x="390" y="28529"/>
                        </a:cubicBezTo>
                        <a:lnTo>
                          <a:pt x="390" y="28513"/>
                        </a:lnTo>
                        <a:cubicBezTo>
                          <a:pt x="390" y="28512"/>
                          <a:pt x="389" y="28512"/>
                          <a:pt x="388" y="28512"/>
                        </a:cubicBezTo>
                        <a:close/>
                        <a:moveTo>
                          <a:pt x="424" y="33657"/>
                        </a:moveTo>
                        <a:cubicBezTo>
                          <a:pt x="423" y="33675"/>
                          <a:pt x="427" y="33703"/>
                          <a:pt x="437" y="33751"/>
                        </a:cubicBezTo>
                        <a:cubicBezTo>
                          <a:pt x="437" y="33723"/>
                          <a:pt x="432" y="33684"/>
                          <a:pt x="424" y="33657"/>
                        </a:cubicBezTo>
                        <a:close/>
                        <a:moveTo>
                          <a:pt x="141" y="38521"/>
                        </a:moveTo>
                        <a:cubicBezTo>
                          <a:pt x="139" y="38531"/>
                          <a:pt x="137" y="38539"/>
                          <a:pt x="137" y="38547"/>
                        </a:cubicBezTo>
                        <a:lnTo>
                          <a:pt x="137" y="38547"/>
                        </a:lnTo>
                        <a:cubicBezTo>
                          <a:pt x="138" y="38539"/>
                          <a:pt x="139" y="38530"/>
                          <a:pt x="141" y="38521"/>
                        </a:cubicBezTo>
                        <a:close/>
                        <a:moveTo>
                          <a:pt x="359" y="39971"/>
                        </a:moveTo>
                        <a:cubicBezTo>
                          <a:pt x="359" y="40018"/>
                          <a:pt x="359" y="40080"/>
                          <a:pt x="359" y="40143"/>
                        </a:cubicBezTo>
                        <a:cubicBezTo>
                          <a:pt x="344" y="40143"/>
                          <a:pt x="328" y="40127"/>
                          <a:pt x="328" y="40096"/>
                        </a:cubicBezTo>
                        <a:lnTo>
                          <a:pt x="328" y="40096"/>
                        </a:lnTo>
                        <a:cubicBezTo>
                          <a:pt x="329" y="40097"/>
                          <a:pt x="331" y="40098"/>
                          <a:pt x="332" y="40098"/>
                        </a:cubicBezTo>
                        <a:cubicBezTo>
                          <a:pt x="344" y="40098"/>
                          <a:pt x="345" y="40028"/>
                          <a:pt x="359" y="39971"/>
                        </a:cubicBezTo>
                        <a:close/>
                        <a:moveTo>
                          <a:pt x="79" y="40673"/>
                        </a:moveTo>
                        <a:cubicBezTo>
                          <a:pt x="79" y="40704"/>
                          <a:pt x="79" y="40735"/>
                          <a:pt x="79" y="40782"/>
                        </a:cubicBezTo>
                        <a:cubicBezTo>
                          <a:pt x="75" y="40778"/>
                          <a:pt x="71" y="40774"/>
                          <a:pt x="63" y="40766"/>
                        </a:cubicBezTo>
                        <a:cubicBezTo>
                          <a:pt x="63" y="40704"/>
                          <a:pt x="63" y="40688"/>
                          <a:pt x="79" y="40673"/>
                        </a:cubicBezTo>
                        <a:close/>
                        <a:moveTo>
                          <a:pt x="79" y="40782"/>
                        </a:moveTo>
                        <a:cubicBezTo>
                          <a:pt x="79" y="40782"/>
                          <a:pt x="94" y="40782"/>
                          <a:pt x="94" y="40797"/>
                        </a:cubicBezTo>
                        <a:cubicBezTo>
                          <a:pt x="86" y="40790"/>
                          <a:pt x="82" y="40786"/>
                          <a:pt x="79" y="40782"/>
                        </a:cubicBezTo>
                        <a:close/>
                        <a:moveTo>
                          <a:pt x="125" y="42185"/>
                        </a:moveTo>
                        <a:cubicBezTo>
                          <a:pt x="125" y="42207"/>
                          <a:pt x="125" y="42237"/>
                          <a:pt x="131" y="42269"/>
                        </a:cubicBezTo>
                        <a:lnTo>
                          <a:pt x="131" y="42269"/>
                        </a:lnTo>
                        <a:cubicBezTo>
                          <a:pt x="129" y="42238"/>
                          <a:pt x="128" y="42210"/>
                          <a:pt x="125" y="42185"/>
                        </a:cubicBezTo>
                        <a:close/>
                        <a:moveTo>
                          <a:pt x="167" y="44197"/>
                        </a:moveTo>
                        <a:lnTo>
                          <a:pt x="167" y="44197"/>
                        </a:lnTo>
                        <a:cubicBezTo>
                          <a:pt x="157" y="44204"/>
                          <a:pt x="157" y="44231"/>
                          <a:pt x="157" y="44258"/>
                        </a:cubicBezTo>
                        <a:cubicBezTo>
                          <a:pt x="160" y="44238"/>
                          <a:pt x="164" y="44217"/>
                          <a:pt x="167" y="44197"/>
                        </a:cubicBezTo>
                        <a:close/>
                        <a:moveTo>
                          <a:pt x="417" y="47914"/>
                        </a:moveTo>
                        <a:cubicBezTo>
                          <a:pt x="418" y="47928"/>
                          <a:pt x="420" y="47941"/>
                          <a:pt x="422" y="47953"/>
                        </a:cubicBezTo>
                        <a:cubicBezTo>
                          <a:pt x="422" y="47938"/>
                          <a:pt x="420" y="47925"/>
                          <a:pt x="417" y="47914"/>
                        </a:cubicBezTo>
                        <a:close/>
                        <a:moveTo>
                          <a:pt x="422" y="48532"/>
                        </a:moveTo>
                        <a:lnTo>
                          <a:pt x="422" y="48701"/>
                        </a:lnTo>
                        <a:cubicBezTo>
                          <a:pt x="444" y="48635"/>
                          <a:pt x="434" y="48584"/>
                          <a:pt x="422" y="48532"/>
                        </a:cubicBezTo>
                        <a:close/>
                        <a:moveTo>
                          <a:pt x="297" y="1"/>
                        </a:moveTo>
                        <a:lnTo>
                          <a:pt x="284" y="75"/>
                        </a:lnTo>
                        <a:lnTo>
                          <a:pt x="284" y="75"/>
                        </a:lnTo>
                        <a:cubicBezTo>
                          <a:pt x="286" y="72"/>
                          <a:pt x="289" y="70"/>
                          <a:pt x="292" y="70"/>
                        </a:cubicBezTo>
                        <a:cubicBezTo>
                          <a:pt x="302" y="70"/>
                          <a:pt x="318" y="90"/>
                          <a:pt x="328" y="110"/>
                        </a:cubicBezTo>
                        <a:cubicBezTo>
                          <a:pt x="359" y="234"/>
                          <a:pt x="312" y="297"/>
                          <a:pt x="297" y="297"/>
                        </a:cubicBezTo>
                        <a:lnTo>
                          <a:pt x="297" y="203"/>
                        </a:lnTo>
                        <a:cubicBezTo>
                          <a:pt x="203" y="297"/>
                          <a:pt x="297" y="577"/>
                          <a:pt x="297" y="764"/>
                        </a:cubicBezTo>
                        <a:lnTo>
                          <a:pt x="234" y="687"/>
                        </a:lnTo>
                        <a:lnTo>
                          <a:pt x="234" y="687"/>
                        </a:lnTo>
                        <a:lnTo>
                          <a:pt x="281" y="874"/>
                        </a:lnTo>
                        <a:cubicBezTo>
                          <a:pt x="273" y="889"/>
                          <a:pt x="262" y="905"/>
                          <a:pt x="252" y="905"/>
                        </a:cubicBezTo>
                        <a:cubicBezTo>
                          <a:pt x="242" y="905"/>
                          <a:pt x="234" y="889"/>
                          <a:pt x="234" y="842"/>
                        </a:cubicBezTo>
                        <a:lnTo>
                          <a:pt x="234" y="842"/>
                        </a:lnTo>
                        <a:cubicBezTo>
                          <a:pt x="203" y="983"/>
                          <a:pt x="250" y="967"/>
                          <a:pt x="219" y="1076"/>
                        </a:cubicBezTo>
                        <a:cubicBezTo>
                          <a:pt x="211" y="1084"/>
                          <a:pt x="207" y="1088"/>
                          <a:pt x="205" y="1088"/>
                        </a:cubicBezTo>
                        <a:cubicBezTo>
                          <a:pt x="205" y="1088"/>
                          <a:pt x="205" y="1088"/>
                          <a:pt x="205" y="1088"/>
                        </a:cubicBezTo>
                        <a:lnTo>
                          <a:pt x="205" y="1088"/>
                        </a:lnTo>
                        <a:lnTo>
                          <a:pt x="219" y="1201"/>
                        </a:lnTo>
                        <a:cubicBezTo>
                          <a:pt x="207" y="1177"/>
                          <a:pt x="186" y="1199"/>
                          <a:pt x="184" y="1175"/>
                        </a:cubicBezTo>
                        <a:lnTo>
                          <a:pt x="184" y="1175"/>
                        </a:lnTo>
                        <a:cubicBezTo>
                          <a:pt x="165" y="1386"/>
                          <a:pt x="231" y="1516"/>
                          <a:pt x="188" y="1605"/>
                        </a:cubicBezTo>
                        <a:lnTo>
                          <a:pt x="188" y="1605"/>
                        </a:lnTo>
                        <a:cubicBezTo>
                          <a:pt x="188" y="1600"/>
                          <a:pt x="188" y="1596"/>
                          <a:pt x="188" y="1591"/>
                        </a:cubicBezTo>
                        <a:lnTo>
                          <a:pt x="188" y="1606"/>
                        </a:lnTo>
                        <a:cubicBezTo>
                          <a:pt x="188" y="1606"/>
                          <a:pt x="188" y="1605"/>
                          <a:pt x="188" y="1605"/>
                        </a:cubicBezTo>
                        <a:lnTo>
                          <a:pt x="188" y="1605"/>
                        </a:lnTo>
                        <a:cubicBezTo>
                          <a:pt x="196" y="1737"/>
                          <a:pt x="206" y="1753"/>
                          <a:pt x="220" y="1753"/>
                        </a:cubicBezTo>
                        <a:cubicBezTo>
                          <a:pt x="224" y="1753"/>
                          <a:pt x="228" y="1751"/>
                          <a:pt x="233" y="1751"/>
                        </a:cubicBezTo>
                        <a:cubicBezTo>
                          <a:pt x="247" y="1751"/>
                          <a:pt x="263" y="1763"/>
                          <a:pt x="281" y="1856"/>
                        </a:cubicBezTo>
                        <a:lnTo>
                          <a:pt x="172" y="2027"/>
                        </a:lnTo>
                        <a:lnTo>
                          <a:pt x="219" y="2058"/>
                        </a:lnTo>
                        <a:cubicBezTo>
                          <a:pt x="219" y="2086"/>
                          <a:pt x="206" y="2139"/>
                          <a:pt x="193" y="2139"/>
                        </a:cubicBezTo>
                        <a:cubicBezTo>
                          <a:pt x="191" y="2139"/>
                          <a:pt x="189" y="2138"/>
                          <a:pt x="188" y="2136"/>
                        </a:cubicBezTo>
                        <a:lnTo>
                          <a:pt x="188" y="2136"/>
                        </a:lnTo>
                        <a:cubicBezTo>
                          <a:pt x="198" y="2179"/>
                          <a:pt x="205" y="2191"/>
                          <a:pt x="211" y="2191"/>
                        </a:cubicBezTo>
                        <a:cubicBezTo>
                          <a:pt x="217" y="2191"/>
                          <a:pt x="221" y="2174"/>
                          <a:pt x="225" y="2174"/>
                        </a:cubicBezTo>
                        <a:cubicBezTo>
                          <a:pt x="228" y="2174"/>
                          <a:pt x="231" y="2180"/>
                          <a:pt x="234" y="2199"/>
                        </a:cubicBezTo>
                        <a:cubicBezTo>
                          <a:pt x="203" y="2355"/>
                          <a:pt x="266" y="2635"/>
                          <a:pt x="188" y="2666"/>
                        </a:cubicBezTo>
                        <a:cubicBezTo>
                          <a:pt x="192" y="2675"/>
                          <a:pt x="195" y="2678"/>
                          <a:pt x="199" y="2678"/>
                        </a:cubicBezTo>
                        <a:cubicBezTo>
                          <a:pt x="212" y="2678"/>
                          <a:pt x="218" y="2615"/>
                          <a:pt x="224" y="2615"/>
                        </a:cubicBezTo>
                        <a:cubicBezTo>
                          <a:pt x="227" y="2615"/>
                          <a:pt x="230" y="2631"/>
                          <a:pt x="234" y="2682"/>
                        </a:cubicBezTo>
                        <a:cubicBezTo>
                          <a:pt x="157" y="2729"/>
                          <a:pt x="250" y="2885"/>
                          <a:pt x="219" y="3025"/>
                        </a:cubicBezTo>
                        <a:cubicBezTo>
                          <a:pt x="187" y="3004"/>
                          <a:pt x="191" y="2932"/>
                          <a:pt x="183" y="2932"/>
                        </a:cubicBezTo>
                        <a:cubicBezTo>
                          <a:pt x="179" y="2932"/>
                          <a:pt x="172" y="2949"/>
                          <a:pt x="157" y="2994"/>
                        </a:cubicBezTo>
                        <a:cubicBezTo>
                          <a:pt x="234" y="3087"/>
                          <a:pt x="141" y="3274"/>
                          <a:pt x="157" y="3399"/>
                        </a:cubicBezTo>
                        <a:cubicBezTo>
                          <a:pt x="219" y="3415"/>
                          <a:pt x="188" y="3664"/>
                          <a:pt x="203" y="3882"/>
                        </a:cubicBezTo>
                        <a:cubicBezTo>
                          <a:pt x="203" y="3882"/>
                          <a:pt x="203" y="3882"/>
                          <a:pt x="202" y="3882"/>
                        </a:cubicBezTo>
                        <a:cubicBezTo>
                          <a:pt x="187" y="3882"/>
                          <a:pt x="172" y="4276"/>
                          <a:pt x="157" y="4459"/>
                        </a:cubicBezTo>
                        <a:lnTo>
                          <a:pt x="141" y="4459"/>
                        </a:lnTo>
                        <a:cubicBezTo>
                          <a:pt x="203" y="4490"/>
                          <a:pt x="188" y="4693"/>
                          <a:pt x="203" y="4833"/>
                        </a:cubicBezTo>
                        <a:cubicBezTo>
                          <a:pt x="172" y="4833"/>
                          <a:pt x="157" y="4802"/>
                          <a:pt x="141" y="4724"/>
                        </a:cubicBezTo>
                        <a:lnTo>
                          <a:pt x="141" y="4864"/>
                        </a:lnTo>
                        <a:cubicBezTo>
                          <a:pt x="157" y="4896"/>
                          <a:pt x="172" y="4927"/>
                          <a:pt x="172" y="5020"/>
                        </a:cubicBezTo>
                        <a:lnTo>
                          <a:pt x="125" y="4989"/>
                        </a:lnTo>
                        <a:lnTo>
                          <a:pt x="125" y="4989"/>
                        </a:lnTo>
                        <a:cubicBezTo>
                          <a:pt x="125" y="5176"/>
                          <a:pt x="172" y="5348"/>
                          <a:pt x="157" y="5582"/>
                        </a:cubicBezTo>
                        <a:cubicBezTo>
                          <a:pt x="158" y="5582"/>
                          <a:pt x="159" y="5582"/>
                          <a:pt x="160" y="5582"/>
                        </a:cubicBezTo>
                        <a:cubicBezTo>
                          <a:pt x="179" y="5582"/>
                          <a:pt x="208" y="5519"/>
                          <a:pt x="235" y="5519"/>
                        </a:cubicBezTo>
                        <a:cubicBezTo>
                          <a:pt x="252" y="5519"/>
                          <a:pt x="269" y="5547"/>
                          <a:pt x="281" y="5644"/>
                        </a:cubicBezTo>
                        <a:cubicBezTo>
                          <a:pt x="276" y="5649"/>
                          <a:pt x="269" y="5653"/>
                          <a:pt x="262" y="5653"/>
                        </a:cubicBezTo>
                        <a:cubicBezTo>
                          <a:pt x="247" y="5653"/>
                          <a:pt x="229" y="5639"/>
                          <a:pt x="219" y="5597"/>
                        </a:cubicBezTo>
                        <a:lnTo>
                          <a:pt x="219" y="5597"/>
                        </a:lnTo>
                        <a:cubicBezTo>
                          <a:pt x="219" y="5628"/>
                          <a:pt x="234" y="5675"/>
                          <a:pt x="234" y="5722"/>
                        </a:cubicBezTo>
                        <a:lnTo>
                          <a:pt x="188" y="5613"/>
                        </a:lnTo>
                        <a:lnTo>
                          <a:pt x="188" y="5613"/>
                        </a:lnTo>
                        <a:cubicBezTo>
                          <a:pt x="172" y="5722"/>
                          <a:pt x="219" y="5675"/>
                          <a:pt x="219" y="5753"/>
                        </a:cubicBezTo>
                        <a:cubicBezTo>
                          <a:pt x="188" y="5753"/>
                          <a:pt x="203" y="5815"/>
                          <a:pt x="172" y="5815"/>
                        </a:cubicBezTo>
                        <a:cubicBezTo>
                          <a:pt x="172" y="5784"/>
                          <a:pt x="188" y="5737"/>
                          <a:pt x="172" y="5706"/>
                        </a:cubicBezTo>
                        <a:cubicBezTo>
                          <a:pt x="172" y="5800"/>
                          <a:pt x="157" y="5909"/>
                          <a:pt x="125" y="5956"/>
                        </a:cubicBezTo>
                        <a:cubicBezTo>
                          <a:pt x="129" y="5952"/>
                          <a:pt x="134" y="5950"/>
                          <a:pt x="138" y="5950"/>
                        </a:cubicBezTo>
                        <a:cubicBezTo>
                          <a:pt x="154" y="5950"/>
                          <a:pt x="172" y="5970"/>
                          <a:pt x="172" y="6018"/>
                        </a:cubicBezTo>
                        <a:cubicBezTo>
                          <a:pt x="172" y="6205"/>
                          <a:pt x="141" y="6080"/>
                          <a:pt x="125" y="6190"/>
                        </a:cubicBezTo>
                        <a:cubicBezTo>
                          <a:pt x="141" y="6236"/>
                          <a:pt x="125" y="6345"/>
                          <a:pt x="172" y="6345"/>
                        </a:cubicBezTo>
                        <a:cubicBezTo>
                          <a:pt x="172" y="6408"/>
                          <a:pt x="141" y="6408"/>
                          <a:pt x="125" y="6439"/>
                        </a:cubicBezTo>
                        <a:cubicBezTo>
                          <a:pt x="152" y="6520"/>
                          <a:pt x="144" y="6788"/>
                          <a:pt x="172" y="6788"/>
                        </a:cubicBezTo>
                        <a:cubicBezTo>
                          <a:pt x="176" y="6788"/>
                          <a:pt x="181" y="6781"/>
                          <a:pt x="188" y="6766"/>
                        </a:cubicBezTo>
                        <a:lnTo>
                          <a:pt x="188" y="6766"/>
                        </a:lnTo>
                        <a:cubicBezTo>
                          <a:pt x="234" y="7063"/>
                          <a:pt x="172" y="7390"/>
                          <a:pt x="188" y="7702"/>
                        </a:cubicBezTo>
                        <a:lnTo>
                          <a:pt x="172" y="7702"/>
                        </a:lnTo>
                        <a:cubicBezTo>
                          <a:pt x="188" y="7889"/>
                          <a:pt x="172" y="8107"/>
                          <a:pt x="203" y="8232"/>
                        </a:cubicBezTo>
                        <a:cubicBezTo>
                          <a:pt x="203" y="8287"/>
                          <a:pt x="191" y="8343"/>
                          <a:pt x="177" y="8343"/>
                        </a:cubicBezTo>
                        <a:cubicBezTo>
                          <a:pt x="175" y="8343"/>
                          <a:pt x="174" y="8342"/>
                          <a:pt x="172" y="8341"/>
                        </a:cubicBezTo>
                        <a:lnTo>
                          <a:pt x="172" y="8341"/>
                        </a:lnTo>
                        <a:cubicBezTo>
                          <a:pt x="172" y="8481"/>
                          <a:pt x="188" y="8497"/>
                          <a:pt x="172" y="8699"/>
                        </a:cubicBezTo>
                        <a:cubicBezTo>
                          <a:pt x="161" y="8651"/>
                          <a:pt x="154" y="8642"/>
                          <a:pt x="150" y="8642"/>
                        </a:cubicBezTo>
                        <a:cubicBezTo>
                          <a:pt x="148" y="8642"/>
                          <a:pt x="146" y="8646"/>
                          <a:pt x="146" y="8646"/>
                        </a:cubicBezTo>
                        <a:cubicBezTo>
                          <a:pt x="146" y="8646"/>
                          <a:pt x="150" y="8631"/>
                          <a:pt x="157" y="8543"/>
                        </a:cubicBezTo>
                        <a:lnTo>
                          <a:pt x="157" y="8543"/>
                        </a:lnTo>
                        <a:cubicBezTo>
                          <a:pt x="141" y="8731"/>
                          <a:pt x="110" y="8777"/>
                          <a:pt x="157" y="8964"/>
                        </a:cubicBezTo>
                        <a:cubicBezTo>
                          <a:pt x="150" y="8956"/>
                          <a:pt x="145" y="8953"/>
                          <a:pt x="141" y="8953"/>
                        </a:cubicBezTo>
                        <a:cubicBezTo>
                          <a:pt x="110" y="8953"/>
                          <a:pt x="112" y="9115"/>
                          <a:pt x="125" y="9183"/>
                        </a:cubicBezTo>
                        <a:lnTo>
                          <a:pt x="141" y="9058"/>
                        </a:lnTo>
                        <a:cubicBezTo>
                          <a:pt x="157" y="9151"/>
                          <a:pt x="141" y="9245"/>
                          <a:pt x="141" y="9323"/>
                        </a:cubicBezTo>
                        <a:lnTo>
                          <a:pt x="94" y="9276"/>
                        </a:lnTo>
                        <a:lnTo>
                          <a:pt x="94" y="9276"/>
                        </a:lnTo>
                        <a:cubicBezTo>
                          <a:pt x="32" y="9650"/>
                          <a:pt x="203" y="9946"/>
                          <a:pt x="94" y="10227"/>
                        </a:cubicBezTo>
                        <a:cubicBezTo>
                          <a:pt x="98" y="10240"/>
                          <a:pt x="102" y="10246"/>
                          <a:pt x="106" y="10246"/>
                        </a:cubicBezTo>
                        <a:cubicBezTo>
                          <a:pt x="123" y="10246"/>
                          <a:pt x="128" y="10099"/>
                          <a:pt x="145" y="10099"/>
                        </a:cubicBezTo>
                        <a:cubicBezTo>
                          <a:pt x="148" y="10099"/>
                          <a:pt x="152" y="10105"/>
                          <a:pt x="157" y="10118"/>
                        </a:cubicBezTo>
                        <a:cubicBezTo>
                          <a:pt x="157" y="10289"/>
                          <a:pt x="79" y="10461"/>
                          <a:pt x="79" y="10508"/>
                        </a:cubicBezTo>
                        <a:cubicBezTo>
                          <a:pt x="63" y="10742"/>
                          <a:pt x="157" y="10726"/>
                          <a:pt x="141" y="10975"/>
                        </a:cubicBezTo>
                        <a:cubicBezTo>
                          <a:pt x="147" y="10964"/>
                          <a:pt x="157" y="10952"/>
                          <a:pt x="169" y="10952"/>
                        </a:cubicBezTo>
                        <a:cubicBezTo>
                          <a:pt x="187" y="10952"/>
                          <a:pt x="209" y="10984"/>
                          <a:pt x="219" y="11100"/>
                        </a:cubicBezTo>
                        <a:cubicBezTo>
                          <a:pt x="219" y="11205"/>
                          <a:pt x="190" y="11257"/>
                          <a:pt x="164" y="11257"/>
                        </a:cubicBezTo>
                        <a:cubicBezTo>
                          <a:pt x="147" y="11257"/>
                          <a:pt x="131" y="11236"/>
                          <a:pt x="125" y="11194"/>
                        </a:cubicBezTo>
                        <a:cubicBezTo>
                          <a:pt x="125" y="11168"/>
                          <a:pt x="136" y="11143"/>
                          <a:pt x="140" y="11143"/>
                        </a:cubicBezTo>
                        <a:cubicBezTo>
                          <a:pt x="140" y="11143"/>
                          <a:pt x="141" y="11144"/>
                          <a:pt x="141" y="11147"/>
                        </a:cubicBezTo>
                        <a:cubicBezTo>
                          <a:pt x="141" y="11103"/>
                          <a:pt x="133" y="11052"/>
                          <a:pt x="123" y="11052"/>
                        </a:cubicBezTo>
                        <a:cubicBezTo>
                          <a:pt x="119" y="11052"/>
                          <a:pt x="114" y="11061"/>
                          <a:pt x="110" y="11085"/>
                        </a:cubicBezTo>
                        <a:lnTo>
                          <a:pt x="125" y="11100"/>
                        </a:lnTo>
                        <a:cubicBezTo>
                          <a:pt x="112" y="11183"/>
                          <a:pt x="110" y="11376"/>
                          <a:pt x="88" y="11376"/>
                        </a:cubicBezTo>
                        <a:cubicBezTo>
                          <a:pt x="85" y="11376"/>
                          <a:pt x="82" y="11372"/>
                          <a:pt x="79" y="11365"/>
                        </a:cubicBezTo>
                        <a:lnTo>
                          <a:pt x="79" y="11365"/>
                        </a:lnTo>
                        <a:cubicBezTo>
                          <a:pt x="85" y="11414"/>
                          <a:pt x="91" y="11434"/>
                          <a:pt x="97" y="11434"/>
                        </a:cubicBezTo>
                        <a:cubicBezTo>
                          <a:pt x="106" y="11434"/>
                          <a:pt x="116" y="11385"/>
                          <a:pt x="125" y="11319"/>
                        </a:cubicBezTo>
                        <a:lnTo>
                          <a:pt x="125" y="11319"/>
                        </a:lnTo>
                        <a:cubicBezTo>
                          <a:pt x="94" y="11537"/>
                          <a:pt x="125" y="11661"/>
                          <a:pt x="94" y="11895"/>
                        </a:cubicBezTo>
                        <a:cubicBezTo>
                          <a:pt x="104" y="11865"/>
                          <a:pt x="114" y="11841"/>
                          <a:pt x="120" y="11841"/>
                        </a:cubicBezTo>
                        <a:cubicBezTo>
                          <a:pt x="123" y="11841"/>
                          <a:pt x="125" y="11848"/>
                          <a:pt x="125" y="11864"/>
                        </a:cubicBezTo>
                        <a:cubicBezTo>
                          <a:pt x="110" y="12191"/>
                          <a:pt x="172" y="12004"/>
                          <a:pt x="172" y="12223"/>
                        </a:cubicBezTo>
                        <a:cubicBezTo>
                          <a:pt x="160" y="12272"/>
                          <a:pt x="147" y="12275"/>
                          <a:pt x="138" y="12275"/>
                        </a:cubicBezTo>
                        <a:cubicBezTo>
                          <a:pt x="137" y="12275"/>
                          <a:pt x="136" y="12275"/>
                          <a:pt x="135" y="12275"/>
                        </a:cubicBezTo>
                        <a:cubicBezTo>
                          <a:pt x="122" y="12275"/>
                          <a:pt x="117" y="12280"/>
                          <a:pt x="125" y="12410"/>
                        </a:cubicBezTo>
                        <a:cubicBezTo>
                          <a:pt x="120" y="12460"/>
                          <a:pt x="112" y="12478"/>
                          <a:pt x="104" y="12478"/>
                        </a:cubicBezTo>
                        <a:cubicBezTo>
                          <a:pt x="89" y="12478"/>
                          <a:pt x="73" y="12419"/>
                          <a:pt x="63" y="12378"/>
                        </a:cubicBezTo>
                        <a:lnTo>
                          <a:pt x="63" y="12378"/>
                        </a:lnTo>
                        <a:cubicBezTo>
                          <a:pt x="110" y="12581"/>
                          <a:pt x="47" y="12768"/>
                          <a:pt x="47" y="12877"/>
                        </a:cubicBezTo>
                        <a:lnTo>
                          <a:pt x="32" y="12768"/>
                        </a:lnTo>
                        <a:cubicBezTo>
                          <a:pt x="32" y="12830"/>
                          <a:pt x="32" y="12893"/>
                          <a:pt x="32" y="12940"/>
                        </a:cubicBezTo>
                        <a:lnTo>
                          <a:pt x="63" y="12877"/>
                        </a:lnTo>
                        <a:lnTo>
                          <a:pt x="63" y="12877"/>
                        </a:lnTo>
                        <a:cubicBezTo>
                          <a:pt x="63" y="12940"/>
                          <a:pt x="63" y="13002"/>
                          <a:pt x="47" y="13002"/>
                        </a:cubicBezTo>
                        <a:cubicBezTo>
                          <a:pt x="55" y="13016"/>
                          <a:pt x="62" y="13021"/>
                          <a:pt x="69" y="13021"/>
                        </a:cubicBezTo>
                        <a:cubicBezTo>
                          <a:pt x="80" y="13021"/>
                          <a:pt x="92" y="13010"/>
                          <a:pt x="103" y="13010"/>
                        </a:cubicBezTo>
                        <a:cubicBezTo>
                          <a:pt x="116" y="13010"/>
                          <a:pt x="128" y="13023"/>
                          <a:pt x="141" y="13080"/>
                        </a:cubicBezTo>
                        <a:cubicBezTo>
                          <a:pt x="125" y="13158"/>
                          <a:pt x="157" y="13329"/>
                          <a:pt x="110" y="13361"/>
                        </a:cubicBezTo>
                        <a:cubicBezTo>
                          <a:pt x="115" y="13265"/>
                          <a:pt x="111" y="13242"/>
                          <a:pt x="103" y="13242"/>
                        </a:cubicBezTo>
                        <a:cubicBezTo>
                          <a:pt x="96" y="13242"/>
                          <a:pt x="86" y="13260"/>
                          <a:pt x="77" y="13260"/>
                        </a:cubicBezTo>
                        <a:cubicBezTo>
                          <a:pt x="69" y="13260"/>
                          <a:pt x="63" y="13243"/>
                          <a:pt x="63" y="13173"/>
                        </a:cubicBezTo>
                        <a:cubicBezTo>
                          <a:pt x="63" y="13205"/>
                          <a:pt x="63" y="13267"/>
                          <a:pt x="63" y="13329"/>
                        </a:cubicBezTo>
                        <a:cubicBezTo>
                          <a:pt x="47" y="13329"/>
                          <a:pt x="47" y="13314"/>
                          <a:pt x="47" y="13298"/>
                        </a:cubicBezTo>
                        <a:lnTo>
                          <a:pt x="47" y="13298"/>
                        </a:lnTo>
                        <a:cubicBezTo>
                          <a:pt x="1" y="13548"/>
                          <a:pt x="94" y="13423"/>
                          <a:pt x="94" y="13672"/>
                        </a:cubicBezTo>
                        <a:cubicBezTo>
                          <a:pt x="90" y="13668"/>
                          <a:pt x="86" y="13666"/>
                          <a:pt x="82" y="13666"/>
                        </a:cubicBezTo>
                        <a:cubicBezTo>
                          <a:pt x="64" y="13666"/>
                          <a:pt x="53" y="13711"/>
                          <a:pt x="49" y="13750"/>
                        </a:cubicBezTo>
                        <a:lnTo>
                          <a:pt x="49" y="13750"/>
                        </a:lnTo>
                        <a:cubicBezTo>
                          <a:pt x="52" y="13732"/>
                          <a:pt x="57" y="13724"/>
                          <a:pt x="63" y="13724"/>
                        </a:cubicBezTo>
                        <a:cubicBezTo>
                          <a:pt x="78" y="13724"/>
                          <a:pt x="100" y="13770"/>
                          <a:pt x="110" y="13828"/>
                        </a:cubicBezTo>
                        <a:cubicBezTo>
                          <a:pt x="94" y="14000"/>
                          <a:pt x="125" y="14015"/>
                          <a:pt x="125" y="14109"/>
                        </a:cubicBezTo>
                        <a:lnTo>
                          <a:pt x="141" y="14000"/>
                        </a:lnTo>
                        <a:cubicBezTo>
                          <a:pt x="172" y="14031"/>
                          <a:pt x="157" y="14124"/>
                          <a:pt x="172" y="14234"/>
                        </a:cubicBezTo>
                        <a:cubicBezTo>
                          <a:pt x="170" y="14234"/>
                          <a:pt x="169" y="14235"/>
                          <a:pt x="167" y="14235"/>
                        </a:cubicBezTo>
                        <a:cubicBezTo>
                          <a:pt x="147" y="14235"/>
                          <a:pt x="152" y="14161"/>
                          <a:pt x="146" y="14161"/>
                        </a:cubicBezTo>
                        <a:cubicBezTo>
                          <a:pt x="145" y="14161"/>
                          <a:pt x="143" y="14164"/>
                          <a:pt x="141" y="14171"/>
                        </a:cubicBezTo>
                        <a:cubicBezTo>
                          <a:pt x="188" y="14296"/>
                          <a:pt x="94" y="14467"/>
                          <a:pt x="125" y="14654"/>
                        </a:cubicBezTo>
                        <a:cubicBezTo>
                          <a:pt x="118" y="14693"/>
                          <a:pt x="106" y="14693"/>
                          <a:pt x="94" y="14693"/>
                        </a:cubicBezTo>
                        <a:cubicBezTo>
                          <a:pt x="82" y="14693"/>
                          <a:pt x="71" y="14693"/>
                          <a:pt x="63" y="14732"/>
                        </a:cubicBezTo>
                        <a:cubicBezTo>
                          <a:pt x="94" y="14935"/>
                          <a:pt x="32" y="14951"/>
                          <a:pt x="63" y="15169"/>
                        </a:cubicBezTo>
                        <a:cubicBezTo>
                          <a:pt x="76" y="15142"/>
                          <a:pt x="81" y="15124"/>
                          <a:pt x="86" y="15124"/>
                        </a:cubicBezTo>
                        <a:cubicBezTo>
                          <a:pt x="92" y="15124"/>
                          <a:pt x="98" y="15157"/>
                          <a:pt x="125" y="15247"/>
                        </a:cubicBezTo>
                        <a:lnTo>
                          <a:pt x="94" y="14888"/>
                        </a:lnTo>
                        <a:lnTo>
                          <a:pt x="141" y="15122"/>
                        </a:lnTo>
                        <a:cubicBezTo>
                          <a:pt x="141" y="15013"/>
                          <a:pt x="125" y="14888"/>
                          <a:pt x="125" y="14826"/>
                        </a:cubicBezTo>
                        <a:lnTo>
                          <a:pt x="125" y="14826"/>
                        </a:lnTo>
                        <a:cubicBezTo>
                          <a:pt x="143" y="14888"/>
                          <a:pt x="151" y="14915"/>
                          <a:pt x="160" y="14915"/>
                        </a:cubicBezTo>
                        <a:cubicBezTo>
                          <a:pt x="167" y="14915"/>
                          <a:pt x="174" y="14900"/>
                          <a:pt x="188" y="14873"/>
                        </a:cubicBezTo>
                        <a:lnTo>
                          <a:pt x="188" y="14873"/>
                        </a:lnTo>
                        <a:cubicBezTo>
                          <a:pt x="125" y="15029"/>
                          <a:pt x="219" y="15169"/>
                          <a:pt x="172" y="15340"/>
                        </a:cubicBezTo>
                        <a:lnTo>
                          <a:pt x="94" y="15325"/>
                        </a:lnTo>
                        <a:lnTo>
                          <a:pt x="94" y="15325"/>
                        </a:lnTo>
                        <a:cubicBezTo>
                          <a:pt x="47" y="15590"/>
                          <a:pt x="125" y="15777"/>
                          <a:pt x="110" y="16104"/>
                        </a:cubicBezTo>
                        <a:lnTo>
                          <a:pt x="125" y="15995"/>
                        </a:lnTo>
                        <a:cubicBezTo>
                          <a:pt x="157" y="16042"/>
                          <a:pt x="125" y="16198"/>
                          <a:pt x="141" y="16307"/>
                        </a:cubicBezTo>
                        <a:cubicBezTo>
                          <a:pt x="110" y="16307"/>
                          <a:pt x="110" y="16369"/>
                          <a:pt x="94" y="16416"/>
                        </a:cubicBezTo>
                        <a:cubicBezTo>
                          <a:pt x="95" y="16416"/>
                          <a:pt x="95" y="16415"/>
                          <a:pt x="95" y="16415"/>
                        </a:cubicBezTo>
                        <a:cubicBezTo>
                          <a:pt x="108" y="16415"/>
                          <a:pt x="80" y="16651"/>
                          <a:pt x="141" y="16681"/>
                        </a:cubicBezTo>
                        <a:lnTo>
                          <a:pt x="110" y="16837"/>
                        </a:lnTo>
                        <a:cubicBezTo>
                          <a:pt x="94" y="17102"/>
                          <a:pt x="188" y="17133"/>
                          <a:pt x="172" y="17383"/>
                        </a:cubicBezTo>
                        <a:cubicBezTo>
                          <a:pt x="162" y="17358"/>
                          <a:pt x="154" y="17354"/>
                          <a:pt x="147" y="17354"/>
                        </a:cubicBezTo>
                        <a:cubicBezTo>
                          <a:pt x="143" y="17354"/>
                          <a:pt x="139" y="17355"/>
                          <a:pt x="135" y="17355"/>
                        </a:cubicBezTo>
                        <a:cubicBezTo>
                          <a:pt x="125" y="17355"/>
                          <a:pt x="118" y="17344"/>
                          <a:pt x="110" y="17258"/>
                        </a:cubicBezTo>
                        <a:lnTo>
                          <a:pt x="110" y="17258"/>
                        </a:lnTo>
                        <a:cubicBezTo>
                          <a:pt x="110" y="17336"/>
                          <a:pt x="94" y="17414"/>
                          <a:pt x="125" y="17414"/>
                        </a:cubicBezTo>
                        <a:cubicBezTo>
                          <a:pt x="94" y="17476"/>
                          <a:pt x="157" y="17663"/>
                          <a:pt x="125" y="17741"/>
                        </a:cubicBezTo>
                        <a:cubicBezTo>
                          <a:pt x="141" y="17772"/>
                          <a:pt x="172" y="17788"/>
                          <a:pt x="172" y="17881"/>
                        </a:cubicBezTo>
                        <a:lnTo>
                          <a:pt x="157" y="17881"/>
                        </a:lnTo>
                        <a:cubicBezTo>
                          <a:pt x="169" y="17881"/>
                          <a:pt x="171" y="17967"/>
                          <a:pt x="187" y="17967"/>
                        </a:cubicBezTo>
                        <a:cubicBezTo>
                          <a:pt x="191" y="17967"/>
                          <a:pt x="196" y="17961"/>
                          <a:pt x="203" y="17944"/>
                        </a:cubicBezTo>
                        <a:lnTo>
                          <a:pt x="203" y="17944"/>
                        </a:lnTo>
                        <a:cubicBezTo>
                          <a:pt x="110" y="18209"/>
                          <a:pt x="219" y="18676"/>
                          <a:pt x="141" y="18910"/>
                        </a:cubicBezTo>
                        <a:cubicBezTo>
                          <a:pt x="141" y="19097"/>
                          <a:pt x="157" y="19316"/>
                          <a:pt x="157" y="19487"/>
                        </a:cubicBezTo>
                        <a:cubicBezTo>
                          <a:pt x="157" y="19471"/>
                          <a:pt x="141" y="19487"/>
                          <a:pt x="141" y="19456"/>
                        </a:cubicBezTo>
                        <a:lnTo>
                          <a:pt x="141" y="19456"/>
                        </a:lnTo>
                        <a:cubicBezTo>
                          <a:pt x="125" y="19690"/>
                          <a:pt x="234" y="19596"/>
                          <a:pt x="203" y="19861"/>
                        </a:cubicBezTo>
                        <a:cubicBezTo>
                          <a:pt x="194" y="19890"/>
                          <a:pt x="187" y="19901"/>
                          <a:pt x="181" y="19901"/>
                        </a:cubicBezTo>
                        <a:cubicBezTo>
                          <a:pt x="165" y="19901"/>
                          <a:pt x="167" y="19785"/>
                          <a:pt x="161" y="19785"/>
                        </a:cubicBezTo>
                        <a:cubicBezTo>
                          <a:pt x="160" y="19785"/>
                          <a:pt x="158" y="19789"/>
                          <a:pt x="157" y="19799"/>
                        </a:cubicBezTo>
                        <a:cubicBezTo>
                          <a:pt x="63" y="19846"/>
                          <a:pt x="172" y="20126"/>
                          <a:pt x="110" y="20298"/>
                        </a:cubicBezTo>
                        <a:lnTo>
                          <a:pt x="110" y="20251"/>
                        </a:lnTo>
                        <a:lnTo>
                          <a:pt x="110" y="20251"/>
                        </a:lnTo>
                        <a:cubicBezTo>
                          <a:pt x="79" y="20391"/>
                          <a:pt x="141" y="20594"/>
                          <a:pt x="141" y="20812"/>
                        </a:cubicBezTo>
                        <a:cubicBezTo>
                          <a:pt x="141" y="20812"/>
                          <a:pt x="134" y="20805"/>
                          <a:pt x="129" y="20805"/>
                        </a:cubicBezTo>
                        <a:cubicBezTo>
                          <a:pt x="127" y="20805"/>
                          <a:pt x="125" y="20807"/>
                          <a:pt x="125" y="20812"/>
                        </a:cubicBezTo>
                        <a:cubicBezTo>
                          <a:pt x="172" y="20968"/>
                          <a:pt x="188" y="21249"/>
                          <a:pt x="203" y="21467"/>
                        </a:cubicBezTo>
                        <a:cubicBezTo>
                          <a:pt x="169" y="21421"/>
                          <a:pt x="177" y="21392"/>
                          <a:pt x="165" y="21392"/>
                        </a:cubicBezTo>
                        <a:cubicBezTo>
                          <a:pt x="160" y="21392"/>
                          <a:pt x="153" y="21396"/>
                          <a:pt x="141" y="21405"/>
                        </a:cubicBezTo>
                        <a:cubicBezTo>
                          <a:pt x="157" y="21498"/>
                          <a:pt x="203" y="21373"/>
                          <a:pt x="219" y="21576"/>
                        </a:cubicBezTo>
                        <a:cubicBezTo>
                          <a:pt x="188" y="21638"/>
                          <a:pt x="172" y="21779"/>
                          <a:pt x="141" y="21794"/>
                        </a:cubicBezTo>
                        <a:lnTo>
                          <a:pt x="141" y="21607"/>
                        </a:lnTo>
                        <a:cubicBezTo>
                          <a:pt x="79" y="21701"/>
                          <a:pt x="141" y="21841"/>
                          <a:pt x="125" y="21935"/>
                        </a:cubicBezTo>
                        <a:lnTo>
                          <a:pt x="110" y="21935"/>
                        </a:lnTo>
                        <a:cubicBezTo>
                          <a:pt x="110" y="22200"/>
                          <a:pt x="172" y="22215"/>
                          <a:pt x="172" y="22511"/>
                        </a:cubicBezTo>
                        <a:lnTo>
                          <a:pt x="188" y="22480"/>
                        </a:lnTo>
                        <a:lnTo>
                          <a:pt x="188" y="22480"/>
                        </a:lnTo>
                        <a:cubicBezTo>
                          <a:pt x="234" y="22636"/>
                          <a:pt x="157" y="22605"/>
                          <a:pt x="188" y="22776"/>
                        </a:cubicBezTo>
                        <a:lnTo>
                          <a:pt x="141" y="22823"/>
                        </a:lnTo>
                        <a:cubicBezTo>
                          <a:pt x="141" y="22932"/>
                          <a:pt x="188" y="23197"/>
                          <a:pt x="203" y="23384"/>
                        </a:cubicBezTo>
                        <a:cubicBezTo>
                          <a:pt x="157" y="23275"/>
                          <a:pt x="141" y="23057"/>
                          <a:pt x="110" y="22917"/>
                        </a:cubicBezTo>
                        <a:lnTo>
                          <a:pt x="110" y="22917"/>
                        </a:lnTo>
                        <a:cubicBezTo>
                          <a:pt x="110" y="23026"/>
                          <a:pt x="110" y="23275"/>
                          <a:pt x="141" y="23338"/>
                        </a:cubicBezTo>
                        <a:cubicBezTo>
                          <a:pt x="141" y="23291"/>
                          <a:pt x="125" y="23244"/>
                          <a:pt x="125" y="23197"/>
                        </a:cubicBezTo>
                        <a:lnTo>
                          <a:pt x="125" y="23197"/>
                        </a:lnTo>
                        <a:cubicBezTo>
                          <a:pt x="172" y="23322"/>
                          <a:pt x="203" y="23493"/>
                          <a:pt x="203" y="23712"/>
                        </a:cubicBezTo>
                        <a:cubicBezTo>
                          <a:pt x="199" y="23710"/>
                          <a:pt x="195" y="23709"/>
                          <a:pt x="192" y="23709"/>
                        </a:cubicBezTo>
                        <a:cubicBezTo>
                          <a:pt x="100" y="23709"/>
                          <a:pt x="169" y="24263"/>
                          <a:pt x="79" y="24413"/>
                        </a:cubicBezTo>
                        <a:cubicBezTo>
                          <a:pt x="125" y="24787"/>
                          <a:pt x="63" y="25162"/>
                          <a:pt x="79" y="25598"/>
                        </a:cubicBezTo>
                        <a:cubicBezTo>
                          <a:pt x="96" y="25564"/>
                          <a:pt x="105" y="25551"/>
                          <a:pt x="111" y="25551"/>
                        </a:cubicBezTo>
                        <a:cubicBezTo>
                          <a:pt x="129" y="25551"/>
                          <a:pt x="103" y="25694"/>
                          <a:pt x="159" y="25694"/>
                        </a:cubicBezTo>
                        <a:cubicBezTo>
                          <a:pt x="163" y="25694"/>
                          <a:pt x="167" y="25693"/>
                          <a:pt x="172" y="25692"/>
                        </a:cubicBezTo>
                        <a:cubicBezTo>
                          <a:pt x="172" y="25801"/>
                          <a:pt x="172" y="25832"/>
                          <a:pt x="172" y="25847"/>
                        </a:cubicBezTo>
                        <a:lnTo>
                          <a:pt x="110" y="26159"/>
                        </a:lnTo>
                        <a:cubicBezTo>
                          <a:pt x="104" y="26174"/>
                          <a:pt x="100" y="26180"/>
                          <a:pt x="97" y="26180"/>
                        </a:cubicBezTo>
                        <a:cubicBezTo>
                          <a:pt x="83" y="26180"/>
                          <a:pt x="88" y="26066"/>
                          <a:pt x="63" y="26066"/>
                        </a:cubicBezTo>
                        <a:cubicBezTo>
                          <a:pt x="63" y="26284"/>
                          <a:pt x="32" y="26159"/>
                          <a:pt x="1" y="26315"/>
                        </a:cubicBezTo>
                        <a:cubicBezTo>
                          <a:pt x="4" y="26311"/>
                          <a:pt x="8" y="26310"/>
                          <a:pt x="11" y="26310"/>
                        </a:cubicBezTo>
                        <a:cubicBezTo>
                          <a:pt x="35" y="26310"/>
                          <a:pt x="47" y="26408"/>
                          <a:pt x="47" y="26518"/>
                        </a:cubicBezTo>
                        <a:lnTo>
                          <a:pt x="79" y="26331"/>
                        </a:lnTo>
                        <a:lnTo>
                          <a:pt x="79" y="26331"/>
                        </a:lnTo>
                        <a:cubicBezTo>
                          <a:pt x="124" y="26637"/>
                          <a:pt x="5" y="26612"/>
                          <a:pt x="45" y="26906"/>
                        </a:cubicBezTo>
                        <a:lnTo>
                          <a:pt x="45" y="26906"/>
                        </a:lnTo>
                        <a:lnTo>
                          <a:pt x="32" y="26814"/>
                        </a:lnTo>
                        <a:lnTo>
                          <a:pt x="32" y="26814"/>
                        </a:lnTo>
                        <a:cubicBezTo>
                          <a:pt x="47" y="26985"/>
                          <a:pt x="32" y="27406"/>
                          <a:pt x="94" y="27578"/>
                        </a:cubicBezTo>
                        <a:cubicBezTo>
                          <a:pt x="94" y="27587"/>
                          <a:pt x="84" y="27606"/>
                          <a:pt x="75" y="27606"/>
                        </a:cubicBezTo>
                        <a:cubicBezTo>
                          <a:pt x="69" y="27606"/>
                          <a:pt x="63" y="27595"/>
                          <a:pt x="63" y="27562"/>
                        </a:cubicBezTo>
                        <a:lnTo>
                          <a:pt x="63" y="27562"/>
                        </a:lnTo>
                        <a:cubicBezTo>
                          <a:pt x="47" y="27952"/>
                          <a:pt x="141" y="28420"/>
                          <a:pt x="94" y="28716"/>
                        </a:cubicBezTo>
                        <a:lnTo>
                          <a:pt x="63" y="28700"/>
                        </a:lnTo>
                        <a:lnTo>
                          <a:pt x="63" y="28700"/>
                        </a:lnTo>
                        <a:cubicBezTo>
                          <a:pt x="79" y="28763"/>
                          <a:pt x="110" y="28825"/>
                          <a:pt x="79" y="28903"/>
                        </a:cubicBezTo>
                        <a:cubicBezTo>
                          <a:pt x="79" y="28903"/>
                          <a:pt x="75" y="28899"/>
                          <a:pt x="71" y="28899"/>
                        </a:cubicBezTo>
                        <a:cubicBezTo>
                          <a:pt x="67" y="28899"/>
                          <a:pt x="63" y="28903"/>
                          <a:pt x="63" y="28919"/>
                        </a:cubicBezTo>
                        <a:cubicBezTo>
                          <a:pt x="63" y="28950"/>
                          <a:pt x="94" y="29106"/>
                          <a:pt x="94" y="29199"/>
                        </a:cubicBezTo>
                        <a:lnTo>
                          <a:pt x="63" y="29121"/>
                        </a:lnTo>
                        <a:lnTo>
                          <a:pt x="63" y="29121"/>
                        </a:lnTo>
                        <a:cubicBezTo>
                          <a:pt x="32" y="29495"/>
                          <a:pt x="125" y="29698"/>
                          <a:pt x="141" y="30010"/>
                        </a:cubicBezTo>
                        <a:cubicBezTo>
                          <a:pt x="79" y="30010"/>
                          <a:pt x="47" y="30306"/>
                          <a:pt x="47" y="30446"/>
                        </a:cubicBezTo>
                        <a:lnTo>
                          <a:pt x="32" y="30446"/>
                        </a:lnTo>
                        <a:cubicBezTo>
                          <a:pt x="32" y="30883"/>
                          <a:pt x="94" y="31195"/>
                          <a:pt x="110" y="31600"/>
                        </a:cubicBezTo>
                        <a:cubicBezTo>
                          <a:pt x="47" y="31849"/>
                          <a:pt x="79" y="32442"/>
                          <a:pt x="47" y="32847"/>
                        </a:cubicBezTo>
                        <a:cubicBezTo>
                          <a:pt x="51" y="32831"/>
                          <a:pt x="57" y="32824"/>
                          <a:pt x="62" y="32824"/>
                        </a:cubicBezTo>
                        <a:cubicBezTo>
                          <a:pt x="77" y="32824"/>
                          <a:pt x="94" y="32879"/>
                          <a:pt x="94" y="32925"/>
                        </a:cubicBezTo>
                        <a:cubicBezTo>
                          <a:pt x="94" y="33014"/>
                          <a:pt x="137" y="33175"/>
                          <a:pt x="100" y="33175"/>
                        </a:cubicBezTo>
                        <a:cubicBezTo>
                          <a:pt x="98" y="33175"/>
                          <a:pt x="96" y="33175"/>
                          <a:pt x="94" y="33174"/>
                        </a:cubicBezTo>
                        <a:lnTo>
                          <a:pt x="94" y="33143"/>
                        </a:lnTo>
                        <a:cubicBezTo>
                          <a:pt x="32" y="33221"/>
                          <a:pt x="47" y="33408"/>
                          <a:pt x="47" y="33564"/>
                        </a:cubicBezTo>
                        <a:lnTo>
                          <a:pt x="125" y="33595"/>
                        </a:lnTo>
                        <a:cubicBezTo>
                          <a:pt x="1" y="33985"/>
                          <a:pt x="157" y="34624"/>
                          <a:pt x="63" y="34842"/>
                        </a:cubicBezTo>
                        <a:cubicBezTo>
                          <a:pt x="79" y="34936"/>
                          <a:pt x="79" y="35061"/>
                          <a:pt x="94" y="35154"/>
                        </a:cubicBezTo>
                        <a:lnTo>
                          <a:pt x="63" y="35154"/>
                        </a:lnTo>
                        <a:cubicBezTo>
                          <a:pt x="47" y="35419"/>
                          <a:pt x="47" y="35544"/>
                          <a:pt x="47" y="35887"/>
                        </a:cubicBezTo>
                        <a:lnTo>
                          <a:pt x="16" y="35809"/>
                        </a:lnTo>
                        <a:lnTo>
                          <a:pt x="16" y="35809"/>
                        </a:lnTo>
                        <a:cubicBezTo>
                          <a:pt x="16" y="35996"/>
                          <a:pt x="141" y="36043"/>
                          <a:pt x="141" y="36214"/>
                        </a:cubicBezTo>
                        <a:lnTo>
                          <a:pt x="79" y="36277"/>
                        </a:lnTo>
                        <a:cubicBezTo>
                          <a:pt x="79" y="36587"/>
                          <a:pt x="32" y="36912"/>
                          <a:pt x="78" y="37237"/>
                        </a:cubicBezTo>
                        <a:lnTo>
                          <a:pt x="78" y="37237"/>
                        </a:lnTo>
                        <a:cubicBezTo>
                          <a:pt x="75" y="37227"/>
                          <a:pt x="63" y="37221"/>
                          <a:pt x="63" y="37181"/>
                        </a:cubicBezTo>
                        <a:lnTo>
                          <a:pt x="63" y="37181"/>
                        </a:lnTo>
                        <a:cubicBezTo>
                          <a:pt x="48" y="37314"/>
                          <a:pt x="19" y="37714"/>
                          <a:pt x="83" y="37714"/>
                        </a:cubicBezTo>
                        <a:cubicBezTo>
                          <a:pt x="84" y="37714"/>
                          <a:pt x="86" y="37714"/>
                          <a:pt x="87" y="37714"/>
                        </a:cubicBezTo>
                        <a:lnTo>
                          <a:pt x="87" y="37714"/>
                        </a:lnTo>
                        <a:cubicBezTo>
                          <a:pt x="53" y="37747"/>
                          <a:pt x="96" y="38048"/>
                          <a:pt x="125" y="38210"/>
                        </a:cubicBezTo>
                        <a:lnTo>
                          <a:pt x="79" y="38194"/>
                        </a:lnTo>
                        <a:lnTo>
                          <a:pt x="79" y="38194"/>
                        </a:lnTo>
                        <a:cubicBezTo>
                          <a:pt x="125" y="38334"/>
                          <a:pt x="141" y="38334"/>
                          <a:pt x="157" y="38553"/>
                        </a:cubicBezTo>
                        <a:cubicBezTo>
                          <a:pt x="157" y="38571"/>
                          <a:pt x="152" y="38580"/>
                          <a:pt x="147" y="38580"/>
                        </a:cubicBezTo>
                        <a:cubicBezTo>
                          <a:pt x="141" y="38580"/>
                          <a:pt x="135" y="38568"/>
                          <a:pt x="137" y="38547"/>
                        </a:cubicBezTo>
                        <a:lnTo>
                          <a:pt x="137" y="38547"/>
                        </a:lnTo>
                        <a:cubicBezTo>
                          <a:pt x="116" y="38689"/>
                          <a:pt x="171" y="38657"/>
                          <a:pt x="157" y="38849"/>
                        </a:cubicBezTo>
                        <a:lnTo>
                          <a:pt x="125" y="38771"/>
                        </a:lnTo>
                        <a:lnTo>
                          <a:pt x="125" y="38771"/>
                        </a:lnTo>
                        <a:cubicBezTo>
                          <a:pt x="125" y="38942"/>
                          <a:pt x="141" y="38927"/>
                          <a:pt x="172" y="39020"/>
                        </a:cubicBezTo>
                        <a:cubicBezTo>
                          <a:pt x="188" y="39129"/>
                          <a:pt x="157" y="39332"/>
                          <a:pt x="125" y="39363"/>
                        </a:cubicBezTo>
                        <a:cubicBezTo>
                          <a:pt x="141" y="39394"/>
                          <a:pt x="172" y="39472"/>
                          <a:pt x="172" y="39581"/>
                        </a:cubicBezTo>
                        <a:cubicBezTo>
                          <a:pt x="170" y="39584"/>
                          <a:pt x="168" y="39585"/>
                          <a:pt x="166" y="39585"/>
                        </a:cubicBezTo>
                        <a:cubicBezTo>
                          <a:pt x="152" y="39585"/>
                          <a:pt x="141" y="39548"/>
                          <a:pt x="141" y="39535"/>
                        </a:cubicBezTo>
                        <a:lnTo>
                          <a:pt x="141" y="39535"/>
                        </a:lnTo>
                        <a:cubicBezTo>
                          <a:pt x="110" y="39815"/>
                          <a:pt x="188" y="39956"/>
                          <a:pt x="141" y="40143"/>
                        </a:cubicBezTo>
                        <a:cubicBezTo>
                          <a:pt x="125" y="40143"/>
                          <a:pt x="125" y="40158"/>
                          <a:pt x="125" y="40174"/>
                        </a:cubicBezTo>
                        <a:cubicBezTo>
                          <a:pt x="125" y="39988"/>
                          <a:pt x="125" y="39825"/>
                          <a:pt x="125" y="39800"/>
                        </a:cubicBezTo>
                        <a:cubicBezTo>
                          <a:pt x="103" y="39800"/>
                          <a:pt x="89" y="39886"/>
                          <a:pt x="66" y="39886"/>
                        </a:cubicBezTo>
                        <a:cubicBezTo>
                          <a:pt x="56" y="39886"/>
                          <a:pt x="45" y="39872"/>
                          <a:pt x="32" y="39831"/>
                        </a:cubicBezTo>
                        <a:lnTo>
                          <a:pt x="32" y="39831"/>
                        </a:lnTo>
                        <a:cubicBezTo>
                          <a:pt x="63" y="39971"/>
                          <a:pt x="125" y="40221"/>
                          <a:pt x="94" y="40392"/>
                        </a:cubicBezTo>
                        <a:cubicBezTo>
                          <a:pt x="94" y="40408"/>
                          <a:pt x="94" y="40408"/>
                          <a:pt x="94" y="40423"/>
                        </a:cubicBezTo>
                        <a:lnTo>
                          <a:pt x="79" y="40408"/>
                        </a:lnTo>
                        <a:lnTo>
                          <a:pt x="79" y="40408"/>
                        </a:lnTo>
                        <a:cubicBezTo>
                          <a:pt x="79" y="40439"/>
                          <a:pt x="79" y="40470"/>
                          <a:pt x="94" y="40517"/>
                        </a:cubicBezTo>
                        <a:cubicBezTo>
                          <a:pt x="79" y="40564"/>
                          <a:pt x="79" y="40595"/>
                          <a:pt x="79" y="40657"/>
                        </a:cubicBezTo>
                        <a:cubicBezTo>
                          <a:pt x="47" y="40673"/>
                          <a:pt x="63" y="40860"/>
                          <a:pt x="63" y="40953"/>
                        </a:cubicBezTo>
                        <a:cubicBezTo>
                          <a:pt x="65" y="40952"/>
                          <a:pt x="67" y="40952"/>
                          <a:pt x="68" y="40952"/>
                        </a:cubicBezTo>
                        <a:cubicBezTo>
                          <a:pt x="86" y="40952"/>
                          <a:pt x="92" y="40999"/>
                          <a:pt x="103" y="40999"/>
                        </a:cubicBezTo>
                        <a:cubicBezTo>
                          <a:pt x="109" y="40999"/>
                          <a:pt x="116" y="40987"/>
                          <a:pt x="125" y="40953"/>
                        </a:cubicBezTo>
                        <a:cubicBezTo>
                          <a:pt x="125" y="40944"/>
                          <a:pt x="125" y="40916"/>
                          <a:pt x="125" y="40875"/>
                        </a:cubicBezTo>
                        <a:cubicBezTo>
                          <a:pt x="125" y="40860"/>
                          <a:pt x="125" y="40844"/>
                          <a:pt x="125" y="40844"/>
                        </a:cubicBezTo>
                        <a:cubicBezTo>
                          <a:pt x="125" y="40782"/>
                          <a:pt x="125" y="40704"/>
                          <a:pt x="125" y="40626"/>
                        </a:cubicBezTo>
                        <a:cubicBezTo>
                          <a:pt x="141" y="40688"/>
                          <a:pt x="157" y="40766"/>
                          <a:pt x="141" y="40860"/>
                        </a:cubicBezTo>
                        <a:cubicBezTo>
                          <a:pt x="157" y="40907"/>
                          <a:pt x="188" y="40953"/>
                          <a:pt x="203" y="40985"/>
                        </a:cubicBezTo>
                        <a:cubicBezTo>
                          <a:pt x="141" y="41109"/>
                          <a:pt x="110" y="41343"/>
                          <a:pt x="79" y="41374"/>
                        </a:cubicBezTo>
                        <a:cubicBezTo>
                          <a:pt x="94" y="41655"/>
                          <a:pt x="94" y="42029"/>
                          <a:pt x="172" y="42200"/>
                        </a:cubicBezTo>
                        <a:cubicBezTo>
                          <a:pt x="188" y="42278"/>
                          <a:pt x="157" y="42278"/>
                          <a:pt x="141" y="42310"/>
                        </a:cubicBezTo>
                        <a:cubicBezTo>
                          <a:pt x="136" y="42296"/>
                          <a:pt x="133" y="42282"/>
                          <a:pt x="131" y="42269"/>
                        </a:cubicBezTo>
                        <a:lnTo>
                          <a:pt x="131" y="42269"/>
                        </a:lnTo>
                        <a:cubicBezTo>
                          <a:pt x="138" y="42432"/>
                          <a:pt x="135" y="42657"/>
                          <a:pt x="188" y="42684"/>
                        </a:cubicBezTo>
                        <a:cubicBezTo>
                          <a:pt x="179" y="42741"/>
                          <a:pt x="170" y="42757"/>
                          <a:pt x="162" y="42757"/>
                        </a:cubicBezTo>
                        <a:cubicBezTo>
                          <a:pt x="152" y="42757"/>
                          <a:pt x="144" y="42731"/>
                          <a:pt x="140" y="42731"/>
                        </a:cubicBezTo>
                        <a:cubicBezTo>
                          <a:pt x="136" y="42731"/>
                          <a:pt x="135" y="42756"/>
                          <a:pt x="141" y="42855"/>
                        </a:cubicBezTo>
                        <a:lnTo>
                          <a:pt x="125" y="42808"/>
                        </a:lnTo>
                        <a:lnTo>
                          <a:pt x="125" y="42808"/>
                        </a:lnTo>
                        <a:cubicBezTo>
                          <a:pt x="35" y="43320"/>
                          <a:pt x="249" y="43657"/>
                          <a:pt x="167" y="44197"/>
                        </a:cubicBezTo>
                        <a:lnTo>
                          <a:pt x="167" y="44197"/>
                        </a:lnTo>
                        <a:cubicBezTo>
                          <a:pt x="168" y="44196"/>
                          <a:pt x="170" y="44196"/>
                          <a:pt x="172" y="44196"/>
                        </a:cubicBezTo>
                        <a:cubicBezTo>
                          <a:pt x="125" y="44866"/>
                          <a:pt x="219" y="45568"/>
                          <a:pt x="141" y="46238"/>
                        </a:cubicBezTo>
                        <a:cubicBezTo>
                          <a:pt x="125" y="46425"/>
                          <a:pt x="157" y="46441"/>
                          <a:pt x="188" y="46550"/>
                        </a:cubicBezTo>
                        <a:lnTo>
                          <a:pt x="141" y="46597"/>
                        </a:lnTo>
                        <a:lnTo>
                          <a:pt x="188" y="46784"/>
                        </a:lnTo>
                        <a:cubicBezTo>
                          <a:pt x="234" y="47064"/>
                          <a:pt x="79" y="47267"/>
                          <a:pt x="157" y="47626"/>
                        </a:cubicBezTo>
                        <a:lnTo>
                          <a:pt x="188" y="47579"/>
                        </a:lnTo>
                        <a:lnTo>
                          <a:pt x="188" y="47579"/>
                        </a:lnTo>
                        <a:cubicBezTo>
                          <a:pt x="173" y="47697"/>
                          <a:pt x="200" y="47955"/>
                          <a:pt x="176" y="47955"/>
                        </a:cubicBezTo>
                        <a:cubicBezTo>
                          <a:pt x="175" y="47955"/>
                          <a:pt x="174" y="47954"/>
                          <a:pt x="172" y="47953"/>
                        </a:cubicBezTo>
                        <a:lnTo>
                          <a:pt x="172" y="47953"/>
                        </a:lnTo>
                        <a:cubicBezTo>
                          <a:pt x="172" y="47968"/>
                          <a:pt x="203" y="48000"/>
                          <a:pt x="188" y="48046"/>
                        </a:cubicBezTo>
                        <a:lnTo>
                          <a:pt x="157" y="48046"/>
                        </a:lnTo>
                        <a:lnTo>
                          <a:pt x="203" y="48358"/>
                        </a:lnTo>
                        <a:cubicBezTo>
                          <a:pt x="188" y="48608"/>
                          <a:pt x="110" y="48327"/>
                          <a:pt x="94" y="48670"/>
                        </a:cubicBezTo>
                        <a:cubicBezTo>
                          <a:pt x="108" y="48798"/>
                          <a:pt x="161" y="49003"/>
                          <a:pt x="183" y="49003"/>
                        </a:cubicBezTo>
                        <a:cubicBezTo>
                          <a:pt x="185" y="49003"/>
                          <a:pt x="186" y="49001"/>
                          <a:pt x="188" y="48997"/>
                        </a:cubicBezTo>
                        <a:cubicBezTo>
                          <a:pt x="188" y="48951"/>
                          <a:pt x="203" y="48857"/>
                          <a:pt x="219" y="48857"/>
                        </a:cubicBezTo>
                        <a:lnTo>
                          <a:pt x="234" y="48982"/>
                        </a:lnTo>
                        <a:cubicBezTo>
                          <a:pt x="260" y="48988"/>
                          <a:pt x="289" y="49008"/>
                          <a:pt x="317" y="49008"/>
                        </a:cubicBezTo>
                        <a:cubicBezTo>
                          <a:pt x="356" y="49008"/>
                          <a:pt x="394" y="48968"/>
                          <a:pt x="422" y="48795"/>
                        </a:cubicBezTo>
                        <a:lnTo>
                          <a:pt x="375" y="48592"/>
                        </a:lnTo>
                        <a:lnTo>
                          <a:pt x="421" y="48530"/>
                        </a:lnTo>
                        <a:lnTo>
                          <a:pt x="421" y="48530"/>
                        </a:lnTo>
                        <a:cubicBezTo>
                          <a:pt x="421" y="48531"/>
                          <a:pt x="421" y="48532"/>
                          <a:pt x="422" y="48532"/>
                        </a:cubicBezTo>
                        <a:lnTo>
                          <a:pt x="422" y="48532"/>
                        </a:lnTo>
                        <a:lnTo>
                          <a:pt x="422" y="48530"/>
                        </a:lnTo>
                        <a:lnTo>
                          <a:pt x="421" y="48530"/>
                        </a:lnTo>
                        <a:lnTo>
                          <a:pt x="421" y="48530"/>
                        </a:lnTo>
                        <a:cubicBezTo>
                          <a:pt x="416" y="48510"/>
                          <a:pt x="410" y="48489"/>
                          <a:pt x="406" y="48467"/>
                        </a:cubicBezTo>
                        <a:cubicBezTo>
                          <a:pt x="422" y="48452"/>
                          <a:pt x="437" y="48421"/>
                          <a:pt x="437" y="48389"/>
                        </a:cubicBezTo>
                        <a:lnTo>
                          <a:pt x="375" y="48187"/>
                        </a:lnTo>
                        <a:cubicBezTo>
                          <a:pt x="378" y="48183"/>
                          <a:pt x="382" y="48181"/>
                          <a:pt x="385" y="48181"/>
                        </a:cubicBezTo>
                        <a:cubicBezTo>
                          <a:pt x="399" y="48181"/>
                          <a:pt x="410" y="48208"/>
                          <a:pt x="419" y="48208"/>
                        </a:cubicBezTo>
                        <a:cubicBezTo>
                          <a:pt x="425" y="48208"/>
                          <a:pt x="431" y="48193"/>
                          <a:pt x="437" y="48140"/>
                        </a:cubicBezTo>
                        <a:cubicBezTo>
                          <a:pt x="430" y="48119"/>
                          <a:pt x="423" y="48112"/>
                          <a:pt x="417" y="48112"/>
                        </a:cubicBezTo>
                        <a:cubicBezTo>
                          <a:pt x="403" y="48112"/>
                          <a:pt x="389" y="48142"/>
                          <a:pt x="378" y="48142"/>
                        </a:cubicBezTo>
                        <a:cubicBezTo>
                          <a:pt x="371" y="48142"/>
                          <a:pt x="364" y="48128"/>
                          <a:pt x="359" y="48078"/>
                        </a:cubicBezTo>
                        <a:cubicBezTo>
                          <a:pt x="390" y="47984"/>
                          <a:pt x="422" y="48015"/>
                          <a:pt x="390" y="47891"/>
                        </a:cubicBezTo>
                        <a:cubicBezTo>
                          <a:pt x="393" y="47888"/>
                          <a:pt x="396" y="47886"/>
                          <a:pt x="399" y="47886"/>
                        </a:cubicBezTo>
                        <a:cubicBezTo>
                          <a:pt x="406" y="47886"/>
                          <a:pt x="413" y="47897"/>
                          <a:pt x="417" y="47914"/>
                        </a:cubicBezTo>
                        <a:lnTo>
                          <a:pt x="417" y="47914"/>
                        </a:lnTo>
                        <a:cubicBezTo>
                          <a:pt x="409" y="47807"/>
                          <a:pt x="416" y="47667"/>
                          <a:pt x="375" y="47626"/>
                        </a:cubicBezTo>
                        <a:cubicBezTo>
                          <a:pt x="422" y="47516"/>
                          <a:pt x="375" y="47283"/>
                          <a:pt x="437" y="47283"/>
                        </a:cubicBezTo>
                        <a:cubicBezTo>
                          <a:pt x="422" y="47251"/>
                          <a:pt x="390" y="47111"/>
                          <a:pt x="375" y="47018"/>
                        </a:cubicBezTo>
                        <a:lnTo>
                          <a:pt x="375" y="47018"/>
                        </a:lnTo>
                        <a:cubicBezTo>
                          <a:pt x="388" y="47042"/>
                          <a:pt x="398" y="47052"/>
                          <a:pt x="405" y="47052"/>
                        </a:cubicBezTo>
                        <a:cubicBezTo>
                          <a:pt x="447" y="47052"/>
                          <a:pt x="406" y="46703"/>
                          <a:pt x="459" y="46703"/>
                        </a:cubicBezTo>
                        <a:cubicBezTo>
                          <a:pt x="462" y="46703"/>
                          <a:pt x="465" y="46704"/>
                          <a:pt x="468" y="46706"/>
                        </a:cubicBezTo>
                        <a:cubicBezTo>
                          <a:pt x="406" y="46581"/>
                          <a:pt x="437" y="46254"/>
                          <a:pt x="406" y="46035"/>
                        </a:cubicBezTo>
                        <a:lnTo>
                          <a:pt x="406" y="46035"/>
                        </a:lnTo>
                        <a:cubicBezTo>
                          <a:pt x="406" y="46035"/>
                          <a:pt x="422" y="46067"/>
                          <a:pt x="422" y="46082"/>
                        </a:cubicBezTo>
                        <a:cubicBezTo>
                          <a:pt x="422" y="45957"/>
                          <a:pt x="437" y="45926"/>
                          <a:pt x="453" y="45848"/>
                        </a:cubicBezTo>
                        <a:cubicBezTo>
                          <a:pt x="390" y="45833"/>
                          <a:pt x="390" y="45630"/>
                          <a:pt x="344" y="45521"/>
                        </a:cubicBezTo>
                        <a:cubicBezTo>
                          <a:pt x="359" y="45483"/>
                          <a:pt x="371" y="45469"/>
                          <a:pt x="382" y="45469"/>
                        </a:cubicBezTo>
                        <a:cubicBezTo>
                          <a:pt x="411" y="45469"/>
                          <a:pt x="429" y="45574"/>
                          <a:pt x="457" y="45574"/>
                        </a:cubicBezTo>
                        <a:cubicBezTo>
                          <a:pt x="460" y="45574"/>
                          <a:pt x="464" y="45572"/>
                          <a:pt x="468" y="45568"/>
                        </a:cubicBezTo>
                        <a:cubicBezTo>
                          <a:pt x="425" y="45568"/>
                          <a:pt x="422" y="45344"/>
                          <a:pt x="397" y="45344"/>
                        </a:cubicBezTo>
                        <a:cubicBezTo>
                          <a:pt x="395" y="45344"/>
                          <a:pt x="393" y="45346"/>
                          <a:pt x="390" y="45349"/>
                        </a:cubicBezTo>
                        <a:cubicBezTo>
                          <a:pt x="422" y="45240"/>
                          <a:pt x="406" y="45256"/>
                          <a:pt x="453" y="45194"/>
                        </a:cubicBezTo>
                        <a:cubicBezTo>
                          <a:pt x="375" y="45162"/>
                          <a:pt x="437" y="45084"/>
                          <a:pt x="390" y="44975"/>
                        </a:cubicBezTo>
                        <a:cubicBezTo>
                          <a:pt x="422" y="44804"/>
                          <a:pt x="453" y="44929"/>
                          <a:pt x="437" y="44742"/>
                        </a:cubicBezTo>
                        <a:cubicBezTo>
                          <a:pt x="440" y="44726"/>
                          <a:pt x="444" y="44720"/>
                          <a:pt x="448" y="44720"/>
                        </a:cubicBezTo>
                        <a:cubicBezTo>
                          <a:pt x="464" y="44720"/>
                          <a:pt x="484" y="44819"/>
                          <a:pt x="484" y="44819"/>
                        </a:cubicBezTo>
                        <a:cubicBezTo>
                          <a:pt x="484" y="44720"/>
                          <a:pt x="471" y="44704"/>
                          <a:pt x="454" y="44704"/>
                        </a:cubicBezTo>
                        <a:cubicBezTo>
                          <a:pt x="446" y="44704"/>
                          <a:pt x="437" y="44708"/>
                          <a:pt x="428" y="44708"/>
                        </a:cubicBezTo>
                        <a:cubicBezTo>
                          <a:pt x="420" y="44708"/>
                          <a:pt x="413" y="44705"/>
                          <a:pt x="406" y="44695"/>
                        </a:cubicBezTo>
                        <a:cubicBezTo>
                          <a:pt x="390" y="44461"/>
                          <a:pt x="437" y="44586"/>
                          <a:pt x="468" y="44508"/>
                        </a:cubicBezTo>
                        <a:cubicBezTo>
                          <a:pt x="453" y="44367"/>
                          <a:pt x="406" y="44258"/>
                          <a:pt x="406" y="44149"/>
                        </a:cubicBezTo>
                        <a:cubicBezTo>
                          <a:pt x="416" y="44149"/>
                          <a:pt x="420" y="44135"/>
                          <a:pt x="426" y="44135"/>
                        </a:cubicBezTo>
                        <a:cubicBezTo>
                          <a:pt x="428" y="44135"/>
                          <a:pt x="432" y="44139"/>
                          <a:pt x="437" y="44149"/>
                        </a:cubicBezTo>
                        <a:cubicBezTo>
                          <a:pt x="390" y="43993"/>
                          <a:pt x="422" y="43697"/>
                          <a:pt x="375" y="43526"/>
                        </a:cubicBezTo>
                        <a:cubicBezTo>
                          <a:pt x="375" y="43510"/>
                          <a:pt x="375" y="43510"/>
                          <a:pt x="390" y="43494"/>
                        </a:cubicBezTo>
                        <a:lnTo>
                          <a:pt x="390" y="43494"/>
                        </a:lnTo>
                        <a:cubicBezTo>
                          <a:pt x="359" y="43526"/>
                          <a:pt x="328" y="43526"/>
                          <a:pt x="312" y="43526"/>
                        </a:cubicBezTo>
                        <a:cubicBezTo>
                          <a:pt x="312" y="43448"/>
                          <a:pt x="281" y="43370"/>
                          <a:pt x="312" y="43338"/>
                        </a:cubicBezTo>
                        <a:cubicBezTo>
                          <a:pt x="312" y="43385"/>
                          <a:pt x="328" y="43385"/>
                          <a:pt x="344" y="43416"/>
                        </a:cubicBezTo>
                        <a:lnTo>
                          <a:pt x="328" y="43323"/>
                        </a:lnTo>
                        <a:cubicBezTo>
                          <a:pt x="336" y="43310"/>
                          <a:pt x="341" y="43305"/>
                          <a:pt x="345" y="43305"/>
                        </a:cubicBezTo>
                        <a:cubicBezTo>
                          <a:pt x="366" y="43305"/>
                          <a:pt x="349" y="43448"/>
                          <a:pt x="375" y="43448"/>
                        </a:cubicBezTo>
                        <a:cubicBezTo>
                          <a:pt x="359" y="43276"/>
                          <a:pt x="312" y="43073"/>
                          <a:pt x="328" y="42933"/>
                        </a:cubicBezTo>
                        <a:cubicBezTo>
                          <a:pt x="330" y="42932"/>
                          <a:pt x="332" y="42931"/>
                          <a:pt x="334" y="42931"/>
                        </a:cubicBezTo>
                        <a:cubicBezTo>
                          <a:pt x="364" y="42931"/>
                          <a:pt x="354" y="43122"/>
                          <a:pt x="370" y="43122"/>
                        </a:cubicBezTo>
                        <a:cubicBezTo>
                          <a:pt x="375" y="43122"/>
                          <a:pt x="381" y="43108"/>
                          <a:pt x="390" y="43073"/>
                        </a:cubicBezTo>
                        <a:lnTo>
                          <a:pt x="390" y="43073"/>
                        </a:lnTo>
                        <a:lnTo>
                          <a:pt x="375" y="43276"/>
                        </a:lnTo>
                        <a:cubicBezTo>
                          <a:pt x="393" y="43240"/>
                          <a:pt x="402" y="43227"/>
                          <a:pt x="408" y="43227"/>
                        </a:cubicBezTo>
                        <a:cubicBezTo>
                          <a:pt x="420" y="43227"/>
                          <a:pt x="407" y="43301"/>
                          <a:pt x="421" y="43301"/>
                        </a:cubicBezTo>
                        <a:cubicBezTo>
                          <a:pt x="427" y="43301"/>
                          <a:pt x="436" y="43290"/>
                          <a:pt x="453" y="43261"/>
                        </a:cubicBezTo>
                        <a:cubicBezTo>
                          <a:pt x="468" y="42980"/>
                          <a:pt x="422" y="42949"/>
                          <a:pt x="437" y="42684"/>
                        </a:cubicBezTo>
                        <a:cubicBezTo>
                          <a:pt x="432" y="42663"/>
                          <a:pt x="427" y="42658"/>
                          <a:pt x="421" y="42658"/>
                        </a:cubicBezTo>
                        <a:cubicBezTo>
                          <a:pt x="415" y="42658"/>
                          <a:pt x="409" y="42663"/>
                          <a:pt x="401" y="42663"/>
                        </a:cubicBezTo>
                        <a:cubicBezTo>
                          <a:pt x="394" y="42663"/>
                          <a:pt x="385" y="42658"/>
                          <a:pt x="375" y="42637"/>
                        </a:cubicBezTo>
                        <a:cubicBezTo>
                          <a:pt x="328" y="42247"/>
                          <a:pt x="499" y="42325"/>
                          <a:pt x="437" y="42045"/>
                        </a:cubicBezTo>
                        <a:cubicBezTo>
                          <a:pt x="406" y="41967"/>
                          <a:pt x="328" y="41951"/>
                          <a:pt x="375" y="41733"/>
                        </a:cubicBezTo>
                        <a:lnTo>
                          <a:pt x="375" y="41733"/>
                        </a:lnTo>
                        <a:lnTo>
                          <a:pt x="422" y="41811"/>
                        </a:lnTo>
                        <a:cubicBezTo>
                          <a:pt x="437" y="41546"/>
                          <a:pt x="344" y="41655"/>
                          <a:pt x="390" y="41374"/>
                        </a:cubicBezTo>
                        <a:lnTo>
                          <a:pt x="390" y="41374"/>
                        </a:lnTo>
                        <a:cubicBezTo>
                          <a:pt x="404" y="41429"/>
                          <a:pt x="406" y="41554"/>
                          <a:pt x="406" y="41554"/>
                        </a:cubicBezTo>
                        <a:cubicBezTo>
                          <a:pt x="406" y="41554"/>
                          <a:pt x="406" y="41552"/>
                          <a:pt x="406" y="41546"/>
                        </a:cubicBezTo>
                        <a:cubicBezTo>
                          <a:pt x="453" y="41374"/>
                          <a:pt x="375" y="41421"/>
                          <a:pt x="375" y="41281"/>
                        </a:cubicBezTo>
                        <a:lnTo>
                          <a:pt x="422" y="41250"/>
                        </a:lnTo>
                        <a:cubicBezTo>
                          <a:pt x="422" y="40969"/>
                          <a:pt x="375" y="40657"/>
                          <a:pt x="375" y="40345"/>
                        </a:cubicBezTo>
                        <a:lnTo>
                          <a:pt x="375" y="40345"/>
                        </a:lnTo>
                        <a:cubicBezTo>
                          <a:pt x="385" y="40355"/>
                          <a:pt x="394" y="40384"/>
                          <a:pt x="404" y="40384"/>
                        </a:cubicBezTo>
                        <a:cubicBezTo>
                          <a:pt x="410" y="40384"/>
                          <a:pt x="416" y="40374"/>
                          <a:pt x="422" y="40345"/>
                        </a:cubicBezTo>
                        <a:cubicBezTo>
                          <a:pt x="390" y="39956"/>
                          <a:pt x="422" y="39504"/>
                          <a:pt x="453" y="39129"/>
                        </a:cubicBezTo>
                        <a:lnTo>
                          <a:pt x="406" y="38974"/>
                        </a:lnTo>
                        <a:cubicBezTo>
                          <a:pt x="406" y="38954"/>
                          <a:pt x="418" y="38934"/>
                          <a:pt x="428" y="38934"/>
                        </a:cubicBezTo>
                        <a:cubicBezTo>
                          <a:pt x="433" y="38934"/>
                          <a:pt x="437" y="38941"/>
                          <a:pt x="437" y="38958"/>
                        </a:cubicBezTo>
                        <a:cubicBezTo>
                          <a:pt x="443" y="38897"/>
                          <a:pt x="440" y="38881"/>
                          <a:pt x="432" y="38881"/>
                        </a:cubicBezTo>
                        <a:cubicBezTo>
                          <a:pt x="425" y="38881"/>
                          <a:pt x="413" y="38897"/>
                          <a:pt x="403" y="38897"/>
                        </a:cubicBezTo>
                        <a:cubicBezTo>
                          <a:pt x="398" y="38897"/>
                          <a:pt x="394" y="38893"/>
                          <a:pt x="390" y="38880"/>
                        </a:cubicBezTo>
                        <a:cubicBezTo>
                          <a:pt x="390" y="38820"/>
                          <a:pt x="403" y="38785"/>
                          <a:pt x="417" y="38785"/>
                        </a:cubicBezTo>
                        <a:cubicBezTo>
                          <a:pt x="424" y="38785"/>
                          <a:pt x="432" y="38796"/>
                          <a:pt x="437" y="38818"/>
                        </a:cubicBezTo>
                        <a:cubicBezTo>
                          <a:pt x="390" y="38553"/>
                          <a:pt x="359" y="38069"/>
                          <a:pt x="406" y="37789"/>
                        </a:cubicBezTo>
                        <a:lnTo>
                          <a:pt x="406" y="37789"/>
                        </a:lnTo>
                        <a:lnTo>
                          <a:pt x="422" y="37851"/>
                        </a:lnTo>
                        <a:cubicBezTo>
                          <a:pt x="437" y="37633"/>
                          <a:pt x="328" y="37602"/>
                          <a:pt x="359" y="37415"/>
                        </a:cubicBezTo>
                        <a:lnTo>
                          <a:pt x="359" y="37415"/>
                        </a:lnTo>
                        <a:lnTo>
                          <a:pt x="375" y="37446"/>
                        </a:lnTo>
                        <a:cubicBezTo>
                          <a:pt x="390" y="36978"/>
                          <a:pt x="359" y="36464"/>
                          <a:pt x="422" y="36105"/>
                        </a:cubicBezTo>
                        <a:cubicBezTo>
                          <a:pt x="359" y="36043"/>
                          <a:pt x="453" y="35653"/>
                          <a:pt x="359" y="35622"/>
                        </a:cubicBezTo>
                        <a:cubicBezTo>
                          <a:pt x="406" y="35357"/>
                          <a:pt x="422" y="35435"/>
                          <a:pt x="453" y="35045"/>
                        </a:cubicBezTo>
                        <a:cubicBezTo>
                          <a:pt x="453" y="34952"/>
                          <a:pt x="390" y="34905"/>
                          <a:pt x="375" y="34780"/>
                        </a:cubicBezTo>
                        <a:lnTo>
                          <a:pt x="422" y="34780"/>
                        </a:lnTo>
                        <a:lnTo>
                          <a:pt x="375" y="34609"/>
                        </a:lnTo>
                        <a:lnTo>
                          <a:pt x="437" y="34515"/>
                        </a:lnTo>
                        <a:lnTo>
                          <a:pt x="422" y="34406"/>
                        </a:lnTo>
                        <a:cubicBezTo>
                          <a:pt x="422" y="34453"/>
                          <a:pt x="406" y="34499"/>
                          <a:pt x="390" y="34499"/>
                        </a:cubicBezTo>
                        <a:cubicBezTo>
                          <a:pt x="375" y="34312"/>
                          <a:pt x="422" y="34047"/>
                          <a:pt x="437" y="34047"/>
                        </a:cubicBezTo>
                        <a:lnTo>
                          <a:pt x="406" y="33626"/>
                        </a:lnTo>
                        <a:cubicBezTo>
                          <a:pt x="412" y="33626"/>
                          <a:pt x="419" y="33639"/>
                          <a:pt x="424" y="33657"/>
                        </a:cubicBezTo>
                        <a:lnTo>
                          <a:pt x="424" y="33657"/>
                        </a:lnTo>
                        <a:cubicBezTo>
                          <a:pt x="425" y="33596"/>
                          <a:pt x="477" y="33672"/>
                          <a:pt x="453" y="33502"/>
                        </a:cubicBezTo>
                        <a:lnTo>
                          <a:pt x="453" y="33502"/>
                        </a:lnTo>
                        <a:cubicBezTo>
                          <a:pt x="449" y="33510"/>
                          <a:pt x="445" y="33512"/>
                          <a:pt x="441" y="33512"/>
                        </a:cubicBezTo>
                        <a:cubicBezTo>
                          <a:pt x="429" y="33512"/>
                          <a:pt x="418" y="33486"/>
                          <a:pt x="406" y="33486"/>
                        </a:cubicBezTo>
                        <a:cubicBezTo>
                          <a:pt x="437" y="33377"/>
                          <a:pt x="437" y="33143"/>
                          <a:pt x="422" y="32972"/>
                        </a:cubicBezTo>
                        <a:lnTo>
                          <a:pt x="422" y="32972"/>
                        </a:lnTo>
                        <a:lnTo>
                          <a:pt x="453" y="33003"/>
                        </a:lnTo>
                        <a:cubicBezTo>
                          <a:pt x="468" y="32691"/>
                          <a:pt x="437" y="32333"/>
                          <a:pt x="437" y="31974"/>
                        </a:cubicBezTo>
                        <a:cubicBezTo>
                          <a:pt x="437" y="32032"/>
                          <a:pt x="424" y="32056"/>
                          <a:pt x="409" y="32056"/>
                        </a:cubicBezTo>
                        <a:cubicBezTo>
                          <a:pt x="393" y="32056"/>
                          <a:pt x="375" y="32024"/>
                          <a:pt x="375" y="31974"/>
                        </a:cubicBezTo>
                        <a:lnTo>
                          <a:pt x="422" y="31927"/>
                        </a:lnTo>
                        <a:cubicBezTo>
                          <a:pt x="416" y="31917"/>
                          <a:pt x="413" y="31913"/>
                          <a:pt x="409" y="31913"/>
                        </a:cubicBezTo>
                        <a:cubicBezTo>
                          <a:pt x="400" y="31913"/>
                          <a:pt x="398" y="31953"/>
                          <a:pt x="388" y="31953"/>
                        </a:cubicBezTo>
                        <a:cubicBezTo>
                          <a:pt x="382" y="31953"/>
                          <a:pt x="374" y="31939"/>
                          <a:pt x="359" y="31896"/>
                        </a:cubicBezTo>
                        <a:cubicBezTo>
                          <a:pt x="366" y="31831"/>
                          <a:pt x="380" y="31806"/>
                          <a:pt x="395" y="31806"/>
                        </a:cubicBezTo>
                        <a:cubicBezTo>
                          <a:pt x="412" y="31806"/>
                          <a:pt x="429" y="31839"/>
                          <a:pt x="437" y="31880"/>
                        </a:cubicBezTo>
                        <a:lnTo>
                          <a:pt x="422" y="31725"/>
                        </a:lnTo>
                        <a:cubicBezTo>
                          <a:pt x="424" y="31722"/>
                          <a:pt x="426" y="31721"/>
                          <a:pt x="427" y="31721"/>
                        </a:cubicBezTo>
                        <a:cubicBezTo>
                          <a:pt x="437" y="31721"/>
                          <a:pt x="439" y="31756"/>
                          <a:pt x="453" y="31756"/>
                        </a:cubicBezTo>
                        <a:cubicBezTo>
                          <a:pt x="422" y="31693"/>
                          <a:pt x="499" y="31475"/>
                          <a:pt x="453" y="31382"/>
                        </a:cubicBezTo>
                        <a:lnTo>
                          <a:pt x="468" y="31382"/>
                        </a:lnTo>
                        <a:cubicBezTo>
                          <a:pt x="468" y="31023"/>
                          <a:pt x="453" y="30852"/>
                          <a:pt x="453" y="30571"/>
                        </a:cubicBezTo>
                        <a:cubicBezTo>
                          <a:pt x="406" y="30555"/>
                          <a:pt x="422" y="30446"/>
                          <a:pt x="390" y="30353"/>
                        </a:cubicBezTo>
                        <a:cubicBezTo>
                          <a:pt x="390" y="30150"/>
                          <a:pt x="437" y="29901"/>
                          <a:pt x="422" y="29651"/>
                        </a:cubicBezTo>
                        <a:cubicBezTo>
                          <a:pt x="414" y="29558"/>
                          <a:pt x="406" y="29546"/>
                          <a:pt x="396" y="29546"/>
                        </a:cubicBezTo>
                        <a:cubicBezTo>
                          <a:pt x="393" y="29546"/>
                          <a:pt x="389" y="29547"/>
                          <a:pt x="386" y="29547"/>
                        </a:cubicBezTo>
                        <a:cubicBezTo>
                          <a:pt x="378" y="29547"/>
                          <a:pt x="370" y="29542"/>
                          <a:pt x="359" y="29511"/>
                        </a:cubicBezTo>
                        <a:cubicBezTo>
                          <a:pt x="396" y="29511"/>
                          <a:pt x="404" y="29345"/>
                          <a:pt x="413" y="29345"/>
                        </a:cubicBezTo>
                        <a:cubicBezTo>
                          <a:pt x="416" y="29345"/>
                          <a:pt x="418" y="29357"/>
                          <a:pt x="422" y="29386"/>
                        </a:cubicBezTo>
                        <a:cubicBezTo>
                          <a:pt x="422" y="29074"/>
                          <a:pt x="422" y="28981"/>
                          <a:pt x="390" y="28591"/>
                        </a:cubicBezTo>
                        <a:cubicBezTo>
                          <a:pt x="378" y="28627"/>
                          <a:pt x="376" y="28664"/>
                          <a:pt x="368" y="28664"/>
                        </a:cubicBezTo>
                        <a:cubicBezTo>
                          <a:pt x="365" y="28664"/>
                          <a:pt x="363" y="28661"/>
                          <a:pt x="359" y="28653"/>
                        </a:cubicBezTo>
                        <a:cubicBezTo>
                          <a:pt x="345" y="28596"/>
                          <a:pt x="370" y="28511"/>
                          <a:pt x="387" y="28511"/>
                        </a:cubicBezTo>
                        <a:cubicBezTo>
                          <a:pt x="387" y="28511"/>
                          <a:pt x="388" y="28512"/>
                          <a:pt x="388" y="28512"/>
                        </a:cubicBezTo>
                        <a:lnTo>
                          <a:pt x="388" y="28512"/>
                        </a:lnTo>
                        <a:cubicBezTo>
                          <a:pt x="332" y="28077"/>
                          <a:pt x="498" y="27511"/>
                          <a:pt x="422" y="27173"/>
                        </a:cubicBezTo>
                        <a:lnTo>
                          <a:pt x="422" y="27173"/>
                        </a:lnTo>
                        <a:lnTo>
                          <a:pt x="422" y="27188"/>
                        </a:lnTo>
                        <a:lnTo>
                          <a:pt x="390" y="26830"/>
                        </a:lnTo>
                        <a:cubicBezTo>
                          <a:pt x="390" y="26785"/>
                          <a:pt x="392" y="26770"/>
                          <a:pt x="396" y="26770"/>
                        </a:cubicBezTo>
                        <a:cubicBezTo>
                          <a:pt x="403" y="26770"/>
                          <a:pt x="415" y="26833"/>
                          <a:pt x="426" y="26833"/>
                        </a:cubicBezTo>
                        <a:cubicBezTo>
                          <a:pt x="430" y="26833"/>
                          <a:pt x="434" y="26824"/>
                          <a:pt x="437" y="26798"/>
                        </a:cubicBezTo>
                        <a:cubicBezTo>
                          <a:pt x="375" y="26409"/>
                          <a:pt x="453" y="26190"/>
                          <a:pt x="406" y="25863"/>
                        </a:cubicBezTo>
                        <a:cubicBezTo>
                          <a:pt x="515" y="25614"/>
                          <a:pt x="390" y="24974"/>
                          <a:pt x="468" y="24647"/>
                        </a:cubicBezTo>
                        <a:lnTo>
                          <a:pt x="468" y="24647"/>
                        </a:lnTo>
                        <a:lnTo>
                          <a:pt x="437" y="24663"/>
                        </a:lnTo>
                        <a:cubicBezTo>
                          <a:pt x="422" y="24569"/>
                          <a:pt x="453" y="24554"/>
                          <a:pt x="468" y="24491"/>
                        </a:cubicBezTo>
                        <a:lnTo>
                          <a:pt x="468" y="24491"/>
                        </a:lnTo>
                        <a:cubicBezTo>
                          <a:pt x="444" y="24503"/>
                          <a:pt x="439" y="24553"/>
                          <a:pt x="430" y="24553"/>
                        </a:cubicBezTo>
                        <a:cubicBezTo>
                          <a:pt x="428" y="24553"/>
                          <a:pt x="425" y="24549"/>
                          <a:pt x="422" y="24538"/>
                        </a:cubicBezTo>
                        <a:cubicBezTo>
                          <a:pt x="390" y="23790"/>
                          <a:pt x="468" y="23010"/>
                          <a:pt x="484" y="22262"/>
                        </a:cubicBezTo>
                        <a:cubicBezTo>
                          <a:pt x="499" y="21981"/>
                          <a:pt x="359" y="22106"/>
                          <a:pt x="422" y="21747"/>
                        </a:cubicBezTo>
                        <a:lnTo>
                          <a:pt x="422" y="21747"/>
                        </a:lnTo>
                        <a:lnTo>
                          <a:pt x="468" y="21857"/>
                        </a:lnTo>
                        <a:cubicBezTo>
                          <a:pt x="406" y="21300"/>
                          <a:pt x="467" y="20728"/>
                          <a:pt x="423" y="20186"/>
                        </a:cubicBezTo>
                        <a:lnTo>
                          <a:pt x="423" y="20186"/>
                        </a:lnTo>
                        <a:cubicBezTo>
                          <a:pt x="426" y="20205"/>
                          <a:pt x="437" y="20212"/>
                          <a:pt x="437" y="20251"/>
                        </a:cubicBezTo>
                        <a:cubicBezTo>
                          <a:pt x="484" y="20142"/>
                          <a:pt x="437" y="19830"/>
                          <a:pt x="422" y="19830"/>
                        </a:cubicBezTo>
                        <a:cubicBezTo>
                          <a:pt x="422" y="19783"/>
                          <a:pt x="425" y="19779"/>
                          <a:pt x="431" y="19779"/>
                        </a:cubicBezTo>
                        <a:cubicBezTo>
                          <a:pt x="432" y="19779"/>
                          <a:pt x="434" y="19780"/>
                          <a:pt x="435" y="19780"/>
                        </a:cubicBezTo>
                        <a:cubicBezTo>
                          <a:pt x="440" y="19780"/>
                          <a:pt x="446" y="19777"/>
                          <a:pt x="453" y="19752"/>
                        </a:cubicBezTo>
                        <a:cubicBezTo>
                          <a:pt x="483" y="19646"/>
                          <a:pt x="411" y="19482"/>
                          <a:pt x="449" y="19415"/>
                        </a:cubicBezTo>
                        <a:lnTo>
                          <a:pt x="449" y="19415"/>
                        </a:lnTo>
                        <a:cubicBezTo>
                          <a:pt x="445" y="19325"/>
                          <a:pt x="458" y="19166"/>
                          <a:pt x="434" y="19166"/>
                        </a:cubicBezTo>
                        <a:cubicBezTo>
                          <a:pt x="430" y="19166"/>
                          <a:pt x="426" y="19169"/>
                          <a:pt x="422" y="19175"/>
                        </a:cubicBezTo>
                        <a:cubicBezTo>
                          <a:pt x="437" y="18973"/>
                          <a:pt x="406" y="18786"/>
                          <a:pt x="422" y="18630"/>
                        </a:cubicBezTo>
                        <a:cubicBezTo>
                          <a:pt x="390" y="18521"/>
                          <a:pt x="453" y="18271"/>
                          <a:pt x="390" y="18240"/>
                        </a:cubicBezTo>
                        <a:lnTo>
                          <a:pt x="390" y="18240"/>
                        </a:lnTo>
                        <a:cubicBezTo>
                          <a:pt x="392" y="18240"/>
                          <a:pt x="393" y="18240"/>
                          <a:pt x="394" y="18240"/>
                        </a:cubicBezTo>
                        <a:cubicBezTo>
                          <a:pt x="452" y="18240"/>
                          <a:pt x="436" y="17879"/>
                          <a:pt x="406" y="17757"/>
                        </a:cubicBezTo>
                        <a:lnTo>
                          <a:pt x="406" y="17757"/>
                        </a:lnTo>
                        <a:cubicBezTo>
                          <a:pt x="408" y="17763"/>
                          <a:pt x="410" y="17766"/>
                          <a:pt x="412" y="17766"/>
                        </a:cubicBezTo>
                        <a:cubicBezTo>
                          <a:pt x="424" y="17766"/>
                          <a:pt x="435" y="17685"/>
                          <a:pt x="446" y="17685"/>
                        </a:cubicBezTo>
                        <a:cubicBezTo>
                          <a:pt x="449" y="17685"/>
                          <a:pt x="451" y="17688"/>
                          <a:pt x="453" y="17694"/>
                        </a:cubicBezTo>
                        <a:cubicBezTo>
                          <a:pt x="453" y="17547"/>
                          <a:pt x="439" y="17428"/>
                          <a:pt x="411" y="17428"/>
                        </a:cubicBezTo>
                        <a:cubicBezTo>
                          <a:pt x="409" y="17428"/>
                          <a:pt x="408" y="17428"/>
                          <a:pt x="406" y="17429"/>
                        </a:cubicBezTo>
                        <a:cubicBezTo>
                          <a:pt x="484" y="17164"/>
                          <a:pt x="344" y="16884"/>
                          <a:pt x="453" y="16728"/>
                        </a:cubicBezTo>
                        <a:cubicBezTo>
                          <a:pt x="406" y="16291"/>
                          <a:pt x="390" y="15886"/>
                          <a:pt x="375" y="15496"/>
                        </a:cubicBezTo>
                        <a:lnTo>
                          <a:pt x="375" y="15496"/>
                        </a:lnTo>
                        <a:cubicBezTo>
                          <a:pt x="436" y="15512"/>
                          <a:pt x="377" y="15918"/>
                          <a:pt x="449" y="15918"/>
                        </a:cubicBezTo>
                        <a:cubicBezTo>
                          <a:pt x="450" y="15918"/>
                          <a:pt x="451" y="15917"/>
                          <a:pt x="453" y="15917"/>
                        </a:cubicBezTo>
                        <a:cubicBezTo>
                          <a:pt x="422" y="15543"/>
                          <a:pt x="359" y="15325"/>
                          <a:pt x="375" y="14951"/>
                        </a:cubicBezTo>
                        <a:cubicBezTo>
                          <a:pt x="378" y="14930"/>
                          <a:pt x="382" y="14921"/>
                          <a:pt x="385" y="14921"/>
                        </a:cubicBezTo>
                        <a:cubicBezTo>
                          <a:pt x="397" y="14921"/>
                          <a:pt x="409" y="15020"/>
                          <a:pt x="422" y="15044"/>
                        </a:cubicBezTo>
                        <a:cubicBezTo>
                          <a:pt x="390" y="14670"/>
                          <a:pt x="422" y="14311"/>
                          <a:pt x="390" y="13984"/>
                        </a:cubicBezTo>
                        <a:lnTo>
                          <a:pt x="390" y="13984"/>
                        </a:lnTo>
                        <a:cubicBezTo>
                          <a:pt x="390" y="13984"/>
                          <a:pt x="406" y="14015"/>
                          <a:pt x="406" y="14062"/>
                        </a:cubicBezTo>
                        <a:cubicBezTo>
                          <a:pt x="406" y="13984"/>
                          <a:pt x="422" y="13906"/>
                          <a:pt x="390" y="13906"/>
                        </a:cubicBezTo>
                        <a:lnTo>
                          <a:pt x="390" y="13968"/>
                        </a:lnTo>
                        <a:cubicBezTo>
                          <a:pt x="386" y="13983"/>
                          <a:pt x="382" y="13989"/>
                          <a:pt x="377" y="13989"/>
                        </a:cubicBezTo>
                        <a:cubicBezTo>
                          <a:pt x="344" y="13989"/>
                          <a:pt x="296" y="13722"/>
                          <a:pt x="282" y="13704"/>
                        </a:cubicBezTo>
                        <a:lnTo>
                          <a:pt x="282" y="13704"/>
                        </a:lnTo>
                        <a:cubicBezTo>
                          <a:pt x="292" y="13716"/>
                          <a:pt x="300" y="13721"/>
                          <a:pt x="307" y="13721"/>
                        </a:cubicBezTo>
                        <a:cubicBezTo>
                          <a:pt x="350" y="13721"/>
                          <a:pt x="325" y="13507"/>
                          <a:pt x="365" y="13507"/>
                        </a:cubicBezTo>
                        <a:cubicBezTo>
                          <a:pt x="375" y="13507"/>
                          <a:pt x="388" y="13519"/>
                          <a:pt x="406" y="13548"/>
                        </a:cubicBezTo>
                        <a:cubicBezTo>
                          <a:pt x="406" y="13507"/>
                          <a:pt x="394" y="13467"/>
                          <a:pt x="381" y="13467"/>
                        </a:cubicBezTo>
                        <a:cubicBezTo>
                          <a:pt x="379" y="13467"/>
                          <a:pt x="377" y="13468"/>
                          <a:pt x="375" y="13470"/>
                        </a:cubicBezTo>
                        <a:cubicBezTo>
                          <a:pt x="375" y="13424"/>
                          <a:pt x="380" y="13400"/>
                          <a:pt x="388" y="13400"/>
                        </a:cubicBezTo>
                        <a:cubicBezTo>
                          <a:pt x="393" y="13400"/>
                          <a:pt x="399" y="13412"/>
                          <a:pt x="406" y="13438"/>
                        </a:cubicBezTo>
                        <a:cubicBezTo>
                          <a:pt x="390" y="13205"/>
                          <a:pt x="359" y="13298"/>
                          <a:pt x="359" y="13080"/>
                        </a:cubicBezTo>
                        <a:cubicBezTo>
                          <a:pt x="375" y="13080"/>
                          <a:pt x="390" y="13127"/>
                          <a:pt x="406" y="13142"/>
                        </a:cubicBezTo>
                        <a:cubicBezTo>
                          <a:pt x="375" y="13033"/>
                          <a:pt x="344" y="12924"/>
                          <a:pt x="359" y="12753"/>
                        </a:cubicBezTo>
                        <a:cubicBezTo>
                          <a:pt x="359" y="12753"/>
                          <a:pt x="361" y="12751"/>
                          <a:pt x="363" y="12751"/>
                        </a:cubicBezTo>
                        <a:cubicBezTo>
                          <a:pt x="368" y="12751"/>
                          <a:pt x="375" y="12758"/>
                          <a:pt x="375" y="12799"/>
                        </a:cubicBezTo>
                        <a:lnTo>
                          <a:pt x="375" y="12799"/>
                        </a:lnTo>
                        <a:cubicBezTo>
                          <a:pt x="375" y="12487"/>
                          <a:pt x="297" y="12269"/>
                          <a:pt x="328" y="11926"/>
                        </a:cubicBezTo>
                        <a:lnTo>
                          <a:pt x="328" y="11926"/>
                        </a:lnTo>
                        <a:cubicBezTo>
                          <a:pt x="340" y="11944"/>
                          <a:pt x="347" y="11951"/>
                          <a:pt x="353" y="11951"/>
                        </a:cubicBezTo>
                        <a:cubicBezTo>
                          <a:pt x="377" y="11951"/>
                          <a:pt x="355" y="11811"/>
                          <a:pt x="406" y="11786"/>
                        </a:cubicBezTo>
                        <a:lnTo>
                          <a:pt x="390" y="11615"/>
                        </a:lnTo>
                        <a:lnTo>
                          <a:pt x="359" y="11677"/>
                        </a:lnTo>
                        <a:cubicBezTo>
                          <a:pt x="359" y="11521"/>
                          <a:pt x="328" y="11381"/>
                          <a:pt x="344" y="11240"/>
                        </a:cubicBezTo>
                        <a:lnTo>
                          <a:pt x="344" y="11240"/>
                        </a:lnTo>
                        <a:lnTo>
                          <a:pt x="359" y="11365"/>
                        </a:lnTo>
                        <a:lnTo>
                          <a:pt x="359" y="11069"/>
                        </a:lnTo>
                        <a:lnTo>
                          <a:pt x="328" y="11240"/>
                        </a:lnTo>
                        <a:cubicBezTo>
                          <a:pt x="297" y="11069"/>
                          <a:pt x="266" y="11256"/>
                          <a:pt x="281" y="11038"/>
                        </a:cubicBezTo>
                        <a:lnTo>
                          <a:pt x="281" y="11038"/>
                        </a:lnTo>
                        <a:cubicBezTo>
                          <a:pt x="281" y="11042"/>
                          <a:pt x="281" y="11045"/>
                          <a:pt x="281" y="11045"/>
                        </a:cubicBezTo>
                        <a:cubicBezTo>
                          <a:pt x="282" y="11045"/>
                          <a:pt x="284" y="10874"/>
                          <a:pt x="312" y="10804"/>
                        </a:cubicBezTo>
                        <a:cubicBezTo>
                          <a:pt x="297" y="10726"/>
                          <a:pt x="281" y="10632"/>
                          <a:pt x="281" y="10523"/>
                        </a:cubicBezTo>
                        <a:cubicBezTo>
                          <a:pt x="289" y="10515"/>
                          <a:pt x="298" y="10512"/>
                          <a:pt x="305" y="10512"/>
                        </a:cubicBezTo>
                        <a:cubicBezTo>
                          <a:pt x="323" y="10512"/>
                          <a:pt x="339" y="10527"/>
                          <a:pt x="351" y="10527"/>
                        </a:cubicBezTo>
                        <a:cubicBezTo>
                          <a:pt x="354" y="10527"/>
                          <a:pt x="357" y="10526"/>
                          <a:pt x="359" y="10523"/>
                        </a:cubicBezTo>
                        <a:cubicBezTo>
                          <a:pt x="312" y="10445"/>
                          <a:pt x="344" y="10149"/>
                          <a:pt x="297" y="10056"/>
                        </a:cubicBezTo>
                        <a:lnTo>
                          <a:pt x="297" y="10056"/>
                        </a:lnTo>
                        <a:cubicBezTo>
                          <a:pt x="306" y="10074"/>
                          <a:pt x="320" y="10081"/>
                          <a:pt x="331" y="10081"/>
                        </a:cubicBezTo>
                        <a:cubicBezTo>
                          <a:pt x="338" y="10081"/>
                          <a:pt x="344" y="10078"/>
                          <a:pt x="344" y="10071"/>
                        </a:cubicBezTo>
                        <a:lnTo>
                          <a:pt x="312" y="10009"/>
                        </a:lnTo>
                        <a:cubicBezTo>
                          <a:pt x="312" y="9931"/>
                          <a:pt x="328" y="9931"/>
                          <a:pt x="344" y="9931"/>
                        </a:cubicBezTo>
                        <a:cubicBezTo>
                          <a:pt x="349" y="9862"/>
                          <a:pt x="344" y="9844"/>
                          <a:pt x="337" y="9844"/>
                        </a:cubicBezTo>
                        <a:cubicBezTo>
                          <a:pt x="329" y="9844"/>
                          <a:pt x="319" y="9862"/>
                          <a:pt x="312" y="9862"/>
                        </a:cubicBezTo>
                        <a:cubicBezTo>
                          <a:pt x="304" y="9862"/>
                          <a:pt x="301" y="9840"/>
                          <a:pt x="312" y="9744"/>
                        </a:cubicBezTo>
                        <a:cubicBezTo>
                          <a:pt x="312" y="9759"/>
                          <a:pt x="312" y="9759"/>
                          <a:pt x="328" y="9806"/>
                        </a:cubicBezTo>
                        <a:cubicBezTo>
                          <a:pt x="344" y="9541"/>
                          <a:pt x="297" y="9292"/>
                          <a:pt x="312" y="9042"/>
                        </a:cubicBezTo>
                        <a:cubicBezTo>
                          <a:pt x="320" y="9033"/>
                          <a:pt x="326" y="9029"/>
                          <a:pt x="330" y="9029"/>
                        </a:cubicBezTo>
                        <a:cubicBezTo>
                          <a:pt x="360" y="9029"/>
                          <a:pt x="342" y="9186"/>
                          <a:pt x="360" y="9186"/>
                        </a:cubicBezTo>
                        <a:cubicBezTo>
                          <a:pt x="364" y="9186"/>
                          <a:pt x="368" y="9180"/>
                          <a:pt x="375" y="9167"/>
                        </a:cubicBezTo>
                        <a:cubicBezTo>
                          <a:pt x="375" y="8824"/>
                          <a:pt x="312" y="8450"/>
                          <a:pt x="328" y="8107"/>
                        </a:cubicBezTo>
                        <a:lnTo>
                          <a:pt x="328" y="8107"/>
                        </a:lnTo>
                        <a:lnTo>
                          <a:pt x="312" y="8169"/>
                        </a:lnTo>
                        <a:cubicBezTo>
                          <a:pt x="237" y="8124"/>
                          <a:pt x="353" y="7931"/>
                          <a:pt x="330" y="7762"/>
                        </a:cubicBezTo>
                        <a:lnTo>
                          <a:pt x="330" y="7762"/>
                        </a:lnTo>
                        <a:cubicBezTo>
                          <a:pt x="337" y="7784"/>
                          <a:pt x="359" y="7795"/>
                          <a:pt x="359" y="7795"/>
                        </a:cubicBezTo>
                        <a:cubicBezTo>
                          <a:pt x="375" y="7561"/>
                          <a:pt x="344" y="7312"/>
                          <a:pt x="312" y="6953"/>
                        </a:cubicBezTo>
                        <a:lnTo>
                          <a:pt x="312" y="6953"/>
                        </a:lnTo>
                        <a:lnTo>
                          <a:pt x="328" y="7000"/>
                        </a:lnTo>
                        <a:cubicBezTo>
                          <a:pt x="344" y="6860"/>
                          <a:pt x="344" y="6642"/>
                          <a:pt x="359" y="6501"/>
                        </a:cubicBezTo>
                        <a:cubicBezTo>
                          <a:pt x="335" y="6466"/>
                          <a:pt x="330" y="6403"/>
                          <a:pt x="321" y="6403"/>
                        </a:cubicBezTo>
                        <a:cubicBezTo>
                          <a:pt x="319" y="6403"/>
                          <a:pt x="316" y="6409"/>
                          <a:pt x="312" y="6423"/>
                        </a:cubicBezTo>
                        <a:cubicBezTo>
                          <a:pt x="422" y="5956"/>
                          <a:pt x="250" y="5550"/>
                          <a:pt x="344" y="5145"/>
                        </a:cubicBezTo>
                        <a:lnTo>
                          <a:pt x="344" y="5145"/>
                        </a:lnTo>
                        <a:cubicBezTo>
                          <a:pt x="344" y="5183"/>
                          <a:pt x="354" y="5231"/>
                          <a:pt x="358" y="5231"/>
                        </a:cubicBezTo>
                        <a:cubicBezTo>
                          <a:pt x="359" y="5231"/>
                          <a:pt x="359" y="5229"/>
                          <a:pt x="359" y="5223"/>
                        </a:cubicBezTo>
                        <a:lnTo>
                          <a:pt x="344" y="4880"/>
                        </a:lnTo>
                        <a:cubicBezTo>
                          <a:pt x="297" y="4896"/>
                          <a:pt x="312" y="4911"/>
                          <a:pt x="297" y="4989"/>
                        </a:cubicBezTo>
                        <a:cubicBezTo>
                          <a:pt x="266" y="4942"/>
                          <a:pt x="250" y="4849"/>
                          <a:pt x="250" y="4771"/>
                        </a:cubicBezTo>
                        <a:lnTo>
                          <a:pt x="250" y="4771"/>
                        </a:lnTo>
                        <a:cubicBezTo>
                          <a:pt x="259" y="4812"/>
                          <a:pt x="268" y="4828"/>
                          <a:pt x="277" y="4828"/>
                        </a:cubicBezTo>
                        <a:cubicBezTo>
                          <a:pt x="298" y="4828"/>
                          <a:pt x="317" y="4737"/>
                          <a:pt x="328" y="4693"/>
                        </a:cubicBezTo>
                        <a:lnTo>
                          <a:pt x="328" y="4693"/>
                        </a:lnTo>
                        <a:cubicBezTo>
                          <a:pt x="325" y="4696"/>
                          <a:pt x="322" y="4697"/>
                          <a:pt x="320" y="4697"/>
                        </a:cubicBezTo>
                        <a:cubicBezTo>
                          <a:pt x="314" y="4697"/>
                          <a:pt x="311" y="4688"/>
                          <a:pt x="305" y="4688"/>
                        </a:cubicBezTo>
                        <a:cubicBezTo>
                          <a:pt x="303" y="4688"/>
                          <a:pt x="300" y="4690"/>
                          <a:pt x="297" y="4693"/>
                        </a:cubicBezTo>
                        <a:cubicBezTo>
                          <a:pt x="359" y="4506"/>
                          <a:pt x="234" y="4662"/>
                          <a:pt x="266" y="4412"/>
                        </a:cubicBezTo>
                        <a:lnTo>
                          <a:pt x="266" y="4412"/>
                        </a:lnTo>
                        <a:lnTo>
                          <a:pt x="281" y="4428"/>
                        </a:lnTo>
                        <a:cubicBezTo>
                          <a:pt x="281" y="4334"/>
                          <a:pt x="250" y="4241"/>
                          <a:pt x="266" y="4147"/>
                        </a:cubicBezTo>
                        <a:cubicBezTo>
                          <a:pt x="270" y="4141"/>
                          <a:pt x="274" y="4138"/>
                          <a:pt x="276" y="4138"/>
                        </a:cubicBezTo>
                        <a:cubicBezTo>
                          <a:pt x="293" y="4138"/>
                          <a:pt x="286" y="4243"/>
                          <a:pt x="312" y="4256"/>
                        </a:cubicBezTo>
                        <a:cubicBezTo>
                          <a:pt x="312" y="4116"/>
                          <a:pt x="234" y="3976"/>
                          <a:pt x="281" y="3851"/>
                        </a:cubicBezTo>
                        <a:lnTo>
                          <a:pt x="281" y="3851"/>
                        </a:lnTo>
                        <a:cubicBezTo>
                          <a:pt x="281" y="3913"/>
                          <a:pt x="281" y="3991"/>
                          <a:pt x="297" y="4054"/>
                        </a:cubicBezTo>
                        <a:cubicBezTo>
                          <a:pt x="344" y="3913"/>
                          <a:pt x="328" y="3898"/>
                          <a:pt x="344" y="3804"/>
                        </a:cubicBezTo>
                        <a:lnTo>
                          <a:pt x="359" y="3571"/>
                        </a:lnTo>
                        <a:lnTo>
                          <a:pt x="344" y="3633"/>
                        </a:lnTo>
                        <a:cubicBezTo>
                          <a:pt x="234" y="3461"/>
                          <a:pt x="328" y="3274"/>
                          <a:pt x="266" y="3041"/>
                        </a:cubicBezTo>
                        <a:lnTo>
                          <a:pt x="266" y="3041"/>
                        </a:lnTo>
                        <a:cubicBezTo>
                          <a:pt x="290" y="3132"/>
                          <a:pt x="300" y="3159"/>
                          <a:pt x="306" y="3159"/>
                        </a:cubicBezTo>
                        <a:cubicBezTo>
                          <a:pt x="315" y="3159"/>
                          <a:pt x="315" y="3102"/>
                          <a:pt x="338" y="3102"/>
                        </a:cubicBezTo>
                        <a:cubicBezTo>
                          <a:pt x="340" y="3102"/>
                          <a:pt x="342" y="3102"/>
                          <a:pt x="344" y="3103"/>
                        </a:cubicBezTo>
                        <a:cubicBezTo>
                          <a:pt x="356" y="3052"/>
                          <a:pt x="369" y="2980"/>
                          <a:pt x="373" y="2973"/>
                        </a:cubicBezTo>
                        <a:lnTo>
                          <a:pt x="373" y="2973"/>
                        </a:lnTo>
                        <a:cubicBezTo>
                          <a:pt x="374" y="2974"/>
                          <a:pt x="374" y="2976"/>
                          <a:pt x="375" y="2978"/>
                        </a:cubicBezTo>
                        <a:cubicBezTo>
                          <a:pt x="375" y="2974"/>
                          <a:pt x="374" y="2972"/>
                          <a:pt x="374" y="2972"/>
                        </a:cubicBezTo>
                        <a:cubicBezTo>
                          <a:pt x="374" y="2972"/>
                          <a:pt x="374" y="2972"/>
                          <a:pt x="373" y="2973"/>
                        </a:cubicBezTo>
                        <a:lnTo>
                          <a:pt x="373" y="2973"/>
                        </a:lnTo>
                        <a:cubicBezTo>
                          <a:pt x="346" y="2866"/>
                          <a:pt x="405" y="2788"/>
                          <a:pt x="359" y="2635"/>
                        </a:cubicBezTo>
                        <a:cubicBezTo>
                          <a:pt x="373" y="2622"/>
                          <a:pt x="363" y="2536"/>
                          <a:pt x="381" y="2536"/>
                        </a:cubicBezTo>
                        <a:cubicBezTo>
                          <a:pt x="383" y="2536"/>
                          <a:pt x="386" y="2538"/>
                          <a:pt x="390" y="2542"/>
                        </a:cubicBezTo>
                        <a:cubicBezTo>
                          <a:pt x="386" y="2495"/>
                          <a:pt x="382" y="2479"/>
                          <a:pt x="379" y="2479"/>
                        </a:cubicBezTo>
                        <a:cubicBezTo>
                          <a:pt x="372" y="2479"/>
                          <a:pt x="366" y="2558"/>
                          <a:pt x="347" y="2558"/>
                        </a:cubicBezTo>
                        <a:cubicBezTo>
                          <a:pt x="346" y="2558"/>
                          <a:pt x="345" y="2558"/>
                          <a:pt x="344" y="2557"/>
                        </a:cubicBezTo>
                        <a:cubicBezTo>
                          <a:pt x="297" y="2339"/>
                          <a:pt x="406" y="2027"/>
                          <a:pt x="344" y="1715"/>
                        </a:cubicBezTo>
                        <a:cubicBezTo>
                          <a:pt x="312" y="1435"/>
                          <a:pt x="266" y="1388"/>
                          <a:pt x="234" y="1123"/>
                        </a:cubicBezTo>
                        <a:cubicBezTo>
                          <a:pt x="241" y="1107"/>
                          <a:pt x="247" y="1101"/>
                          <a:pt x="253" y="1101"/>
                        </a:cubicBezTo>
                        <a:cubicBezTo>
                          <a:pt x="277" y="1101"/>
                          <a:pt x="297" y="1201"/>
                          <a:pt x="297" y="1201"/>
                        </a:cubicBezTo>
                        <a:cubicBezTo>
                          <a:pt x="312" y="1061"/>
                          <a:pt x="312" y="952"/>
                          <a:pt x="297" y="827"/>
                        </a:cubicBezTo>
                        <a:lnTo>
                          <a:pt x="297" y="827"/>
                        </a:lnTo>
                        <a:cubicBezTo>
                          <a:pt x="301" y="836"/>
                          <a:pt x="304" y="839"/>
                          <a:pt x="307" y="839"/>
                        </a:cubicBezTo>
                        <a:cubicBezTo>
                          <a:pt x="314" y="839"/>
                          <a:pt x="317" y="814"/>
                          <a:pt x="328" y="780"/>
                        </a:cubicBezTo>
                        <a:cubicBezTo>
                          <a:pt x="328" y="671"/>
                          <a:pt x="281" y="718"/>
                          <a:pt x="297" y="577"/>
                        </a:cubicBezTo>
                        <a:lnTo>
                          <a:pt x="297" y="577"/>
                        </a:lnTo>
                        <a:cubicBezTo>
                          <a:pt x="312" y="593"/>
                          <a:pt x="344" y="624"/>
                          <a:pt x="359" y="671"/>
                        </a:cubicBezTo>
                        <a:cubicBezTo>
                          <a:pt x="344" y="562"/>
                          <a:pt x="328" y="437"/>
                          <a:pt x="312" y="297"/>
                        </a:cubicBezTo>
                        <a:cubicBezTo>
                          <a:pt x="314" y="293"/>
                          <a:pt x="316" y="291"/>
                          <a:pt x="318" y="291"/>
                        </a:cubicBezTo>
                        <a:cubicBezTo>
                          <a:pt x="332" y="291"/>
                          <a:pt x="345" y="380"/>
                          <a:pt x="359" y="422"/>
                        </a:cubicBezTo>
                        <a:cubicBezTo>
                          <a:pt x="344" y="281"/>
                          <a:pt x="344" y="47"/>
                          <a:pt x="2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3499375" y="3226350"/>
                    <a:ext cx="12875" cy="1158075"/>
                  </a:xfrm>
                  <a:custGeom>
                    <a:avLst/>
                    <a:gdLst/>
                    <a:ahLst/>
                    <a:cxnLst/>
                    <a:rect l="l" t="t" r="r" b="b"/>
                    <a:pathLst>
                      <a:path w="515" h="46323" extrusionOk="0">
                        <a:moveTo>
                          <a:pt x="284" y="61"/>
                        </a:moveTo>
                        <a:lnTo>
                          <a:pt x="284" y="61"/>
                        </a:lnTo>
                        <a:cubicBezTo>
                          <a:pt x="282" y="65"/>
                          <a:pt x="281" y="71"/>
                          <a:pt x="281" y="79"/>
                        </a:cubicBezTo>
                        <a:lnTo>
                          <a:pt x="284" y="61"/>
                        </a:lnTo>
                        <a:close/>
                        <a:moveTo>
                          <a:pt x="141" y="4194"/>
                        </a:moveTo>
                        <a:lnTo>
                          <a:pt x="153" y="4207"/>
                        </a:lnTo>
                        <a:lnTo>
                          <a:pt x="153" y="4207"/>
                        </a:lnTo>
                        <a:cubicBezTo>
                          <a:pt x="150" y="4202"/>
                          <a:pt x="145" y="4198"/>
                          <a:pt x="141" y="4194"/>
                        </a:cubicBezTo>
                        <a:close/>
                        <a:moveTo>
                          <a:pt x="328" y="4428"/>
                        </a:moveTo>
                        <a:lnTo>
                          <a:pt x="328" y="4428"/>
                        </a:lnTo>
                        <a:cubicBezTo>
                          <a:pt x="327" y="4429"/>
                          <a:pt x="327" y="4431"/>
                          <a:pt x="327" y="4432"/>
                        </a:cubicBezTo>
                        <a:lnTo>
                          <a:pt x="327" y="4432"/>
                        </a:lnTo>
                        <a:cubicBezTo>
                          <a:pt x="327" y="4432"/>
                          <a:pt x="328" y="4430"/>
                          <a:pt x="328" y="4428"/>
                        </a:cubicBezTo>
                        <a:close/>
                        <a:moveTo>
                          <a:pt x="111" y="11210"/>
                        </a:moveTo>
                        <a:lnTo>
                          <a:pt x="111" y="11210"/>
                        </a:lnTo>
                        <a:cubicBezTo>
                          <a:pt x="110" y="11215"/>
                          <a:pt x="110" y="11220"/>
                          <a:pt x="110" y="11225"/>
                        </a:cubicBezTo>
                        <a:cubicBezTo>
                          <a:pt x="110" y="11220"/>
                          <a:pt x="110" y="11215"/>
                          <a:pt x="111" y="11210"/>
                        </a:cubicBezTo>
                        <a:close/>
                        <a:moveTo>
                          <a:pt x="78" y="11693"/>
                        </a:moveTo>
                        <a:cubicBezTo>
                          <a:pt x="78" y="11705"/>
                          <a:pt x="80" y="11721"/>
                          <a:pt x="84" y="11736"/>
                        </a:cubicBezTo>
                        <a:lnTo>
                          <a:pt x="84" y="11736"/>
                        </a:lnTo>
                        <a:cubicBezTo>
                          <a:pt x="82" y="11722"/>
                          <a:pt x="81" y="11707"/>
                          <a:pt x="78" y="11693"/>
                        </a:cubicBezTo>
                        <a:close/>
                        <a:moveTo>
                          <a:pt x="374" y="12060"/>
                        </a:moveTo>
                        <a:cubicBezTo>
                          <a:pt x="375" y="12068"/>
                          <a:pt x="375" y="12075"/>
                          <a:pt x="375" y="12082"/>
                        </a:cubicBezTo>
                        <a:cubicBezTo>
                          <a:pt x="375" y="12072"/>
                          <a:pt x="375" y="12065"/>
                          <a:pt x="374" y="12060"/>
                        </a:cubicBezTo>
                        <a:close/>
                        <a:moveTo>
                          <a:pt x="57" y="12970"/>
                        </a:moveTo>
                        <a:lnTo>
                          <a:pt x="57" y="12970"/>
                        </a:lnTo>
                        <a:cubicBezTo>
                          <a:pt x="51" y="12976"/>
                          <a:pt x="47" y="12991"/>
                          <a:pt x="47" y="13018"/>
                        </a:cubicBezTo>
                        <a:cubicBezTo>
                          <a:pt x="47" y="13007"/>
                          <a:pt x="51" y="12988"/>
                          <a:pt x="57" y="12970"/>
                        </a:cubicBezTo>
                        <a:close/>
                        <a:moveTo>
                          <a:pt x="396" y="13141"/>
                        </a:moveTo>
                        <a:cubicBezTo>
                          <a:pt x="395" y="13141"/>
                          <a:pt x="392" y="13141"/>
                          <a:pt x="390" y="13142"/>
                        </a:cubicBezTo>
                        <a:lnTo>
                          <a:pt x="406" y="13205"/>
                        </a:lnTo>
                        <a:cubicBezTo>
                          <a:pt x="404" y="13209"/>
                          <a:pt x="402" y="13212"/>
                          <a:pt x="400" y="13214"/>
                        </a:cubicBezTo>
                        <a:lnTo>
                          <a:pt x="400" y="13214"/>
                        </a:lnTo>
                        <a:cubicBezTo>
                          <a:pt x="398" y="13208"/>
                          <a:pt x="394" y="13205"/>
                          <a:pt x="390" y="13205"/>
                        </a:cubicBezTo>
                        <a:cubicBezTo>
                          <a:pt x="391" y="13210"/>
                          <a:pt x="391" y="13215"/>
                          <a:pt x="392" y="13220"/>
                        </a:cubicBezTo>
                        <a:lnTo>
                          <a:pt x="392" y="13220"/>
                        </a:lnTo>
                        <a:cubicBezTo>
                          <a:pt x="394" y="13220"/>
                          <a:pt x="397" y="13218"/>
                          <a:pt x="400" y="13214"/>
                        </a:cubicBezTo>
                        <a:lnTo>
                          <a:pt x="400" y="13214"/>
                        </a:lnTo>
                        <a:cubicBezTo>
                          <a:pt x="406" y="13229"/>
                          <a:pt x="406" y="13260"/>
                          <a:pt x="406" y="13283"/>
                        </a:cubicBezTo>
                        <a:cubicBezTo>
                          <a:pt x="406" y="13225"/>
                          <a:pt x="419" y="13141"/>
                          <a:pt x="396" y="13141"/>
                        </a:cubicBezTo>
                        <a:close/>
                        <a:moveTo>
                          <a:pt x="156" y="16884"/>
                        </a:moveTo>
                        <a:cubicBezTo>
                          <a:pt x="156" y="16884"/>
                          <a:pt x="158" y="16885"/>
                          <a:pt x="160" y="16887"/>
                        </a:cubicBezTo>
                        <a:lnTo>
                          <a:pt x="160" y="16887"/>
                        </a:lnTo>
                        <a:cubicBezTo>
                          <a:pt x="159" y="16885"/>
                          <a:pt x="158" y="16884"/>
                          <a:pt x="156" y="16884"/>
                        </a:cubicBezTo>
                        <a:close/>
                        <a:moveTo>
                          <a:pt x="388" y="26937"/>
                        </a:moveTo>
                        <a:cubicBezTo>
                          <a:pt x="389" y="26943"/>
                          <a:pt x="390" y="26949"/>
                          <a:pt x="390" y="26954"/>
                        </a:cubicBezTo>
                        <a:lnTo>
                          <a:pt x="390" y="26939"/>
                        </a:lnTo>
                        <a:cubicBezTo>
                          <a:pt x="390" y="26938"/>
                          <a:pt x="389" y="26938"/>
                          <a:pt x="388" y="26937"/>
                        </a:cubicBezTo>
                        <a:close/>
                        <a:moveTo>
                          <a:pt x="425" y="31814"/>
                        </a:moveTo>
                        <a:lnTo>
                          <a:pt x="425" y="31814"/>
                        </a:lnTo>
                        <a:cubicBezTo>
                          <a:pt x="425" y="31831"/>
                          <a:pt x="428" y="31856"/>
                          <a:pt x="437" y="31896"/>
                        </a:cubicBezTo>
                        <a:cubicBezTo>
                          <a:pt x="437" y="31870"/>
                          <a:pt x="432" y="31839"/>
                          <a:pt x="425" y="31814"/>
                        </a:cubicBezTo>
                        <a:close/>
                        <a:moveTo>
                          <a:pt x="141" y="36401"/>
                        </a:moveTo>
                        <a:lnTo>
                          <a:pt x="141" y="36401"/>
                        </a:lnTo>
                        <a:cubicBezTo>
                          <a:pt x="139" y="36409"/>
                          <a:pt x="138" y="36416"/>
                          <a:pt x="137" y="36422"/>
                        </a:cubicBezTo>
                        <a:lnTo>
                          <a:pt x="137" y="36422"/>
                        </a:lnTo>
                        <a:cubicBezTo>
                          <a:pt x="138" y="36415"/>
                          <a:pt x="139" y="36409"/>
                          <a:pt x="141" y="36401"/>
                        </a:cubicBezTo>
                        <a:close/>
                        <a:moveTo>
                          <a:pt x="359" y="37773"/>
                        </a:moveTo>
                        <a:cubicBezTo>
                          <a:pt x="359" y="37820"/>
                          <a:pt x="359" y="37867"/>
                          <a:pt x="359" y="37929"/>
                        </a:cubicBezTo>
                        <a:cubicBezTo>
                          <a:pt x="355" y="37933"/>
                          <a:pt x="351" y="37935"/>
                          <a:pt x="347" y="37935"/>
                        </a:cubicBezTo>
                        <a:cubicBezTo>
                          <a:pt x="336" y="37935"/>
                          <a:pt x="328" y="37921"/>
                          <a:pt x="328" y="37898"/>
                        </a:cubicBezTo>
                        <a:lnTo>
                          <a:pt x="328" y="37898"/>
                        </a:lnTo>
                        <a:cubicBezTo>
                          <a:pt x="329" y="37899"/>
                          <a:pt x="330" y="37900"/>
                          <a:pt x="332" y="37900"/>
                        </a:cubicBezTo>
                        <a:cubicBezTo>
                          <a:pt x="343" y="37900"/>
                          <a:pt x="345" y="37830"/>
                          <a:pt x="359" y="37773"/>
                        </a:cubicBezTo>
                        <a:close/>
                        <a:moveTo>
                          <a:pt x="78" y="38444"/>
                        </a:moveTo>
                        <a:cubicBezTo>
                          <a:pt x="78" y="38475"/>
                          <a:pt x="78" y="38506"/>
                          <a:pt x="78" y="38537"/>
                        </a:cubicBezTo>
                        <a:cubicBezTo>
                          <a:pt x="94" y="38553"/>
                          <a:pt x="94" y="38553"/>
                          <a:pt x="94" y="38553"/>
                        </a:cubicBezTo>
                        <a:cubicBezTo>
                          <a:pt x="78" y="38553"/>
                          <a:pt x="78" y="38537"/>
                          <a:pt x="63" y="38521"/>
                        </a:cubicBezTo>
                        <a:cubicBezTo>
                          <a:pt x="63" y="38475"/>
                          <a:pt x="78" y="38459"/>
                          <a:pt x="78" y="38444"/>
                        </a:cubicBezTo>
                        <a:close/>
                        <a:moveTo>
                          <a:pt x="125" y="39878"/>
                        </a:moveTo>
                        <a:cubicBezTo>
                          <a:pt x="125" y="39889"/>
                          <a:pt x="125" y="39923"/>
                          <a:pt x="131" y="39953"/>
                        </a:cubicBezTo>
                        <a:lnTo>
                          <a:pt x="131" y="39953"/>
                        </a:lnTo>
                        <a:cubicBezTo>
                          <a:pt x="129" y="39925"/>
                          <a:pt x="128" y="39900"/>
                          <a:pt x="125" y="39878"/>
                        </a:cubicBezTo>
                        <a:close/>
                        <a:moveTo>
                          <a:pt x="166" y="41770"/>
                        </a:moveTo>
                        <a:cubicBezTo>
                          <a:pt x="156" y="41784"/>
                          <a:pt x="156" y="41799"/>
                          <a:pt x="156" y="41826"/>
                        </a:cubicBezTo>
                        <a:cubicBezTo>
                          <a:pt x="160" y="41807"/>
                          <a:pt x="163" y="41789"/>
                          <a:pt x="166" y="41770"/>
                        </a:cubicBezTo>
                        <a:close/>
                        <a:moveTo>
                          <a:pt x="417" y="45283"/>
                        </a:moveTo>
                        <a:cubicBezTo>
                          <a:pt x="418" y="45296"/>
                          <a:pt x="420" y="45308"/>
                          <a:pt x="421" y="45318"/>
                        </a:cubicBezTo>
                        <a:cubicBezTo>
                          <a:pt x="421" y="45303"/>
                          <a:pt x="420" y="45292"/>
                          <a:pt x="417" y="45283"/>
                        </a:cubicBezTo>
                        <a:close/>
                        <a:moveTo>
                          <a:pt x="421" y="45872"/>
                        </a:moveTo>
                        <a:lnTo>
                          <a:pt x="421" y="46035"/>
                        </a:lnTo>
                        <a:cubicBezTo>
                          <a:pt x="443" y="45969"/>
                          <a:pt x="434" y="45918"/>
                          <a:pt x="421" y="45872"/>
                        </a:cubicBezTo>
                        <a:close/>
                        <a:moveTo>
                          <a:pt x="297" y="1"/>
                        </a:moveTo>
                        <a:lnTo>
                          <a:pt x="284" y="61"/>
                        </a:lnTo>
                        <a:lnTo>
                          <a:pt x="284" y="61"/>
                        </a:lnTo>
                        <a:cubicBezTo>
                          <a:pt x="287" y="57"/>
                          <a:pt x="291" y="55"/>
                          <a:pt x="295" y="55"/>
                        </a:cubicBezTo>
                        <a:cubicBezTo>
                          <a:pt x="309" y="55"/>
                          <a:pt x="328" y="74"/>
                          <a:pt x="328" y="94"/>
                        </a:cubicBezTo>
                        <a:cubicBezTo>
                          <a:pt x="359" y="219"/>
                          <a:pt x="312" y="266"/>
                          <a:pt x="297" y="266"/>
                        </a:cubicBezTo>
                        <a:lnTo>
                          <a:pt x="297" y="188"/>
                        </a:lnTo>
                        <a:lnTo>
                          <a:pt x="297" y="188"/>
                        </a:lnTo>
                        <a:cubicBezTo>
                          <a:pt x="203" y="281"/>
                          <a:pt x="312" y="531"/>
                          <a:pt x="297" y="702"/>
                        </a:cubicBezTo>
                        <a:lnTo>
                          <a:pt x="234" y="640"/>
                        </a:lnTo>
                        <a:lnTo>
                          <a:pt x="234" y="640"/>
                        </a:lnTo>
                        <a:lnTo>
                          <a:pt x="297" y="811"/>
                        </a:lnTo>
                        <a:cubicBezTo>
                          <a:pt x="289" y="835"/>
                          <a:pt x="273" y="850"/>
                          <a:pt x="260" y="850"/>
                        </a:cubicBezTo>
                        <a:cubicBezTo>
                          <a:pt x="246" y="850"/>
                          <a:pt x="234" y="835"/>
                          <a:pt x="234" y="796"/>
                        </a:cubicBezTo>
                        <a:lnTo>
                          <a:pt x="234" y="796"/>
                        </a:lnTo>
                        <a:cubicBezTo>
                          <a:pt x="203" y="920"/>
                          <a:pt x="250" y="905"/>
                          <a:pt x="219" y="1014"/>
                        </a:cubicBezTo>
                        <a:cubicBezTo>
                          <a:pt x="219" y="1019"/>
                          <a:pt x="217" y="1021"/>
                          <a:pt x="215" y="1021"/>
                        </a:cubicBezTo>
                        <a:cubicBezTo>
                          <a:pt x="210" y="1021"/>
                          <a:pt x="203" y="1014"/>
                          <a:pt x="203" y="1014"/>
                        </a:cubicBezTo>
                        <a:lnTo>
                          <a:pt x="203" y="1014"/>
                        </a:lnTo>
                        <a:lnTo>
                          <a:pt x="218" y="1121"/>
                        </a:lnTo>
                        <a:lnTo>
                          <a:pt x="218" y="1121"/>
                        </a:lnTo>
                        <a:cubicBezTo>
                          <a:pt x="218" y="1120"/>
                          <a:pt x="217" y="1120"/>
                          <a:pt x="216" y="1120"/>
                        </a:cubicBezTo>
                        <a:cubicBezTo>
                          <a:pt x="213" y="1120"/>
                          <a:pt x="208" y="1123"/>
                          <a:pt x="203" y="1123"/>
                        </a:cubicBezTo>
                        <a:cubicBezTo>
                          <a:pt x="195" y="1123"/>
                          <a:pt x="187" y="1115"/>
                          <a:pt x="187" y="1076"/>
                        </a:cubicBezTo>
                        <a:lnTo>
                          <a:pt x="187" y="1076"/>
                        </a:lnTo>
                        <a:cubicBezTo>
                          <a:pt x="156" y="1293"/>
                          <a:pt x="233" y="1433"/>
                          <a:pt x="188" y="1511"/>
                        </a:cubicBezTo>
                        <a:lnTo>
                          <a:pt x="188" y="1511"/>
                        </a:lnTo>
                        <a:cubicBezTo>
                          <a:pt x="188" y="1507"/>
                          <a:pt x="188" y="1502"/>
                          <a:pt x="187" y="1497"/>
                        </a:cubicBezTo>
                        <a:lnTo>
                          <a:pt x="187" y="1513"/>
                        </a:lnTo>
                        <a:cubicBezTo>
                          <a:pt x="188" y="1512"/>
                          <a:pt x="188" y="1512"/>
                          <a:pt x="188" y="1511"/>
                        </a:cubicBezTo>
                        <a:lnTo>
                          <a:pt x="188" y="1511"/>
                        </a:lnTo>
                        <a:cubicBezTo>
                          <a:pt x="196" y="1636"/>
                          <a:pt x="206" y="1651"/>
                          <a:pt x="219" y="1651"/>
                        </a:cubicBezTo>
                        <a:cubicBezTo>
                          <a:pt x="224" y="1651"/>
                          <a:pt x="228" y="1650"/>
                          <a:pt x="233" y="1650"/>
                        </a:cubicBezTo>
                        <a:cubicBezTo>
                          <a:pt x="247" y="1650"/>
                          <a:pt x="263" y="1661"/>
                          <a:pt x="281" y="1747"/>
                        </a:cubicBezTo>
                        <a:lnTo>
                          <a:pt x="172" y="1903"/>
                        </a:lnTo>
                        <a:lnTo>
                          <a:pt x="219" y="1934"/>
                        </a:lnTo>
                        <a:cubicBezTo>
                          <a:pt x="219" y="1962"/>
                          <a:pt x="219" y="2014"/>
                          <a:pt x="197" y="2014"/>
                        </a:cubicBezTo>
                        <a:cubicBezTo>
                          <a:pt x="194" y="2014"/>
                          <a:pt x="191" y="2013"/>
                          <a:pt x="187" y="2012"/>
                        </a:cubicBezTo>
                        <a:lnTo>
                          <a:pt x="187" y="2012"/>
                        </a:lnTo>
                        <a:cubicBezTo>
                          <a:pt x="198" y="2053"/>
                          <a:pt x="205" y="2065"/>
                          <a:pt x="211" y="2065"/>
                        </a:cubicBezTo>
                        <a:cubicBezTo>
                          <a:pt x="219" y="2065"/>
                          <a:pt x="224" y="2042"/>
                          <a:pt x="234" y="2042"/>
                        </a:cubicBezTo>
                        <a:cubicBezTo>
                          <a:pt x="239" y="2042"/>
                          <a:pt x="244" y="2046"/>
                          <a:pt x="250" y="2058"/>
                        </a:cubicBezTo>
                        <a:cubicBezTo>
                          <a:pt x="203" y="2214"/>
                          <a:pt x="265" y="2479"/>
                          <a:pt x="187" y="2511"/>
                        </a:cubicBezTo>
                        <a:cubicBezTo>
                          <a:pt x="192" y="2519"/>
                          <a:pt x="196" y="2523"/>
                          <a:pt x="199" y="2523"/>
                        </a:cubicBezTo>
                        <a:cubicBezTo>
                          <a:pt x="212" y="2523"/>
                          <a:pt x="218" y="2466"/>
                          <a:pt x="223" y="2466"/>
                        </a:cubicBezTo>
                        <a:cubicBezTo>
                          <a:pt x="227" y="2466"/>
                          <a:pt x="230" y="2481"/>
                          <a:pt x="234" y="2526"/>
                        </a:cubicBezTo>
                        <a:cubicBezTo>
                          <a:pt x="156" y="2573"/>
                          <a:pt x="250" y="2713"/>
                          <a:pt x="219" y="2853"/>
                        </a:cubicBezTo>
                        <a:cubicBezTo>
                          <a:pt x="187" y="2832"/>
                          <a:pt x="191" y="2761"/>
                          <a:pt x="187" y="2761"/>
                        </a:cubicBezTo>
                        <a:lnTo>
                          <a:pt x="187" y="2761"/>
                        </a:lnTo>
                        <a:cubicBezTo>
                          <a:pt x="186" y="2761"/>
                          <a:pt x="182" y="2777"/>
                          <a:pt x="172" y="2822"/>
                        </a:cubicBezTo>
                        <a:cubicBezTo>
                          <a:pt x="234" y="2900"/>
                          <a:pt x="156" y="3087"/>
                          <a:pt x="156" y="3212"/>
                        </a:cubicBezTo>
                        <a:cubicBezTo>
                          <a:pt x="219" y="3212"/>
                          <a:pt x="187" y="3461"/>
                          <a:pt x="203" y="3664"/>
                        </a:cubicBezTo>
                        <a:cubicBezTo>
                          <a:pt x="203" y="3664"/>
                          <a:pt x="202" y="3664"/>
                          <a:pt x="202" y="3664"/>
                        </a:cubicBezTo>
                        <a:cubicBezTo>
                          <a:pt x="187" y="3664"/>
                          <a:pt x="172" y="4026"/>
                          <a:pt x="156" y="4210"/>
                        </a:cubicBezTo>
                        <a:lnTo>
                          <a:pt x="153" y="4207"/>
                        </a:lnTo>
                        <a:lnTo>
                          <a:pt x="153" y="4207"/>
                        </a:lnTo>
                        <a:cubicBezTo>
                          <a:pt x="201" y="4268"/>
                          <a:pt x="189" y="4438"/>
                          <a:pt x="203" y="4568"/>
                        </a:cubicBezTo>
                        <a:cubicBezTo>
                          <a:pt x="172" y="4553"/>
                          <a:pt x="156" y="4537"/>
                          <a:pt x="141" y="4459"/>
                        </a:cubicBezTo>
                        <a:lnTo>
                          <a:pt x="141" y="4584"/>
                        </a:lnTo>
                        <a:cubicBezTo>
                          <a:pt x="156" y="4615"/>
                          <a:pt x="172" y="4662"/>
                          <a:pt x="172" y="4740"/>
                        </a:cubicBezTo>
                        <a:lnTo>
                          <a:pt x="125" y="4709"/>
                        </a:lnTo>
                        <a:lnTo>
                          <a:pt x="125" y="4709"/>
                        </a:lnTo>
                        <a:cubicBezTo>
                          <a:pt x="141" y="4880"/>
                          <a:pt x="187" y="5052"/>
                          <a:pt x="156" y="5270"/>
                        </a:cubicBezTo>
                        <a:cubicBezTo>
                          <a:pt x="158" y="5270"/>
                          <a:pt x="159" y="5271"/>
                          <a:pt x="160" y="5271"/>
                        </a:cubicBezTo>
                        <a:cubicBezTo>
                          <a:pt x="180" y="5271"/>
                          <a:pt x="214" y="5214"/>
                          <a:pt x="241" y="5214"/>
                        </a:cubicBezTo>
                        <a:cubicBezTo>
                          <a:pt x="259" y="5214"/>
                          <a:pt x="275" y="5241"/>
                          <a:pt x="281" y="5332"/>
                        </a:cubicBezTo>
                        <a:cubicBezTo>
                          <a:pt x="276" y="5332"/>
                          <a:pt x="269" y="5334"/>
                          <a:pt x="261" y="5334"/>
                        </a:cubicBezTo>
                        <a:cubicBezTo>
                          <a:pt x="246" y="5334"/>
                          <a:pt x="229" y="5327"/>
                          <a:pt x="219" y="5285"/>
                        </a:cubicBezTo>
                        <a:lnTo>
                          <a:pt x="219" y="5285"/>
                        </a:lnTo>
                        <a:cubicBezTo>
                          <a:pt x="219" y="5301"/>
                          <a:pt x="234" y="5363"/>
                          <a:pt x="234" y="5395"/>
                        </a:cubicBezTo>
                        <a:lnTo>
                          <a:pt x="187" y="5301"/>
                        </a:lnTo>
                        <a:lnTo>
                          <a:pt x="187" y="5301"/>
                        </a:lnTo>
                        <a:cubicBezTo>
                          <a:pt x="172" y="5410"/>
                          <a:pt x="219" y="5363"/>
                          <a:pt x="219" y="5441"/>
                        </a:cubicBezTo>
                        <a:cubicBezTo>
                          <a:pt x="187" y="5441"/>
                          <a:pt x="203" y="5488"/>
                          <a:pt x="172" y="5488"/>
                        </a:cubicBezTo>
                        <a:cubicBezTo>
                          <a:pt x="172" y="5457"/>
                          <a:pt x="187" y="5410"/>
                          <a:pt x="172" y="5379"/>
                        </a:cubicBezTo>
                        <a:cubicBezTo>
                          <a:pt x="172" y="5472"/>
                          <a:pt x="156" y="5582"/>
                          <a:pt x="125" y="5613"/>
                        </a:cubicBezTo>
                        <a:cubicBezTo>
                          <a:pt x="141" y="5613"/>
                          <a:pt x="172" y="5613"/>
                          <a:pt x="172" y="5691"/>
                        </a:cubicBezTo>
                        <a:cubicBezTo>
                          <a:pt x="172" y="5862"/>
                          <a:pt x="141" y="5737"/>
                          <a:pt x="125" y="5847"/>
                        </a:cubicBezTo>
                        <a:cubicBezTo>
                          <a:pt x="141" y="5878"/>
                          <a:pt x="125" y="5987"/>
                          <a:pt x="172" y="6002"/>
                        </a:cubicBezTo>
                        <a:cubicBezTo>
                          <a:pt x="172" y="6049"/>
                          <a:pt x="141" y="6049"/>
                          <a:pt x="141" y="6080"/>
                        </a:cubicBezTo>
                        <a:cubicBezTo>
                          <a:pt x="154" y="6149"/>
                          <a:pt x="144" y="6409"/>
                          <a:pt x="173" y="6409"/>
                        </a:cubicBezTo>
                        <a:cubicBezTo>
                          <a:pt x="177" y="6409"/>
                          <a:pt x="182" y="6404"/>
                          <a:pt x="187" y="6392"/>
                        </a:cubicBezTo>
                        <a:lnTo>
                          <a:pt x="187" y="6377"/>
                        </a:lnTo>
                        <a:lnTo>
                          <a:pt x="187" y="6377"/>
                        </a:lnTo>
                        <a:cubicBezTo>
                          <a:pt x="234" y="6673"/>
                          <a:pt x="172" y="6985"/>
                          <a:pt x="187" y="7265"/>
                        </a:cubicBezTo>
                        <a:lnTo>
                          <a:pt x="172" y="7265"/>
                        </a:lnTo>
                        <a:cubicBezTo>
                          <a:pt x="187" y="7437"/>
                          <a:pt x="187" y="7655"/>
                          <a:pt x="219" y="7780"/>
                        </a:cubicBezTo>
                        <a:cubicBezTo>
                          <a:pt x="219" y="7821"/>
                          <a:pt x="194" y="7876"/>
                          <a:pt x="177" y="7876"/>
                        </a:cubicBezTo>
                        <a:cubicBezTo>
                          <a:pt x="175" y="7876"/>
                          <a:pt x="174" y="7875"/>
                          <a:pt x="172" y="7873"/>
                        </a:cubicBezTo>
                        <a:lnTo>
                          <a:pt x="172" y="7873"/>
                        </a:lnTo>
                        <a:cubicBezTo>
                          <a:pt x="172" y="7998"/>
                          <a:pt x="203" y="8013"/>
                          <a:pt x="172" y="8216"/>
                        </a:cubicBezTo>
                        <a:cubicBezTo>
                          <a:pt x="162" y="8170"/>
                          <a:pt x="157" y="8159"/>
                          <a:pt x="154" y="8159"/>
                        </a:cubicBezTo>
                        <a:lnTo>
                          <a:pt x="154" y="8159"/>
                        </a:lnTo>
                        <a:cubicBezTo>
                          <a:pt x="155" y="8149"/>
                          <a:pt x="156" y="8126"/>
                          <a:pt x="156" y="8076"/>
                        </a:cubicBezTo>
                        <a:lnTo>
                          <a:pt x="156" y="8076"/>
                        </a:lnTo>
                        <a:cubicBezTo>
                          <a:pt x="141" y="8247"/>
                          <a:pt x="110" y="8278"/>
                          <a:pt x="156" y="8466"/>
                        </a:cubicBezTo>
                        <a:cubicBezTo>
                          <a:pt x="152" y="8457"/>
                          <a:pt x="148" y="8453"/>
                          <a:pt x="144" y="8453"/>
                        </a:cubicBezTo>
                        <a:cubicBezTo>
                          <a:pt x="121" y="8453"/>
                          <a:pt x="112" y="8603"/>
                          <a:pt x="125" y="8684"/>
                        </a:cubicBezTo>
                        <a:lnTo>
                          <a:pt x="141" y="8559"/>
                        </a:lnTo>
                        <a:cubicBezTo>
                          <a:pt x="156" y="8653"/>
                          <a:pt x="156" y="8731"/>
                          <a:pt x="141" y="8809"/>
                        </a:cubicBezTo>
                        <a:lnTo>
                          <a:pt x="94" y="8762"/>
                        </a:lnTo>
                        <a:lnTo>
                          <a:pt x="94" y="8762"/>
                        </a:lnTo>
                        <a:cubicBezTo>
                          <a:pt x="32" y="9120"/>
                          <a:pt x="203" y="9401"/>
                          <a:pt x="94" y="9666"/>
                        </a:cubicBezTo>
                        <a:cubicBezTo>
                          <a:pt x="100" y="9679"/>
                          <a:pt x="106" y="9684"/>
                          <a:pt x="110" y="9684"/>
                        </a:cubicBezTo>
                        <a:cubicBezTo>
                          <a:pt x="133" y="9684"/>
                          <a:pt x="131" y="9538"/>
                          <a:pt x="146" y="9538"/>
                        </a:cubicBezTo>
                        <a:cubicBezTo>
                          <a:pt x="149" y="9538"/>
                          <a:pt x="152" y="9544"/>
                          <a:pt x="156" y="9557"/>
                        </a:cubicBezTo>
                        <a:cubicBezTo>
                          <a:pt x="156" y="9713"/>
                          <a:pt x="78" y="9884"/>
                          <a:pt x="78" y="9931"/>
                        </a:cubicBezTo>
                        <a:cubicBezTo>
                          <a:pt x="63" y="10149"/>
                          <a:pt x="156" y="10134"/>
                          <a:pt x="141" y="10367"/>
                        </a:cubicBezTo>
                        <a:cubicBezTo>
                          <a:pt x="147" y="10355"/>
                          <a:pt x="158" y="10343"/>
                          <a:pt x="170" y="10343"/>
                        </a:cubicBezTo>
                        <a:cubicBezTo>
                          <a:pt x="188" y="10343"/>
                          <a:pt x="209" y="10372"/>
                          <a:pt x="219" y="10477"/>
                        </a:cubicBezTo>
                        <a:cubicBezTo>
                          <a:pt x="219" y="10585"/>
                          <a:pt x="187" y="10638"/>
                          <a:pt x="161" y="10638"/>
                        </a:cubicBezTo>
                        <a:cubicBezTo>
                          <a:pt x="145" y="10638"/>
                          <a:pt x="131" y="10620"/>
                          <a:pt x="125" y="10586"/>
                        </a:cubicBezTo>
                        <a:cubicBezTo>
                          <a:pt x="125" y="10539"/>
                          <a:pt x="141" y="10523"/>
                          <a:pt x="141" y="10523"/>
                        </a:cubicBezTo>
                        <a:cubicBezTo>
                          <a:pt x="141" y="10489"/>
                          <a:pt x="132" y="10438"/>
                          <a:pt x="122" y="10438"/>
                        </a:cubicBezTo>
                        <a:cubicBezTo>
                          <a:pt x="118" y="10438"/>
                          <a:pt x="114" y="10444"/>
                          <a:pt x="110" y="10461"/>
                        </a:cubicBezTo>
                        <a:lnTo>
                          <a:pt x="125" y="10492"/>
                        </a:lnTo>
                        <a:cubicBezTo>
                          <a:pt x="111" y="10563"/>
                          <a:pt x="110" y="10748"/>
                          <a:pt x="86" y="10748"/>
                        </a:cubicBezTo>
                        <a:cubicBezTo>
                          <a:pt x="84" y="10748"/>
                          <a:pt x="81" y="10746"/>
                          <a:pt x="78" y="10742"/>
                        </a:cubicBezTo>
                        <a:lnTo>
                          <a:pt x="78" y="10742"/>
                        </a:lnTo>
                        <a:cubicBezTo>
                          <a:pt x="84" y="10783"/>
                          <a:pt x="90" y="10799"/>
                          <a:pt x="96" y="10799"/>
                        </a:cubicBezTo>
                        <a:cubicBezTo>
                          <a:pt x="106" y="10799"/>
                          <a:pt x="115" y="10753"/>
                          <a:pt x="125" y="10695"/>
                        </a:cubicBezTo>
                        <a:lnTo>
                          <a:pt x="125" y="10695"/>
                        </a:lnTo>
                        <a:cubicBezTo>
                          <a:pt x="95" y="10893"/>
                          <a:pt x="124" y="11016"/>
                          <a:pt x="111" y="11210"/>
                        </a:cubicBezTo>
                        <a:lnTo>
                          <a:pt x="111" y="11210"/>
                        </a:lnTo>
                        <a:cubicBezTo>
                          <a:pt x="113" y="11194"/>
                          <a:pt x="118" y="11181"/>
                          <a:pt x="122" y="11181"/>
                        </a:cubicBezTo>
                        <a:cubicBezTo>
                          <a:pt x="124" y="11181"/>
                          <a:pt x="125" y="11185"/>
                          <a:pt x="125" y="11194"/>
                        </a:cubicBezTo>
                        <a:cubicBezTo>
                          <a:pt x="110" y="11505"/>
                          <a:pt x="172" y="11334"/>
                          <a:pt x="172" y="11552"/>
                        </a:cubicBezTo>
                        <a:cubicBezTo>
                          <a:pt x="160" y="11594"/>
                          <a:pt x="148" y="11597"/>
                          <a:pt x="139" y="11597"/>
                        </a:cubicBezTo>
                        <a:cubicBezTo>
                          <a:pt x="137" y="11597"/>
                          <a:pt x="136" y="11597"/>
                          <a:pt x="134" y="11597"/>
                        </a:cubicBezTo>
                        <a:cubicBezTo>
                          <a:pt x="122" y="11597"/>
                          <a:pt x="117" y="11603"/>
                          <a:pt x="125" y="11724"/>
                        </a:cubicBezTo>
                        <a:cubicBezTo>
                          <a:pt x="120" y="11766"/>
                          <a:pt x="113" y="11781"/>
                          <a:pt x="106" y="11781"/>
                        </a:cubicBezTo>
                        <a:cubicBezTo>
                          <a:pt x="97" y="11781"/>
                          <a:pt x="89" y="11760"/>
                          <a:pt x="84" y="11736"/>
                        </a:cubicBezTo>
                        <a:lnTo>
                          <a:pt x="84" y="11736"/>
                        </a:lnTo>
                        <a:cubicBezTo>
                          <a:pt x="101" y="11918"/>
                          <a:pt x="47" y="12059"/>
                          <a:pt x="47" y="12160"/>
                        </a:cubicBezTo>
                        <a:lnTo>
                          <a:pt x="32" y="12067"/>
                        </a:lnTo>
                        <a:cubicBezTo>
                          <a:pt x="32" y="12129"/>
                          <a:pt x="32" y="12176"/>
                          <a:pt x="32" y="12223"/>
                        </a:cubicBezTo>
                        <a:lnTo>
                          <a:pt x="78" y="12160"/>
                        </a:lnTo>
                        <a:lnTo>
                          <a:pt x="78" y="12160"/>
                        </a:lnTo>
                        <a:cubicBezTo>
                          <a:pt x="63" y="12223"/>
                          <a:pt x="63" y="12285"/>
                          <a:pt x="47" y="12285"/>
                        </a:cubicBezTo>
                        <a:cubicBezTo>
                          <a:pt x="53" y="12294"/>
                          <a:pt x="60" y="12297"/>
                          <a:pt x="66" y="12297"/>
                        </a:cubicBezTo>
                        <a:cubicBezTo>
                          <a:pt x="78" y="12297"/>
                          <a:pt x="91" y="12285"/>
                          <a:pt x="103" y="12285"/>
                        </a:cubicBezTo>
                        <a:cubicBezTo>
                          <a:pt x="116" y="12285"/>
                          <a:pt x="128" y="12297"/>
                          <a:pt x="141" y="12347"/>
                        </a:cubicBezTo>
                        <a:cubicBezTo>
                          <a:pt x="125" y="12425"/>
                          <a:pt x="156" y="12597"/>
                          <a:pt x="110" y="12628"/>
                        </a:cubicBezTo>
                        <a:cubicBezTo>
                          <a:pt x="115" y="12533"/>
                          <a:pt x="110" y="12512"/>
                          <a:pt x="101" y="12512"/>
                        </a:cubicBezTo>
                        <a:cubicBezTo>
                          <a:pt x="94" y="12512"/>
                          <a:pt x="86" y="12524"/>
                          <a:pt x="78" y="12524"/>
                        </a:cubicBezTo>
                        <a:cubicBezTo>
                          <a:pt x="70" y="12524"/>
                          <a:pt x="63" y="12508"/>
                          <a:pt x="63" y="12441"/>
                        </a:cubicBezTo>
                        <a:cubicBezTo>
                          <a:pt x="63" y="12472"/>
                          <a:pt x="63" y="12534"/>
                          <a:pt x="63" y="12597"/>
                        </a:cubicBezTo>
                        <a:cubicBezTo>
                          <a:pt x="47" y="12597"/>
                          <a:pt x="47" y="12581"/>
                          <a:pt x="47" y="12566"/>
                        </a:cubicBezTo>
                        <a:lnTo>
                          <a:pt x="47" y="12566"/>
                        </a:lnTo>
                        <a:cubicBezTo>
                          <a:pt x="0" y="12799"/>
                          <a:pt x="94" y="12675"/>
                          <a:pt x="94" y="12924"/>
                        </a:cubicBezTo>
                        <a:cubicBezTo>
                          <a:pt x="92" y="12920"/>
                          <a:pt x="89" y="12918"/>
                          <a:pt x="87" y="12918"/>
                        </a:cubicBezTo>
                        <a:cubicBezTo>
                          <a:pt x="77" y="12918"/>
                          <a:pt x="65" y="12943"/>
                          <a:pt x="57" y="12970"/>
                        </a:cubicBezTo>
                        <a:lnTo>
                          <a:pt x="57" y="12970"/>
                        </a:lnTo>
                        <a:cubicBezTo>
                          <a:pt x="59" y="12968"/>
                          <a:pt x="61" y="12967"/>
                          <a:pt x="63" y="12967"/>
                        </a:cubicBezTo>
                        <a:cubicBezTo>
                          <a:pt x="78" y="12967"/>
                          <a:pt x="100" y="13007"/>
                          <a:pt x="110" y="13064"/>
                        </a:cubicBezTo>
                        <a:cubicBezTo>
                          <a:pt x="94" y="13220"/>
                          <a:pt x="125" y="13236"/>
                          <a:pt x="125" y="13329"/>
                        </a:cubicBezTo>
                        <a:lnTo>
                          <a:pt x="141" y="13220"/>
                        </a:lnTo>
                        <a:cubicBezTo>
                          <a:pt x="172" y="13267"/>
                          <a:pt x="156" y="13345"/>
                          <a:pt x="172" y="13454"/>
                        </a:cubicBezTo>
                        <a:cubicBezTo>
                          <a:pt x="159" y="13454"/>
                          <a:pt x="157" y="13380"/>
                          <a:pt x="148" y="13380"/>
                        </a:cubicBezTo>
                        <a:cubicBezTo>
                          <a:pt x="146" y="13380"/>
                          <a:pt x="143" y="13383"/>
                          <a:pt x="141" y="13392"/>
                        </a:cubicBezTo>
                        <a:cubicBezTo>
                          <a:pt x="187" y="13516"/>
                          <a:pt x="94" y="13672"/>
                          <a:pt x="125" y="13844"/>
                        </a:cubicBezTo>
                        <a:cubicBezTo>
                          <a:pt x="117" y="13883"/>
                          <a:pt x="106" y="13883"/>
                          <a:pt x="94" y="13883"/>
                        </a:cubicBezTo>
                        <a:cubicBezTo>
                          <a:pt x="82" y="13883"/>
                          <a:pt x="71" y="13883"/>
                          <a:pt x="63" y="13922"/>
                        </a:cubicBezTo>
                        <a:cubicBezTo>
                          <a:pt x="110" y="14109"/>
                          <a:pt x="32" y="14124"/>
                          <a:pt x="63" y="14327"/>
                        </a:cubicBezTo>
                        <a:cubicBezTo>
                          <a:pt x="75" y="14302"/>
                          <a:pt x="83" y="14287"/>
                          <a:pt x="89" y="14287"/>
                        </a:cubicBezTo>
                        <a:cubicBezTo>
                          <a:pt x="99" y="14287"/>
                          <a:pt x="106" y="14321"/>
                          <a:pt x="125" y="14405"/>
                        </a:cubicBezTo>
                        <a:lnTo>
                          <a:pt x="94" y="14078"/>
                        </a:lnTo>
                        <a:lnTo>
                          <a:pt x="156" y="14280"/>
                        </a:lnTo>
                        <a:cubicBezTo>
                          <a:pt x="156" y="14187"/>
                          <a:pt x="125" y="14078"/>
                          <a:pt x="141" y="14015"/>
                        </a:cubicBezTo>
                        <a:lnTo>
                          <a:pt x="141" y="14015"/>
                        </a:lnTo>
                        <a:cubicBezTo>
                          <a:pt x="150" y="14070"/>
                          <a:pt x="154" y="14093"/>
                          <a:pt x="161" y="14093"/>
                        </a:cubicBezTo>
                        <a:cubicBezTo>
                          <a:pt x="167" y="14093"/>
                          <a:pt x="175" y="14081"/>
                          <a:pt x="187" y="14062"/>
                        </a:cubicBezTo>
                        <a:lnTo>
                          <a:pt x="187" y="14062"/>
                        </a:lnTo>
                        <a:cubicBezTo>
                          <a:pt x="125" y="14187"/>
                          <a:pt x="219" y="14327"/>
                          <a:pt x="172" y="14483"/>
                        </a:cubicBezTo>
                        <a:lnTo>
                          <a:pt x="94" y="14483"/>
                        </a:lnTo>
                        <a:cubicBezTo>
                          <a:pt x="47" y="14717"/>
                          <a:pt x="141" y="14904"/>
                          <a:pt x="110" y="15216"/>
                        </a:cubicBezTo>
                        <a:lnTo>
                          <a:pt x="125" y="15122"/>
                        </a:lnTo>
                        <a:cubicBezTo>
                          <a:pt x="156" y="15153"/>
                          <a:pt x="141" y="15309"/>
                          <a:pt x="141" y="15418"/>
                        </a:cubicBezTo>
                        <a:cubicBezTo>
                          <a:pt x="139" y="15417"/>
                          <a:pt x="137" y="15416"/>
                          <a:pt x="136" y="15416"/>
                        </a:cubicBezTo>
                        <a:cubicBezTo>
                          <a:pt x="122" y="15416"/>
                          <a:pt x="108" y="15470"/>
                          <a:pt x="94" y="15512"/>
                        </a:cubicBezTo>
                        <a:cubicBezTo>
                          <a:pt x="94" y="15511"/>
                          <a:pt x="95" y="15511"/>
                          <a:pt x="95" y="15511"/>
                        </a:cubicBezTo>
                        <a:cubicBezTo>
                          <a:pt x="109" y="15511"/>
                          <a:pt x="95" y="15731"/>
                          <a:pt x="141" y="15761"/>
                        </a:cubicBezTo>
                        <a:lnTo>
                          <a:pt x="110" y="15902"/>
                        </a:lnTo>
                        <a:cubicBezTo>
                          <a:pt x="94" y="16151"/>
                          <a:pt x="187" y="16182"/>
                          <a:pt x="187" y="16432"/>
                        </a:cubicBezTo>
                        <a:cubicBezTo>
                          <a:pt x="156" y="16354"/>
                          <a:pt x="125" y="16463"/>
                          <a:pt x="110" y="16307"/>
                        </a:cubicBezTo>
                        <a:lnTo>
                          <a:pt x="110" y="16307"/>
                        </a:lnTo>
                        <a:cubicBezTo>
                          <a:pt x="110" y="16385"/>
                          <a:pt x="94" y="16463"/>
                          <a:pt x="125" y="16463"/>
                        </a:cubicBezTo>
                        <a:cubicBezTo>
                          <a:pt x="94" y="16510"/>
                          <a:pt x="156" y="16681"/>
                          <a:pt x="125" y="16759"/>
                        </a:cubicBezTo>
                        <a:cubicBezTo>
                          <a:pt x="141" y="16790"/>
                          <a:pt x="172" y="16806"/>
                          <a:pt x="172" y="16884"/>
                        </a:cubicBezTo>
                        <a:cubicBezTo>
                          <a:pt x="172" y="16889"/>
                          <a:pt x="170" y="16891"/>
                          <a:pt x="168" y="16891"/>
                        </a:cubicBezTo>
                        <a:cubicBezTo>
                          <a:pt x="165" y="16891"/>
                          <a:pt x="162" y="16889"/>
                          <a:pt x="160" y="16887"/>
                        </a:cubicBezTo>
                        <a:lnTo>
                          <a:pt x="160" y="16887"/>
                        </a:lnTo>
                        <a:cubicBezTo>
                          <a:pt x="169" y="16903"/>
                          <a:pt x="173" y="16976"/>
                          <a:pt x="186" y="16976"/>
                        </a:cubicBezTo>
                        <a:cubicBezTo>
                          <a:pt x="190" y="16976"/>
                          <a:pt x="196" y="16968"/>
                          <a:pt x="203" y="16946"/>
                        </a:cubicBezTo>
                        <a:lnTo>
                          <a:pt x="203" y="16946"/>
                        </a:lnTo>
                        <a:cubicBezTo>
                          <a:pt x="125" y="17196"/>
                          <a:pt x="219" y="17648"/>
                          <a:pt x="141" y="17866"/>
                        </a:cubicBezTo>
                        <a:cubicBezTo>
                          <a:pt x="141" y="18037"/>
                          <a:pt x="156" y="18256"/>
                          <a:pt x="156" y="18411"/>
                        </a:cubicBezTo>
                        <a:cubicBezTo>
                          <a:pt x="156" y="18396"/>
                          <a:pt x="141" y="18411"/>
                          <a:pt x="141" y="18380"/>
                        </a:cubicBezTo>
                        <a:lnTo>
                          <a:pt x="141" y="18380"/>
                        </a:lnTo>
                        <a:cubicBezTo>
                          <a:pt x="125" y="18599"/>
                          <a:pt x="234" y="18521"/>
                          <a:pt x="203" y="18770"/>
                        </a:cubicBezTo>
                        <a:cubicBezTo>
                          <a:pt x="194" y="18794"/>
                          <a:pt x="187" y="18804"/>
                          <a:pt x="182" y="18804"/>
                        </a:cubicBezTo>
                        <a:cubicBezTo>
                          <a:pt x="165" y="18804"/>
                          <a:pt x="167" y="18693"/>
                          <a:pt x="161" y="18693"/>
                        </a:cubicBezTo>
                        <a:cubicBezTo>
                          <a:pt x="160" y="18693"/>
                          <a:pt x="158" y="18697"/>
                          <a:pt x="156" y="18708"/>
                        </a:cubicBezTo>
                        <a:cubicBezTo>
                          <a:pt x="63" y="18739"/>
                          <a:pt x="172" y="19019"/>
                          <a:pt x="110" y="19175"/>
                        </a:cubicBezTo>
                        <a:lnTo>
                          <a:pt x="110" y="19144"/>
                        </a:lnTo>
                        <a:lnTo>
                          <a:pt x="110" y="19144"/>
                        </a:lnTo>
                        <a:cubicBezTo>
                          <a:pt x="78" y="19269"/>
                          <a:pt x="141" y="19456"/>
                          <a:pt x="141" y="19659"/>
                        </a:cubicBezTo>
                        <a:lnTo>
                          <a:pt x="125" y="19659"/>
                        </a:lnTo>
                        <a:cubicBezTo>
                          <a:pt x="172" y="19814"/>
                          <a:pt x="187" y="20079"/>
                          <a:pt x="203" y="20282"/>
                        </a:cubicBezTo>
                        <a:cubicBezTo>
                          <a:pt x="182" y="20241"/>
                          <a:pt x="182" y="20213"/>
                          <a:pt x="171" y="20213"/>
                        </a:cubicBezTo>
                        <a:cubicBezTo>
                          <a:pt x="165" y="20213"/>
                          <a:pt x="156" y="20220"/>
                          <a:pt x="141" y="20235"/>
                        </a:cubicBezTo>
                        <a:cubicBezTo>
                          <a:pt x="156" y="20313"/>
                          <a:pt x="203" y="20204"/>
                          <a:pt x="219" y="20391"/>
                        </a:cubicBezTo>
                        <a:cubicBezTo>
                          <a:pt x="203" y="20438"/>
                          <a:pt x="172" y="20578"/>
                          <a:pt x="141" y="20594"/>
                        </a:cubicBezTo>
                        <a:lnTo>
                          <a:pt x="141" y="20422"/>
                        </a:lnTo>
                        <a:cubicBezTo>
                          <a:pt x="78" y="20500"/>
                          <a:pt x="141" y="20641"/>
                          <a:pt x="125" y="20734"/>
                        </a:cubicBezTo>
                        <a:lnTo>
                          <a:pt x="110" y="20719"/>
                        </a:lnTo>
                        <a:lnTo>
                          <a:pt x="110" y="20719"/>
                        </a:lnTo>
                        <a:cubicBezTo>
                          <a:pt x="110" y="20984"/>
                          <a:pt x="172" y="20984"/>
                          <a:pt x="172" y="21264"/>
                        </a:cubicBezTo>
                        <a:lnTo>
                          <a:pt x="187" y="21233"/>
                        </a:lnTo>
                        <a:lnTo>
                          <a:pt x="187" y="21233"/>
                        </a:lnTo>
                        <a:cubicBezTo>
                          <a:pt x="250" y="21389"/>
                          <a:pt x="156" y="21373"/>
                          <a:pt x="187" y="21514"/>
                        </a:cubicBezTo>
                        <a:lnTo>
                          <a:pt x="141" y="21560"/>
                        </a:lnTo>
                        <a:cubicBezTo>
                          <a:pt x="156" y="21670"/>
                          <a:pt x="187" y="21919"/>
                          <a:pt x="203" y="22106"/>
                        </a:cubicBezTo>
                        <a:cubicBezTo>
                          <a:pt x="156" y="21997"/>
                          <a:pt x="141" y="21794"/>
                          <a:pt x="110" y="21654"/>
                        </a:cubicBezTo>
                        <a:lnTo>
                          <a:pt x="110" y="21654"/>
                        </a:lnTo>
                        <a:cubicBezTo>
                          <a:pt x="110" y="21763"/>
                          <a:pt x="110" y="21997"/>
                          <a:pt x="141" y="22044"/>
                        </a:cubicBezTo>
                        <a:cubicBezTo>
                          <a:pt x="141" y="22013"/>
                          <a:pt x="125" y="21966"/>
                          <a:pt x="141" y="21919"/>
                        </a:cubicBezTo>
                        <a:cubicBezTo>
                          <a:pt x="187" y="22044"/>
                          <a:pt x="203" y="22200"/>
                          <a:pt x="203" y="22402"/>
                        </a:cubicBezTo>
                        <a:cubicBezTo>
                          <a:pt x="200" y="22401"/>
                          <a:pt x="197" y="22401"/>
                          <a:pt x="195" y="22401"/>
                        </a:cubicBezTo>
                        <a:cubicBezTo>
                          <a:pt x="98" y="22401"/>
                          <a:pt x="169" y="22936"/>
                          <a:pt x="78" y="23073"/>
                        </a:cubicBezTo>
                        <a:cubicBezTo>
                          <a:pt x="125" y="23431"/>
                          <a:pt x="63" y="23774"/>
                          <a:pt x="78" y="24195"/>
                        </a:cubicBezTo>
                        <a:cubicBezTo>
                          <a:pt x="96" y="24159"/>
                          <a:pt x="106" y="24146"/>
                          <a:pt x="111" y="24146"/>
                        </a:cubicBezTo>
                        <a:cubicBezTo>
                          <a:pt x="129" y="24146"/>
                          <a:pt x="102" y="24289"/>
                          <a:pt x="164" y="24289"/>
                        </a:cubicBezTo>
                        <a:cubicBezTo>
                          <a:pt x="167" y="24289"/>
                          <a:pt x="169" y="24289"/>
                          <a:pt x="172" y="24289"/>
                        </a:cubicBezTo>
                        <a:cubicBezTo>
                          <a:pt x="172" y="24382"/>
                          <a:pt x="172" y="24413"/>
                          <a:pt x="172" y="24429"/>
                        </a:cubicBezTo>
                        <a:lnTo>
                          <a:pt x="110" y="24709"/>
                        </a:lnTo>
                        <a:cubicBezTo>
                          <a:pt x="103" y="24725"/>
                          <a:pt x="99" y="24731"/>
                          <a:pt x="96" y="24731"/>
                        </a:cubicBezTo>
                        <a:cubicBezTo>
                          <a:pt x="83" y="24731"/>
                          <a:pt x="91" y="24632"/>
                          <a:pt x="78" y="24632"/>
                        </a:cubicBezTo>
                        <a:cubicBezTo>
                          <a:pt x="63" y="24850"/>
                          <a:pt x="32" y="24725"/>
                          <a:pt x="16" y="24865"/>
                        </a:cubicBezTo>
                        <a:cubicBezTo>
                          <a:pt x="20" y="24861"/>
                          <a:pt x="24" y="24859"/>
                          <a:pt x="27" y="24859"/>
                        </a:cubicBezTo>
                        <a:cubicBezTo>
                          <a:pt x="51" y="24859"/>
                          <a:pt x="61" y="24944"/>
                          <a:pt x="47" y="25052"/>
                        </a:cubicBezTo>
                        <a:lnTo>
                          <a:pt x="78" y="24881"/>
                        </a:lnTo>
                        <a:lnTo>
                          <a:pt x="78" y="24881"/>
                        </a:lnTo>
                        <a:cubicBezTo>
                          <a:pt x="141" y="25177"/>
                          <a:pt x="0" y="25146"/>
                          <a:pt x="63" y="25442"/>
                        </a:cubicBezTo>
                        <a:lnTo>
                          <a:pt x="32" y="25349"/>
                        </a:lnTo>
                        <a:lnTo>
                          <a:pt x="32" y="25349"/>
                        </a:lnTo>
                        <a:cubicBezTo>
                          <a:pt x="47" y="25489"/>
                          <a:pt x="32" y="25910"/>
                          <a:pt x="94" y="26050"/>
                        </a:cubicBezTo>
                        <a:cubicBezTo>
                          <a:pt x="94" y="26068"/>
                          <a:pt x="84" y="26086"/>
                          <a:pt x="75" y="26086"/>
                        </a:cubicBezTo>
                        <a:cubicBezTo>
                          <a:pt x="68" y="26086"/>
                          <a:pt x="63" y="26076"/>
                          <a:pt x="63" y="26050"/>
                        </a:cubicBezTo>
                        <a:lnTo>
                          <a:pt x="63" y="26050"/>
                        </a:lnTo>
                        <a:cubicBezTo>
                          <a:pt x="47" y="26409"/>
                          <a:pt x="141" y="26861"/>
                          <a:pt x="94" y="27141"/>
                        </a:cubicBezTo>
                        <a:lnTo>
                          <a:pt x="63" y="27110"/>
                        </a:lnTo>
                        <a:lnTo>
                          <a:pt x="63" y="27110"/>
                        </a:lnTo>
                        <a:cubicBezTo>
                          <a:pt x="78" y="27188"/>
                          <a:pt x="110" y="27235"/>
                          <a:pt x="94" y="27313"/>
                        </a:cubicBezTo>
                        <a:cubicBezTo>
                          <a:pt x="86" y="27313"/>
                          <a:pt x="78" y="27309"/>
                          <a:pt x="73" y="27309"/>
                        </a:cubicBezTo>
                        <a:cubicBezTo>
                          <a:pt x="67" y="27309"/>
                          <a:pt x="63" y="27313"/>
                          <a:pt x="63" y="27328"/>
                        </a:cubicBezTo>
                        <a:cubicBezTo>
                          <a:pt x="78" y="27360"/>
                          <a:pt x="110" y="27500"/>
                          <a:pt x="94" y="27593"/>
                        </a:cubicBezTo>
                        <a:lnTo>
                          <a:pt x="63" y="27516"/>
                        </a:lnTo>
                        <a:lnTo>
                          <a:pt x="63" y="27516"/>
                        </a:lnTo>
                        <a:cubicBezTo>
                          <a:pt x="32" y="27874"/>
                          <a:pt x="125" y="28061"/>
                          <a:pt x="141" y="28357"/>
                        </a:cubicBezTo>
                        <a:cubicBezTo>
                          <a:pt x="78" y="28357"/>
                          <a:pt x="47" y="28638"/>
                          <a:pt x="47" y="28778"/>
                        </a:cubicBezTo>
                        <a:lnTo>
                          <a:pt x="32" y="28778"/>
                        </a:lnTo>
                        <a:cubicBezTo>
                          <a:pt x="32" y="29184"/>
                          <a:pt x="94" y="29480"/>
                          <a:pt x="110" y="29854"/>
                        </a:cubicBezTo>
                        <a:cubicBezTo>
                          <a:pt x="47" y="30088"/>
                          <a:pt x="78" y="30665"/>
                          <a:pt x="47" y="31039"/>
                        </a:cubicBezTo>
                        <a:cubicBezTo>
                          <a:pt x="51" y="31027"/>
                          <a:pt x="56" y="31022"/>
                          <a:pt x="61" y="31022"/>
                        </a:cubicBezTo>
                        <a:cubicBezTo>
                          <a:pt x="77" y="31022"/>
                          <a:pt x="98" y="31069"/>
                          <a:pt x="110" y="31117"/>
                        </a:cubicBezTo>
                        <a:cubicBezTo>
                          <a:pt x="95" y="31206"/>
                          <a:pt x="151" y="31352"/>
                          <a:pt x="102" y="31352"/>
                        </a:cubicBezTo>
                        <a:cubicBezTo>
                          <a:pt x="100" y="31352"/>
                          <a:pt x="97" y="31351"/>
                          <a:pt x="94" y="31350"/>
                        </a:cubicBezTo>
                        <a:lnTo>
                          <a:pt x="94" y="31319"/>
                        </a:lnTo>
                        <a:cubicBezTo>
                          <a:pt x="32" y="31397"/>
                          <a:pt x="47" y="31569"/>
                          <a:pt x="47" y="31725"/>
                        </a:cubicBezTo>
                        <a:lnTo>
                          <a:pt x="125" y="31740"/>
                        </a:lnTo>
                        <a:cubicBezTo>
                          <a:pt x="16" y="32114"/>
                          <a:pt x="172" y="32722"/>
                          <a:pt x="63" y="32925"/>
                        </a:cubicBezTo>
                        <a:cubicBezTo>
                          <a:pt x="78" y="33019"/>
                          <a:pt x="78" y="33143"/>
                          <a:pt x="110" y="33221"/>
                        </a:cubicBezTo>
                        <a:lnTo>
                          <a:pt x="63" y="33221"/>
                        </a:lnTo>
                        <a:cubicBezTo>
                          <a:pt x="47" y="33471"/>
                          <a:pt x="47" y="33595"/>
                          <a:pt x="47" y="33907"/>
                        </a:cubicBezTo>
                        <a:lnTo>
                          <a:pt x="16" y="33845"/>
                        </a:lnTo>
                        <a:lnTo>
                          <a:pt x="16" y="33845"/>
                        </a:lnTo>
                        <a:cubicBezTo>
                          <a:pt x="16" y="34016"/>
                          <a:pt x="141" y="34063"/>
                          <a:pt x="141" y="34234"/>
                        </a:cubicBezTo>
                        <a:lnTo>
                          <a:pt x="78" y="34281"/>
                        </a:lnTo>
                        <a:cubicBezTo>
                          <a:pt x="78" y="34577"/>
                          <a:pt x="32" y="34889"/>
                          <a:pt x="94" y="35201"/>
                        </a:cubicBezTo>
                        <a:cubicBezTo>
                          <a:pt x="78" y="35185"/>
                          <a:pt x="63" y="35185"/>
                          <a:pt x="63" y="35139"/>
                        </a:cubicBezTo>
                        <a:lnTo>
                          <a:pt x="63" y="35139"/>
                        </a:lnTo>
                        <a:cubicBezTo>
                          <a:pt x="63" y="35271"/>
                          <a:pt x="21" y="35641"/>
                          <a:pt x="82" y="35641"/>
                        </a:cubicBezTo>
                        <a:cubicBezTo>
                          <a:pt x="84" y="35641"/>
                          <a:pt x="85" y="35641"/>
                          <a:pt x="87" y="35641"/>
                        </a:cubicBezTo>
                        <a:lnTo>
                          <a:pt x="87" y="35641"/>
                        </a:lnTo>
                        <a:cubicBezTo>
                          <a:pt x="53" y="35674"/>
                          <a:pt x="96" y="35959"/>
                          <a:pt x="125" y="36121"/>
                        </a:cubicBezTo>
                        <a:lnTo>
                          <a:pt x="78" y="36090"/>
                        </a:lnTo>
                        <a:lnTo>
                          <a:pt x="78" y="36090"/>
                        </a:lnTo>
                        <a:cubicBezTo>
                          <a:pt x="125" y="36230"/>
                          <a:pt x="141" y="36230"/>
                          <a:pt x="156" y="36433"/>
                        </a:cubicBezTo>
                        <a:cubicBezTo>
                          <a:pt x="156" y="36451"/>
                          <a:pt x="151" y="36460"/>
                          <a:pt x="147" y="36460"/>
                        </a:cubicBezTo>
                        <a:cubicBezTo>
                          <a:pt x="140" y="36460"/>
                          <a:pt x="134" y="36446"/>
                          <a:pt x="137" y="36422"/>
                        </a:cubicBezTo>
                        <a:lnTo>
                          <a:pt x="137" y="36422"/>
                        </a:lnTo>
                        <a:cubicBezTo>
                          <a:pt x="115" y="36555"/>
                          <a:pt x="171" y="36535"/>
                          <a:pt x="156" y="36713"/>
                        </a:cubicBezTo>
                        <a:lnTo>
                          <a:pt x="125" y="36651"/>
                        </a:lnTo>
                        <a:lnTo>
                          <a:pt x="125" y="36651"/>
                        </a:lnTo>
                        <a:cubicBezTo>
                          <a:pt x="125" y="36807"/>
                          <a:pt x="141" y="36791"/>
                          <a:pt x="172" y="36885"/>
                        </a:cubicBezTo>
                        <a:cubicBezTo>
                          <a:pt x="187" y="36978"/>
                          <a:pt x="156" y="37181"/>
                          <a:pt x="125" y="37196"/>
                        </a:cubicBezTo>
                        <a:cubicBezTo>
                          <a:pt x="141" y="37228"/>
                          <a:pt x="172" y="37306"/>
                          <a:pt x="172" y="37399"/>
                        </a:cubicBezTo>
                        <a:cubicBezTo>
                          <a:pt x="169" y="37402"/>
                          <a:pt x="166" y="37403"/>
                          <a:pt x="163" y="37403"/>
                        </a:cubicBezTo>
                        <a:cubicBezTo>
                          <a:pt x="151" y="37403"/>
                          <a:pt x="141" y="37380"/>
                          <a:pt x="141" y="37368"/>
                        </a:cubicBezTo>
                        <a:lnTo>
                          <a:pt x="141" y="37368"/>
                        </a:lnTo>
                        <a:cubicBezTo>
                          <a:pt x="110" y="37633"/>
                          <a:pt x="187" y="37758"/>
                          <a:pt x="141" y="37945"/>
                        </a:cubicBezTo>
                        <a:cubicBezTo>
                          <a:pt x="125" y="37945"/>
                          <a:pt x="125" y="37960"/>
                          <a:pt x="125" y="37976"/>
                        </a:cubicBezTo>
                        <a:cubicBezTo>
                          <a:pt x="125" y="37776"/>
                          <a:pt x="125" y="37616"/>
                          <a:pt x="125" y="37602"/>
                        </a:cubicBezTo>
                        <a:cubicBezTo>
                          <a:pt x="102" y="37602"/>
                          <a:pt x="88" y="37694"/>
                          <a:pt x="63" y="37694"/>
                        </a:cubicBezTo>
                        <a:cubicBezTo>
                          <a:pt x="54" y="37694"/>
                          <a:pt x="44" y="37682"/>
                          <a:pt x="32" y="37648"/>
                        </a:cubicBezTo>
                        <a:lnTo>
                          <a:pt x="32" y="37648"/>
                        </a:lnTo>
                        <a:cubicBezTo>
                          <a:pt x="63" y="37773"/>
                          <a:pt x="125" y="38007"/>
                          <a:pt x="110" y="38179"/>
                        </a:cubicBezTo>
                        <a:cubicBezTo>
                          <a:pt x="94" y="38179"/>
                          <a:pt x="94" y="38194"/>
                          <a:pt x="94" y="38194"/>
                        </a:cubicBezTo>
                        <a:lnTo>
                          <a:pt x="78" y="38179"/>
                        </a:lnTo>
                        <a:lnTo>
                          <a:pt x="78" y="38179"/>
                        </a:lnTo>
                        <a:cubicBezTo>
                          <a:pt x="78" y="38225"/>
                          <a:pt x="78" y="38256"/>
                          <a:pt x="94" y="38288"/>
                        </a:cubicBezTo>
                        <a:cubicBezTo>
                          <a:pt x="78" y="38334"/>
                          <a:pt x="78" y="38366"/>
                          <a:pt x="78" y="38428"/>
                        </a:cubicBezTo>
                        <a:cubicBezTo>
                          <a:pt x="47" y="38444"/>
                          <a:pt x="63" y="38615"/>
                          <a:pt x="63" y="38709"/>
                        </a:cubicBezTo>
                        <a:cubicBezTo>
                          <a:pt x="66" y="38707"/>
                          <a:pt x="69" y="38707"/>
                          <a:pt x="72" y="38707"/>
                        </a:cubicBezTo>
                        <a:cubicBezTo>
                          <a:pt x="96" y="38707"/>
                          <a:pt x="99" y="38747"/>
                          <a:pt x="106" y="38747"/>
                        </a:cubicBezTo>
                        <a:cubicBezTo>
                          <a:pt x="110" y="38747"/>
                          <a:pt x="116" y="38737"/>
                          <a:pt x="125" y="38709"/>
                        </a:cubicBezTo>
                        <a:cubicBezTo>
                          <a:pt x="125" y="38709"/>
                          <a:pt x="125" y="38693"/>
                          <a:pt x="125" y="38631"/>
                        </a:cubicBezTo>
                        <a:cubicBezTo>
                          <a:pt x="125" y="38615"/>
                          <a:pt x="125" y="38599"/>
                          <a:pt x="125" y="38599"/>
                        </a:cubicBezTo>
                        <a:cubicBezTo>
                          <a:pt x="125" y="38537"/>
                          <a:pt x="125" y="38475"/>
                          <a:pt x="125" y="38397"/>
                        </a:cubicBezTo>
                        <a:cubicBezTo>
                          <a:pt x="141" y="38459"/>
                          <a:pt x="156" y="38521"/>
                          <a:pt x="141" y="38615"/>
                        </a:cubicBezTo>
                        <a:cubicBezTo>
                          <a:pt x="172" y="38662"/>
                          <a:pt x="187" y="38709"/>
                          <a:pt x="203" y="38740"/>
                        </a:cubicBezTo>
                        <a:cubicBezTo>
                          <a:pt x="141" y="38849"/>
                          <a:pt x="110" y="39083"/>
                          <a:pt x="78" y="39114"/>
                        </a:cubicBezTo>
                        <a:cubicBezTo>
                          <a:pt x="110" y="39363"/>
                          <a:pt x="94" y="39722"/>
                          <a:pt x="172" y="39878"/>
                        </a:cubicBezTo>
                        <a:cubicBezTo>
                          <a:pt x="187" y="39956"/>
                          <a:pt x="156" y="39971"/>
                          <a:pt x="141" y="39987"/>
                        </a:cubicBezTo>
                        <a:cubicBezTo>
                          <a:pt x="136" y="39978"/>
                          <a:pt x="133" y="39966"/>
                          <a:pt x="131" y="39953"/>
                        </a:cubicBezTo>
                        <a:lnTo>
                          <a:pt x="131" y="39953"/>
                        </a:lnTo>
                        <a:cubicBezTo>
                          <a:pt x="138" y="40104"/>
                          <a:pt x="135" y="40319"/>
                          <a:pt x="187" y="40345"/>
                        </a:cubicBezTo>
                        <a:cubicBezTo>
                          <a:pt x="179" y="40397"/>
                          <a:pt x="170" y="40412"/>
                          <a:pt x="163" y="40412"/>
                        </a:cubicBezTo>
                        <a:cubicBezTo>
                          <a:pt x="152" y="40412"/>
                          <a:pt x="144" y="40384"/>
                          <a:pt x="140" y="40384"/>
                        </a:cubicBezTo>
                        <a:cubicBezTo>
                          <a:pt x="136" y="40384"/>
                          <a:pt x="135" y="40408"/>
                          <a:pt x="141" y="40501"/>
                        </a:cubicBezTo>
                        <a:lnTo>
                          <a:pt x="125" y="40455"/>
                        </a:lnTo>
                        <a:lnTo>
                          <a:pt x="125" y="40455"/>
                        </a:lnTo>
                        <a:cubicBezTo>
                          <a:pt x="35" y="40951"/>
                          <a:pt x="250" y="41259"/>
                          <a:pt x="166" y="41770"/>
                        </a:cubicBezTo>
                        <a:lnTo>
                          <a:pt x="166" y="41770"/>
                        </a:lnTo>
                        <a:cubicBezTo>
                          <a:pt x="168" y="41768"/>
                          <a:pt x="170" y="41766"/>
                          <a:pt x="172" y="41764"/>
                        </a:cubicBezTo>
                        <a:lnTo>
                          <a:pt x="172" y="41764"/>
                        </a:lnTo>
                        <a:cubicBezTo>
                          <a:pt x="125" y="42403"/>
                          <a:pt x="219" y="43074"/>
                          <a:pt x="141" y="43697"/>
                        </a:cubicBezTo>
                        <a:cubicBezTo>
                          <a:pt x="125" y="43869"/>
                          <a:pt x="156" y="43884"/>
                          <a:pt x="187" y="43993"/>
                        </a:cubicBezTo>
                        <a:lnTo>
                          <a:pt x="141" y="44040"/>
                        </a:lnTo>
                        <a:lnTo>
                          <a:pt x="187" y="44227"/>
                        </a:lnTo>
                        <a:cubicBezTo>
                          <a:pt x="234" y="44492"/>
                          <a:pt x="78" y="44679"/>
                          <a:pt x="156" y="45007"/>
                        </a:cubicBezTo>
                        <a:lnTo>
                          <a:pt x="187" y="44960"/>
                        </a:lnTo>
                        <a:lnTo>
                          <a:pt x="187" y="44960"/>
                        </a:lnTo>
                        <a:cubicBezTo>
                          <a:pt x="173" y="45078"/>
                          <a:pt x="200" y="45321"/>
                          <a:pt x="176" y="45321"/>
                        </a:cubicBezTo>
                        <a:cubicBezTo>
                          <a:pt x="175" y="45321"/>
                          <a:pt x="174" y="45320"/>
                          <a:pt x="172" y="45318"/>
                        </a:cubicBezTo>
                        <a:lnTo>
                          <a:pt x="172" y="45318"/>
                        </a:lnTo>
                        <a:cubicBezTo>
                          <a:pt x="172" y="45334"/>
                          <a:pt x="203" y="45365"/>
                          <a:pt x="187" y="45412"/>
                        </a:cubicBezTo>
                        <a:lnTo>
                          <a:pt x="156" y="45412"/>
                        </a:lnTo>
                        <a:lnTo>
                          <a:pt x="203" y="45708"/>
                        </a:lnTo>
                        <a:cubicBezTo>
                          <a:pt x="187" y="45942"/>
                          <a:pt x="110" y="45677"/>
                          <a:pt x="94" y="46004"/>
                        </a:cubicBezTo>
                        <a:cubicBezTo>
                          <a:pt x="108" y="46118"/>
                          <a:pt x="161" y="46322"/>
                          <a:pt x="182" y="46322"/>
                        </a:cubicBezTo>
                        <a:cubicBezTo>
                          <a:pt x="184" y="46322"/>
                          <a:pt x="186" y="46320"/>
                          <a:pt x="187" y="46316"/>
                        </a:cubicBezTo>
                        <a:cubicBezTo>
                          <a:pt x="187" y="46254"/>
                          <a:pt x="203" y="46176"/>
                          <a:pt x="219" y="46176"/>
                        </a:cubicBezTo>
                        <a:lnTo>
                          <a:pt x="234" y="46285"/>
                        </a:lnTo>
                        <a:cubicBezTo>
                          <a:pt x="267" y="46298"/>
                          <a:pt x="296" y="46319"/>
                          <a:pt x="323" y="46319"/>
                        </a:cubicBezTo>
                        <a:cubicBezTo>
                          <a:pt x="361" y="46319"/>
                          <a:pt x="394" y="46277"/>
                          <a:pt x="421" y="46113"/>
                        </a:cubicBezTo>
                        <a:lnTo>
                          <a:pt x="390" y="45926"/>
                        </a:lnTo>
                        <a:lnTo>
                          <a:pt x="420" y="45867"/>
                        </a:lnTo>
                        <a:lnTo>
                          <a:pt x="420" y="45867"/>
                        </a:lnTo>
                        <a:cubicBezTo>
                          <a:pt x="420" y="45869"/>
                          <a:pt x="421" y="45870"/>
                          <a:pt x="421" y="45872"/>
                        </a:cubicBezTo>
                        <a:lnTo>
                          <a:pt x="421" y="45872"/>
                        </a:lnTo>
                        <a:lnTo>
                          <a:pt x="421" y="45864"/>
                        </a:lnTo>
                        <a:lnTo>
                          <a:pt x="420" y="45867"/>
                        </a:lnTo>
                        <a:lnTo>
                          <a:pt x="420" y="45867"/>
                        </a:lnTo>
                        <a:cubicBezTo>
                          <a:pt x="415" y="45850"/>
                          <a:pt x="410" y="45834"/>
                          <a:pt x="406" y="45817"/>
                        </a:cubicBezTo>
                        <a:cubicBezTo>
                          <a:pt x="421" y="45802"/>
                          <a:pt x="437" y="45770"/>
                          <a:pt x="437" y="45739"/>
                        </a:cubicBezTo>
                        <a:lnTo>
                          <a:pt x="375" y="45537"/>
                        </a:lnTo>
                        <a:cubicBezTo>
                          <a:pt x="377" y="45536"/>
                          <a:pt x="379" y="45535"/>
                          <a:pt x="381" y="45535"/>
                        </a:cubicBezTo>
                        <a:cubicBezTo>
                          <a:pt x="397" y="45535"/>
                          <a:pt x="409" y="45566"/>
                          <a:pt x="419" y="45566"/>
                        </a:cubicBezTo>
                        <a:cubicBezTo>
                          <a:pt x="425" y="45566"/>
                          <a:pt x="431" y="45552"/>
                          <a:pt x="437" y="45505"/>
                        </a:cubicBezTo>
                        <a:cubicBezTo>
                          <a:pt x="429" y="45483"/>
                          <a:pt x="422" y="45476"/>
                          <a:pt x="415" y="45476"/>
                        </a:cubicBezTo>
                        <a:cubicBezTo>
                          <a:pt x="401" y="45476"/>
                          <a:pt x="389" y="45501"/>
                          <a:pt x="378" y="45501"/>
                        </a:cubicBezTo>
                        <a:cubicBezTo>
                          <a:pt x="371" y="45501"/>
                          <a:pt x="364" y="45488"/>
                          <a:pt x="359" y="45443"/>
                        </a:cubicBezTo>
                        <a:cubicBezTo>
                          <a:pt x="390" y="45350"/>
                          <a:pt x="421" y="45365"/>
                          <a:pt x="390" y="45272"/>
                        </a:cubicBezTo>
                        <a:cubicBezTo>
                          <a:pt x="394" y="45268"/>
                          <a:pt x="398" y="45266"/>
                          <a:pt x="402" y="45266"/>
                        </a:cubicBezTo>
                        <a:cubicBezTo>
                          <a:pt x="408" y="45266"/>
                          <a:pt x="413" y="45271"/>
                          <a:pt x="417" y="45283"/>
                        </a:cubicBezTo>
                        <a:lnTo>
                          <a:pt x="417" y="45283"/>
                        </a:lnTo>
                        <a:cubicBezTo>
                          <a:pt x="409" y="45187"/>
                          <a:pt x="418" y="45048"/>
                          <a:pt x="390" y="45007"/>
                        </a:cubicBezTo>
                        <a:cubicBezTo>
                          <a:pt x="420" y="44916"/>
                          <a:pt x="377" y="44694"/>
                          <a:pt x="431" y="44694"/>
                        </a:cubicBezTo>
                        <a:cubicBezTo>
                          <a:pt x="433" y="44694"/>
                          <a:pt x="435" y="44694"/>
                          <a:pt x="437" y="44695"/>
                        </a:cubicBezTo>
                        <a:cubicBezTo>
                          <a:pt x="421" y="44664"/>
                          <a:pt x="390" y="44523"/>
                          <a:pt x="390" y="44430"/>
                        </a:cubicBezTo>
                        <a:lnTo>
                          <a:pt x="390" y="44430"/>
                        </a:lnTo>
                        <a:cubicBezTo>
                          <a:pt x="402" y="44455"/>
                          <a:pt x="410" y="44466"/>
                          <a:pt x="415" y="44466"/>
                        </a:cubicBezTo>
                        <a:cubicBezTo>
                          <a:pt x="447" y="44466"/>
                          <a:pt x="406" y="44146"/>
                          <a:pt x="458" y="44146"/>
                        </a:cubicBezTo>
                        <a:cubicBezTo>
                          <a:pt x="461" y="44146"/>
                          <a:pt x="465" y="44147"/>
                          <a:pt x="468" y="44149"/>
                        </a:cubicBezTo>
                        <a:cubicBezTo>
                          <a:pt x="407" y="44026"/>
                          <a:pt x="436" y="43722"/>
                          <a:pt x="407" y="43504"/>
                        </a:cubicBezTo>
                        <a:lnTo>
                          <a:pt x="407" y="43504"/>
                        </a:lnTo>
                        <a:cubicBezTo>
                          <a:pt x="411" y="43521"/>
                          <a:pt x="421" y="43544"/>
                          <a:pt x="421" y="43557"/>
                        </a:cubicBezTo>
                        <a:cubicBezTo>
                          <a:pt x="421" y="43432"/>
                          <a:pt x="437" y="43401"/>
                          <a:pt x="453" y="43323"/>
                        </a:cubicBezTo>
                        <a:cubicBezTo>
                          <a:pt x="406" y="43307"/>
                          <a:pt x="390" y="43120"/>
                          <a:pt x="343" y="43027"/>
                        </a:cubicBezTo>
                        <a:cubicBezTo>
                          <a:pt x="359" y="42987"/>
                          <a:pt x="372" y="42973"/>
                          <a:pt x="383" y="42973"/>
                        </a:cubicBezTo>
                        <a:cubicBezTo>
                          <a:pt x="413" y="42973"/>
                          <a:pt x="430" y="43076"/>
                          <a:pt x="459" y="43076"/>
                        </a:cubicBezTo>
                        <a:cubicBezTo>
                          <a:pt x="462" y="43076"/>
                          <a:pt x="465" y="43076"/>
                          <a:pt x="468" y="43074"/>
                        </a:cubicBezTo>
                        <a:cubicBezTo>
                          <a:pt x="425" y="43074"/>
                          <a:pt x="422" y="42850"/>
                          <a:pt x="397" y="42850"/>
                        </a:cubicBezTo>
                        <a:cubicBezTo>
                          <a:pt x="395" y="42850"/>
                          <a:pt x="393" y="42851"/>
                          <a:pt x="390" y="42855"/>
                        </a:cubicBezTo>
                        <a:cubicBezTo>
                          <a:pt x="421" y="42746"/>
                          <a:pt x="406" y="42762"/>
                          <a:pt x="453" y="42715"/>
                        </a:cubicBezTo>
                        <a:cubicBezTo>
                          <a:pt x="375" y="42684"/>
                          <a:pt x="437" y="42606"/>
                          <a:pt x="390" y="42512"/>
                        </a:cubicBezTo>
                        <a:cubicBezTo>
                          <a:pt x="421" y="42341"/>
                          <a:pt x="468" y="42466"/>
                          <a:pt x="437" y="42294"/>
                        </a:cubicBezTo>
                        <a:cubicBezTo>
                          <a:pt x="444" y="42274"/>
                          <a:pt x="450" y="42266"/>
                          <a:pt x="455" y="42266"/>
                        </a:cubicBezTo>
                        <a:cubicBezTo>
                          <a:pt x="474" y="42266"/>
                          <a:pt x="484" y="42372"/>
                          <a:pt x="484" y="42372"/>
                        </a:cubicBezTo>
                        <a:cubicBezTo>
                          <a:pt x="484" y="42267"/>
                          <a:pt x="469" y="42251"/>
                          <a:pt x="451" y="42251"/>
                        </a:cubicBezTo>
                        <a:cubicBezTo>
                          <a:pt x="442" y="42251"/>
                          <a:pt x="432" y="42254"/>
                          <a:pt x="423" y="42254"/>
                        </a:cubicBezTo>
                        <a:cubicBezTo>
                          <a:pt x="417" y="42254"/>
                          <a:pt x="411" y="42253"/>
                          <a:pt x="406" y="42247"/>
                        </a:cubicBezTo>
                        <a:cubicBezTo>
                          <a:pt x="390" y="42029"/>
                          <a:pt x="437" y="42138"/>
                          <a:pt x="468" y="42060"/>
                        </a:cubicBezTo>
                        <a:cubicBezTo>
                          <a:pt x="453" y="41936"/>
                          <a:pt x="406" y="41826"/>
                          <a:pt x="406" y="41733"/>
                        </a:cubicBezTo>
                        <a:cubicBezTo>
                          <a:pt x="417" y="41722"/>
                          <a:pt x="420" y="41711"/>
                          <a:pt x="426" y="41711"/>
                        </a:cubicBezTo>
                        <a:cubicBezTo>
                          <a:pt x="429" y="41711"/>
                          <a:pt x="432" y="41713"/>
                          <a:pt x="437" y="41717"/>
                        </a:cubicBezTo>
                        <a:cubicBezTo>
                          <a:pt x="390" y="41577"/>
                          <a:pt x="437" y="41296"/>
                          <a:pt x="375" y="41140"/>
                        </a:cubicBezTo>
                        <a:cubicBezTo>
                          <a:pt x="375" y="41125"/>
                          <a:pt x="390" y="41110"/>
                          <a:pt x="390" y="41109"/>
                        </a:cubicBezTo>
                        <a:lnTo>
                          <a:pt x="390" y="41109"/>
                        </a:lnTo>
                        <a:cubicBezTo>
                          <a:pt x="359" y="41140"/>
                          <a:pt x="328" y="41140"/>
                          <a:pt x="312" y="41140"/>
                        </a:cubicBezTo>
                        <a:cubicBezTo>
                          <a:pt x="312" y="41063"/>
                          <a:pt x="281" y="40985"/>
                          <a:pt x="312" y="40953"/>
                        </a:cubicBezTo>
                        <a:cubicBezTo>
                          <a:pt x="312" y="41000"/>
                          <a:pt x="328" y="41016"/>
                          <a:pt x="343" y="41031"/>
                        </a:cubicBezTo>
                        <a:lnTo>
                          <a:pt x="328" y="40953"/>
                        </a:lnTo>
                        <a:cubicBezTo>
                          <a:pt x="336" y="40940"/>
                          <a:pt x="342" y="40934"/>
                          <a:pt x="346" y="40934"/>
                        </a:cubicBezTo>
                        <a:cubicBezTo>
                          <a:pt x="366" y="40934"/>
                          <a:pt x="349" y="41063"/>
                          <a:pt x="375" y="41063"/>
                        </a:cubicBezTo>
                        <a:cubicBezTo>
                          <a:pt x="359" y="40891"/>
                          <a:pt x="312" y="40704"/>
                          <a:pt x="328" y="40579"/>
                        </a:cubicBezTo>
                        <a:cubicBezTo>
                          <a:pt x="331" y="40578"/>
                          <a:pt x="333" y="40577"/>
                          <a:pt x="336" y="40577"/>
                        </a:cubicBezTo>
                        <a:cubicBezTo>
                          <a:pt x="375" y="40577"/>
                          <a:pt x="359" y="40754"/>
                          <a:pt x="371" y="40754"/>
                        </a:cubicBezTo>
                        <a:cubicBezTo>
                          <a:pt x="375" y="40754"/>
                          <a:pt x="380" y="40740"/>
                          <a:pt x="390" y="40704"/>
                        </a:cubicBezTo>
                        <a:lnTo>
                          <a:pt x="390" y="40704"/>
                        </a:lnTo>
                        <a:lnTo>
                          <a:pt x="375" y="40907"/>
                        </a:lnTo>
                        <a:cubicBezTo>
                          <a:pt x="393" y="40869"/>
                          <a:pt x="403" y="40856"/>
                          <a:pt x="408" y="40856"/>
                        </a:cubicBezTo>
                        <a:cubicBezTo>
                          <a:pt x="420" y="40856"/>
                          <a:pt x="406" y="40926"/>
                          <a:pt x="422" y="40926"/>
                        </a:cubicBezTo>
                        <a:cubicBezTo>
                          <a:pt x="427" y="40926"/>
                          <a:pt x="437" y="40916"/>
                          <a:pt x="453" y="40891"/>
                        </a:cubicBezTo>
                        <a:cubicBezTo>
                          <a:pt x="468" y="40626"/>
                          <a:pt x="437" y="40595"/>
                          <a:pt x="453" y="40330"/>
                        </a:cubicBezTo>
                        <a:cubicBezTo>
                          <a:pt x="444" y="40318"/>
                          <a:pt x="437" y="40314"/>
                          <a:pt x="431" y="40314"/>
                        </a:cubicBezTo>
                        <a:cubicBezTo>
                          <a:pt x="420" y="40314"/>
                          <a:pt x="411" y="40324"/>
                          <a:pt x="401" y="40324"/>
                        </a:cubicBezTo>
                        <a:cubicBezTo>
                          <a:pt x="393" y="40324"/>
                          <a:pt x="384" y="40318"/>
                          <a:pt x="375" y="40299"/>
                        </a:cubicBezTo>
                        <a:cubicBezTo>
                          <a:pt x="328" y="39925"/>
                          <a:pt x="499" y="40002"/>
                          <a:pt x="437" y="39737"/>
                        </a:cubicBezTo>
                        <a:cubicBezTo>
                          <a:pt x="406" y="39675"/>
                          <a:pt x="343" y="39644"/>
                          <a:pt x="375" y="39441"/>
                        </a:cubicBezTo>
                        <a:lnTo>
                          <a:pt x="375" y="39441"/>
                        </a:lnTo>
                        <a:lnTo>
                          <a:pt x="421" y="39519"/>
                        </a:lnTo>
                        <a:cubicBezTo>
                          <a:pt x="437" y="39270"/>
                          <a:pt x="343" y="39363"/>
                          <a:pt x="390" y="39114"/>
                        </a:cubicBezTo>
                        <a:lnTo>
                          <a:pt x="390" y="39114"/>
                        </a:lnTo>
                        <a:cubicBezTo>
                          <a:pt x="404" y="39156"/>
                          <a:pt x="406" y="39274"/>
                          <a:pt x="406" y="39274"/>
                        </a:cubicBezTo>
                        <a:cubicBezTo>
                          <a:pt x="406" y="39274"/>
                          <a:pt x="406" y="39273"/>
                          <a:pt x="406" y="39270"/>
                        </a:cubicBezTo>
                        <a:cubicBezTo>
                          <a:pt x="453" y="39098"/>
                          <a:pt x="375" y="39145"/>
                          <a:pt x="375" y="39020"/>
                        </a:cubicBezTo>
                        <a:lnTo>
                          <a:pt x="421" y="38989"/>
                        </a:lnTo>
                        <a:cubicBezTo>
                          <a:pt x="421" y="38724"/>
                          <a:pt x="390" y="38428"/>
                          <a:pt x="375" y="38132"/>
                        </a:cubicBezTo>
                        <a:lnTo>
                          <a:pt x="375" y="38132"/>
                        </a:lnTo>
                        <a:cubicBezTo>
                          <a:pt x="384" y="38141"/>
                          <a:pt x="394" y="38163"/>
                          <a:pt x="404" y="38163"/>
                        </a:cubicBezTo>
                        <a:cubicBezTo>
                          <a:pt x="410" y="38163"/>
                          <a:pt x="415" y="38155"/>
                          <a:pt x="421" y="38132"/>
                        </a:cubicBezTo>
                        <a:cubicBezTo>
                          <a:pt x="390" y="37758"/>
                          <a:pt x="421" y="37337"/>
                          <a:pt x="453" y="36978"/>
                        </a:cubicBezTo>
                        <a:lnTo>
                          <a:pt x="421" y="36838"/>
                        </a:lnTo>
                        <a:cubicBezTo>
                          <a:pt x="421" y="36816"/>
                          <a:pt x="429" y="36794"/>
                          <a:pt x="434" y="36794"/>
                        </a:cubicBezTo>
                        <a:cubicBezTo>
                          <a:pt x="436" y="36794"/>
                          <a:pt x="437" y="36798"/>
                          <a:pt x="437" y="36807"/>
                        </a:cubicBezTo>
                        <a:cubicBezTo>
                          <a:pt x="443" y="36756"/>
                          <a:pt x="442" y="36742"/>
                          <a:pt x="438" y="36742"/>
                        </a:cubicBezTo>
                        <a:cubicBezTo>
                          <a:pt x="432" y="36742"/>
                          <a:pt x="421" y="36761"/>
                          <a:pt x="409" y="36761"/>
                        </a:cubicBezTo>
                        <a:cubicBezTo>
                          <a:pt x="403" y="36761"/>
                          <a:pt x="396" y="36757"/>
                          <a:pt x="390" y="36744"/>
                        </a:cubicBezTo>
                        <a:cubicBezTo>
                          <a:pt x="390" y="36684"/>
                          <a:pt x="403" y="36656"/>
                          <a:pt x="416" y="36656"/>
                        </a:cubicBezTo>
                        <a:cubicBezTo>
                          <a:pt x="424" y="36656"/>
                          <a:pt x="431" y="36665"/>
                          <a:pt x="437" y="36682"/>
                        </a:cubicBezTo>
                        <a:cubicBezTo>
                          <a:pt x="406" y="36433"/>
                          <a:pt x="359" y="35980"/>
                          <a:pt x="406" y="35715"/>
                        </a:cubicBezTo>
                        <a:lnTo>
                          <a:pt x="406" y="35715"/>
                        </a:lnTo>
                        <a:lnTo>
                          <a:pt x="421" y="35762"/>
                        </a:lnTo>
                        <a:cubicBezTo>
                          <a:pt x="437" y="35560"/>
                          <a:pt x="328" y="35544"/>
                          <a:pt x="359" y="35357"/>
                        </a:cubicBezTo>
                        <a:lnTo>
                          <a:pt x="359" y="35357"/>
                        </a:lnTo>
                        <a:lnTo>
                          <a:pt x="375" y="35388"/>
                        </a:lnTo>
                        <a:cubicBezTo>
                          <a:pt x="390" y="34952"/>
                          <a:pt x="359" y="34468"/>
                          <a:pt x="421" y="34125"/>
                        </a:cubicBezTo>
                        <a:cubicBezTo>
                          <a:pt x="359" y="34063"/>
                          <a:pt x="453" y="33689"/>
                          <a:pt x="359" y="33658"/>
                        </a:cubicBezTo>
                        <a:cubicBezTo>
                          <a:pt x="406" y="33408"/>
                          <a:pt x="421" y="33486"/>
                          <a:pt x="453" y="33128"/>
                        </a:cubicBezTo>
                        <a:cubicBezTo>
                          <a:pt x="453" y="33034"/>
                          <a:pt x="390" y="32987"/>
                          <a:pt x="390" y="32863"/>
                        </a:cubicBezTo>
                        <a:lnTo>
                          <a:pt x="437" y="32863"/>
                        </a:lnTo>
                        <a:lnTo>
                          <a:pt x="375" y="32707"/>
                        </a:lnTo>
                        <a:lnTo>
                          <a:pt x="437" y="32629"/>
                        </a:lnTo>
                        <a:lnTo>
                          <a:pt x="421" y="32520"/>
                        </a:lnTo>
                        <a:cubicBezTo>
                          <a:pt x="421" y="32547"/>
                          <a:pt x="409" y="32600"/>
                          <a:pt x="395" y="32600"/>
                        </a:cubicBezTo>
                        <a:cubicBezTo>
                          <a:pt x="394" y="32600"/>
                          <a:pt x="392" y="32599"/>
                          <a:pt x="390" y="32598"/>
                        </a:cubicBezTo>
                        <a:cubicBezTo>
                          <a:pt x="375" y="32426"/>
                          <a:pt x="421" y="32177"/>
                          <a:pt x="453" y="32177"/>
                        </a:cubicBezTo>
                        <a:lnTo>
                          <a:pt x="406" y="31771"/>
                        </a:lnTo>
                        <a:lnTo>
                          <a:pt x="406" y="31771"/>
                        </a:lnTo>
                        <a:cubicBezTo>
                          <a:pt x="413" y="31778"/>
                          <a:pt x="420" y="31794"/>
                          <a:pt x="425" y="31814"/>
                        </a:cubicBezTo>
                        <a:lnTo>
                          <a:pt x="425" y="31814"/>
                        </a:lnTo>
                        <a:cubicBezTo>
                          <a:pt x="427" y="31747"/>
                          <a:pt x="490" y="31825"/>
                          <a:pt x="453" y="31662"/>
                        </a:cubicBezTo>
                        <a:lnTo>
                          <a:pt x="453" y="31662"/>
                        </a:lnTo>
                        <a:cubicBezTo>
                          <a:pt x="449" y="31670"/>
                          <a:pt x="445" y="31673"/>
                          <a:pt x="441" y="31673"/>
                        </a:cubicBezTo>
                        <a:cubicBezTo>
                          <a:pt x="429" y="31673"/>
                          <a:pt x="417" y="31647"/>
                          <a:pt x="406" y="31647"/>
                        </a:cubicBezTo>
                        <a:cubicBezTo>
                          <a:pt x="437" y="31553"/>
                          <a:pt x="437" y="31319"/>
                          <a:pt x="437" y="31148"/>
                        </a:cubicBezTo>
                        <a:lnTo>
                          <a:pt x="468" y="31195"/>
                        </a:lnTo>
                        <a:cubicBezTo>
                          <a:pt x="468" y="30883"/>
                          <a:pt x="453" y="30555"/>
                          <a:pt x="453" y="30212"/>
                        </a:cubicBezTo>
                        <a:cubicBezTo>
                          <a:pt x="445" y="30270"/>
                          <a:pt x="428" y="30295"/>
                          <a:pt x="411" y="30295"/>
                        </a:cubicBezTo>
                        <a:cubicBezTo>
                          <a:pt x="392" y="30295"/>
                          <a:pt x="375" y="30263"/>
                          <a:pt x="375" y="30212"/>
                        </a:cubicBezTo>
                        <a:lnTo>
                          <a:pt x="421" y="30166"/>
                        </a:lnTo>
                        <a:cubicBezTo>
                          <a:pt x="416" y="30155"/>
                          <a:pt x="412" y="30152"/>
                          <a:pt x="409" y="30152"/>
                        </a:cubicBezTo>
                        <a:cubicBezTo>
                          <a:pt x="399" y="30152"/>
                          <a:pt x="397" y="30197"/>
                          <a:pt x="386" y="30197"/>
                        </a:cubicBezTo>
                        <a:cubicBezTo>
                          <a:pt x="380" y="30197"/>
                          <a:pt x="372" y="30185"/>
                          <a:pt x="359" y="30150"/>
                        </a:cubicBezTo>
                        <a:cubicBezTo>
                          <a:pt x="366" y="30085"/>
                          <a:pt x="380" y="30060"/>
                          <a:pt x="395" y="30060"/>
                        </a:cubicBezTo>
                        <a:cubicBezTo>
                          <a:pt x="411" y="30060"/>
                          <a:pt x="429" y="30093"/>
                          <a:pt x="437" y="30135"/>
                        </a:cubicBezTo>
                        <a:lnTo>
                          <a:pt x="421" y="29979"/>
                        </a:lnTo>
                        <a:cubicBezTo>
                          <a:pt x="424" y="29976"/>
                          <a:pt x="425" y="29975"/>
                          <a:pt x="427" y="29975"/>
                        </a:cubicBezTo>
                        <a:cubicBezTo>
                          <a:pt x="437" y="29975"/>
                          <a:pt x="439" y="30010"/>
                          <a:pt x="453" y="30010"/>
                        </a:cubicBezTo>
                        <a:cubicBezTo>
                          <a:pt x="437" y="29947"/>
                          <a:pt x="515" y="29745"/>
                          <a:pt x="453" y="29651"/>
                        </a:cubicBezTo>
                        <a:lnTo>
                          <a:pt x="468" y="29651"/>
                        </a:lnTo>
                        <a:cubicBezTo>
                          <a:pt x="468" y="29308"/>
                          <a:pt x="453" y="29152"/>
                          <a:pt x="453" y="28887"/>
                        </a:cubicBezTo>
                        <a:cubicBezTo>
                          <a:pt x="406" y="28872"/>
                          <a:pt x="421" y="28778"/>
                          <a:pt x="390" y="28685"/>
                        </a:cubicBezTo>
                        <a:cubicBezTo>
                          <a:pt x="406" y="28482"/>
                          <a:pt x="437" y="28264"/>
                          <a:pt x="421" y="28014"/>
                        </a:cubicBezTo>
                        <a:cubicBezTo>
                          <a:pt x="414" y="27929"/>
                          <a:pt x="406" y="27917"/>
                          <a:pt x="398" y="27917"/>
                        </a:cubicBezTo>
                        <a:cubicBezTo>
                          <a:pt x="395" y="27917"/>
                          <a:pt x="392" y="27919"/>
                          <a:pt x="389" y="27919"/>
                        </a:cubicBezTo>
                        <a:cubicBezTo>
                          <a:pt x="384" y="27919"/>
                          <a:pt x="379" y="27914"/>
                          <a:pt x="375" y="27890"/>
                        </a:cubicBezTo>
                        <a:cubicBezTo>
                          <a:pt x="399" y="27877"/>
                          <a:pt x="404" y="27728"/>
                          <a:pt x="421" y="27728"/>
                        </a:cubicBezTo>
                        <a:cubicBezTo>
                          <a:pt x="425" y="27728"/>
                          <a:pt x="430" y="27739"/>
                          <a:pt x="437" y="27765"/>
                        </a:cubicBezTo>
                        <a:cubicBezTo>
                          <a:pt x="421" y="27469"/>
                          <a:pt x="421" y="27391"/>
                          <a:pt x="390" y="27017"/>
                        </a:cubicBezTo>
                        <a:cubicBezTo>
                          <a:pt x="378" y="27053"/>
                          <a:pt x="375" y="27089"/>
                          <a:pt x="367" y="27089"/>
                        </a:cubicBezTo>
                        <a:cubicBezTo>
                          <a:pt x="365" y="27089"/>
                          <a:pt x="362" y="27086"/>
                          <a:pt x="359" y="27079"/>
                        </a:cubicBezTo>
                        <a:cubicBezTo>
                          <a:pt x="345" y="27021"/>
                          <a:pt x="370" y="26937"/>
                          <a:pt x="386" y="26937"/>
                        </a:cubicBezTo>
                        <a:cubicBezTo>
                          <a:pt x="387" y="26937"/>
                          <a:pt x="388" y="26937"/>
                          <a:pt x="388" y="26937"/>
                        </a:cubicBezTo>
                        <a:lnTo>
                          <a:pt x="388" y="26937"/>
                        </a:lnTo>
                        <a:cubicBezTo>
                          <a:pt x="348" y="26534"/>
                          <a:pt x="498" y="25999"/>
                          <a:pt x="421" y="25676"/>
                        </a:cubicBezTo>
                        <a:lnTo>
                          <a:pt x="421" y="25676"/>
                        </a:lnTo>
                        <a:lnTo>
                          <a:pt x="437" y="25692"/>
                        </a:lnTo>
                        <a:lnTo>
                          <a:pt x="390" y="25349"/>
                        </a:lnTo>
                        <a:cubicBezTo>
                          <a:pt x="390" y="25309"/>
                          <a:pt x="392" y="25296"/>
                          <a:pt x="395" y="25296"/>
                        </a:cubicBezTo>
                        <a:cubicBezTo>
                          <a:pt x="402" y="25296"/>
                          <a:pt x="416" y="25362"/>
                          <a:pt x="427" y="25362"/>
                        </a:cubicBezTo>
                        <a:cubicBezTo>
                          <a:pt x="430" y="25362"/>
                          <a:pt x="434" y="25354"/>
                          <a:pt x="437" y="25333"/>
                        </a:cubicBezTo>
                        <a:cubicBezTo>
                          <a:pt x="375" y="24959"/>
                          <a:pt x="453" y="24741"/>
                          <a:pt x="406" y="24444"/>
                        </a:cubicBezTo>
                        <a:cubicBezTo>
                          <a:pt x="515" y="24195"/>
                          <a:pt x="406" y="23603"/>
                          <a:pt x="468" y="23291"/>
                        </a:cubicBezTo>
                        <a:lnTo>
                          <a:pt x="468" y="23291"/>
                        </a:lnTo>
                        <a:lnTo>
                          <a:pt x="453" y="23306"/>
                        </a:lnTo>
                        <a:cubicBezTo>
                          <a:pt x="421" y="23229"/>
                          <a:pt x="453" y="23197"/>
                          <a:pt x="468" y="23151"/>
                        </a:cubicBezTo>
                        <a:cubicBezTo>
                          <a:pt x="456" y="23151"/>
                          <a:pt x="444" y="23197"/>
                          <a:pt x="432" y="23197"/>
                        </a:cubicBezTo>
                        <a:cubicBezTo>
                          <a:pt x="429" y="23197"/>
                          <a:pt x="425" y="23193"/>
                          <a:pt x="421" y="23182"/>
                        </a:cubicBezTo>
                        <a:cubicBezTo>
                          <a:pt x="390" y="22480"/>
                          <a:pt x="468" y="21748"/>
                          <a:pt x="484" y="21030"/>
                        </a:cubicBezTo>
                        <a:cubicBezTo>
                          <a:pt x="499" y="20765"/>
                          <a:pt x="359" y="20890"/>
                          <a:pt x="421" y="20563"/>
                        </a:cubicBezTo>
                        <a:lnTo>
                          <a:pt x="421" y="20563"/>
                        </a:lnTo>
                        <a:lnTo>
                          <a:pt x="468" y="20656"/>
                        </a:lnTo>
                        <a:cubicBezTo>
                          <a:pt x="406" y="20126"/>
                          <a:pt x="468" y="19565"/>
                          <a:pt x="421" y="19051"/>
                        </a:cubicBezTo>
                        <a:lnTo>
                          <a:pt x="421" y="19051"/>
                        </a:lnTo>
                        <a:cubicBezTo>
                          <a:pt x="437" y="19082"/>
                          <a:pt x="437" y="19082"/>
                          <a:pt x="437" y="19144"/>
                        </a:cubicBezTo>
                        <a:cubicBezTo>
                          <a:pt x="484" y="19035"/>
                          <a:pt x="453" y="18739"/>
                          <a:pt x="421" y="18739"/>
                        </a:cubicBezTo>
                        <a:cubicBezTo>
                          <a:pt x="421" y="18661"/>
                          <a:pt x="437" y="18723"/>
                          <a:pt x="453" y="18661"/>
                        </a:cubicBezTo>
                        <a:cubicBezTo>
                          <a:pt x="484" y="18552"/>
                          <a:pt x="406" y="18396"/>
                          <a:pt x="453" y="18334"/>
                        </a:cubicBezTo>
                        <a:cubicBezTo>
                          <a:pt x="453" y="18331"/>
                          <a:pt x="453" y="18330"/>
                          <a:pt x="453" y="18330"/>
                        </a:cubicBezTo>
                        <a:cubicBezTo>
                          <a:pt x="453" y="18330"/>
                          <a:pt x="455" y="18367"/>
                          <a:pt x="468" y="18380"/>
                        </a:cubicBezTo>
                        <a:cubicBezTo>
                          <a:pt x="440" y="18324"/>
                          <a:pt x="462" y="18106"/>
                          <a:pt x="434" y="18106"/>
                        </a:cubicBezTo>
                        <a:cubicBezTo>
                          <a:pt x="430" y="18106"/>
                          <a:pt x="426" y="18109"/>
                          <a:pt x="421" y="18115"/>
                        </a:cubicBezTo>
                        <a:cubicBezTo>
                          <a:pt x="453" y="17928"/>
                          <a:pt x="406" y="17757"/>
                          <a:pt x="437" y="17601"/>
                        </a:cubicBezTo>
                        <a:cubicBezTo>
                          <a:pt x="390" y="17492"/>
                          <a:pt x="453" y="17273"/>
                          <a:pt x="390" y="17227"/>
                        </a:cubicBezTo>
                        <a:lnTo>
                          <a:pt x="390" y="17227"/>
                        </a:lnTo>
                        <a:cubicBezTo>
                          <a:pt x="392" y="17227"/>
                          <a:pt x="393" y="17227"/>
                          <a:pt x="394" y="17227"/>
                        </a:cubicBezTo>
                        <a:cubicBezTo>
                          <a:pt x="452" y="17227"/>
                          <a:pt x="436" y="16897"/>
                          <a:pt x="406" y="16775"/>
                        </a:cubicBezTo>
                        <a:lnTo>
                          <a:pt x="406" y="16775"/>
                        </a:lnTo>
                        <a:cubicBezTo>
                          <a:pt x="410" y="16781"/>
                          <a:pt x="413" y="16783"/>
                          <a:pt x="417" y="16783"/>
                        </a:cubicBezTo>
                        <a:cubicBezTo>
                          <a:pt x="434" y="16783"/>
                          <a:pt x="438" y="16703"/>
                          <a:pt x="447" y="16703"/>
                        </a:cubicBezTo>
                        <a:cubicBezTo>
                          <a:pt x="449" y="16703"/>
                          <a:pt x="450" y="16706"/>
                          <a:pt x="453" y="16712"/>
                        </a:cubicBezTo>
                        <a:cubicBezTo>
                          <a:pt x="453" y="16587"/>
                          <a:pt x="453" y="16474"/>
                          <a:pt x="419" y="16474"/>
                        </a:cubicBezTo>
                        <a:cubicBezTo>
                          <a:pt x="415" y="16474"/>
                          <a:pt x="411" y="16475"/>
                          <a:pt x="406" y="16478"/>
                        </a:cubicBezTo>
                        <a:cubicBezTo>
                          <a:pt x="499" y="16213"/>
                          <a:pt x="343" y="15948"/>
                          <a:pt x="453" y="15808"/>
                        </a:cubicBezTo>
                        <a:cubicBezTo>
                          <a:pt x="421" y="15403"/>
                          <a:pt x="390" y="15013"/>
                          <a:pt x="375" y="14639"/>
                        </a:cubicBezTo>
                        <a:lnTo>
                          <a:pt x="375" y="14639"/>
                        </a:lnTo>
                        <a:cubicBezTo>
                          <a:pt x="436" y="14654"/>
                          <a:pt x="377" y="15029"/>
                          <a:pt x="448" y="15029"/>
                        </a:cubicBezTo>
                        <a:cubicBezTo>
                          <a:pt x="450" y="15029"/>
                          <a:pt x="451" y="15029"/>
                          <a:pt x="453" y="15029"/>
                        </a:cubicBezTo>
                        <a:cubicBezTo>
                          <a:pt x="421" y="14686"/>
                          <a:pt x="359" y="14483"/>
                          <a:pt x="375" y="14124"/>
                        </a:cubicBezTo>
                        <a:cubicBezTo>
                          <a:pt x="378" y="14102"/>
                          <a:pt x="382" y="14093"/>
                          <a:pt x="386" y="14093"/>
                        </a:cubicBezTo>
                        <a:cubicBezTo>
                          <a:pt x="398" y="14093"/>
                          <a:pt x="410" y="14179"/>
                          <a:pt x="421" y="14202"/>
                        </a:cubicBezTo>
                        <a:cubicBezTo>
                          <a:pt x="391" y="13865"/>
                          <a:pt x="420" y="13543"/>
                          <a:pt x="392" y="13220"/>
                        </a:cubicBezTo>
                        <a:lnTo>
                          <a:pt x="392" y="13220"/>
                        </a:lnTo>
                        <a:cubicBezTo>
                          <a:pt x="391" y="13221"/>
                          <a:pt x="390" y="13221"/>
                          <a:pt x="389" y="13221"/>
                        </a:cubicBezTo>
                        <a:cubicBezTo>
                          <a:pt x="351" y="13221"/>
                          <a:pt x="314" y="12990"/>
                          <a:pt x="287" y="12946"/>
                        </a:cubicBezTo>
                        <a:lnTo>
                          <a:pt x="287" y="12946"/>
                        </a:lnTo>
                        <a:cubicBezTo>
                          <a:pt x="295" y="12954"/>
                          <a:pt x="302" y="12958"/>
                          <a:pt x="308" y="12958"/>
                        </a:cubicBezTo>
                        <a:cubicBezTo>
                          <a:pt x="349" y="12958"/>
                          <a:pt x="326" y="12758"/>
                          <a:pt x="373" y="12758"/>
                        </a:cubicBezTo>
                        <a:cubicBezTo>
                          <a:pt x="384" y="12758"/>
                          <a:pt x="400" y="12770"/>
                          <a:pt x="421" y="12799"/>
                        </a:cubicBezTo>
                        <a:cubicBezTo>
                          <a:pt x="408" y="12759"/>
                          <a:pt x="394" y="12718"/>
                          <a:pt x="381" y="12718"/>
                        </a:cubicBezTo>
                        <a:cubicBezTo>
                          <a:pt x="379" y="12718"/>
                          <a:pt x="377" y="12719"/>
                          <a:pt x="375" y="12721"/>
                        </a:cubicBezTo>
                        <a:cubicBezTo>
                          <a:pt x="375" y="12686"/>
                          <a:pt x="379" y="12666"/>
                          <a:pt x="389" y="12666"/>
                        </a:cubicBezTo>
                        <a:cubicBezTo>
                          <a:pt x="397" y="12666"/>
                          <a:pt x="408" y="12678"/>
                          <a:pt x="421" y="12706"/>
                        </a:cubicBezTo>
                        <a:cubicBezTo>
                          <a:pt x="406" y="12472"/>
                          <a:pt x="359" y="12550"/>
                          <a:pt x="359" y="12347"/>
                        </a:cubicBezTo>
                        <a:lnTo>
                          <a:pt x="359" y="12347"/>
                        </a:lnTo>
                        <a:cubicBezTo>
                          <a:pt x="375" y="12363"/>
                          <a:pt x="390" y="12394"/>
                          <a:pt x="406" y="12410"/>
                        </a:cubicBezTo>
                        <a:cubicBezTo>
                          <a:pt x="375" y="12316"/>
                          <a:pt x="343" y="12207"/>
                          <a:pt x="359" y="12035"/>
                        </a:cubicBezTo>
                        <a:lnTo>
                          <a:pt x="359" y="12035"/>
                        </a:lnTo>
                        <a:cubicBezTo>
                          <a:pt x="371" y="12048"/>
                          <a:pt x="374" y="12041"/>
                          <a:pt x="374" y="12060"/>
                        </a:cubicBezTo>
                        <a:lnTo>
                          <a:pt x="374" y="12060"/>
                        </a:lnTo>
                        <a:cubicBezTo>
                          <a:pt x="371" y="11776"/>
                          <a:pt x="297" y="11576"/>
                          <a:pt x="328" y="11272"/>
                        </a:cubicBezTo>
                        <a:lnTo>
                          <a:pt x="328" y="11272"/>
                        </a:lnTo>
                        <a:cubicBezTo>
                          <a:pt x="339" y="11289"/>
                          <a:pt x="348" y="11296"/>
                          <a:pt x="354" y="11296"/>
                        </a:cubicBezTo>
                        <a:cubicBezTo>
                          <a:pt x="381" y="11296"/>
                          <a:pt x="368" y="11160"/>
                          <a:pt x="406" y="11147"/>
                        </a:cubicBezTo>
                        <a:lnTo>
                          <a:pt x="390" y="10975"/>
                        </a:lnTo>
                        <a:lnTo>
                          <a:pt x="359" y="11038"/>
                        </a:lnTo>
                        <a:cubicBezTo>
                          <a:pt x="359" y="10882"/>
                          <a:pt x="328" y="10757"/>
                          <a:pt x="343" y="10617"/>
                        </a:cubicBezTo>
                        <a:lnTo>
                          <a:pt x="343" y="10617"/>
                        </a:lnTo>
                        <a:lnTo>
                          <a:pt x="359" y="10742"/>
                        </a:lnTo>
                        <a:lnTo>
                          <a:pt x="359" y="10445"/>
                        </a:lnTo>
                        <a:lnTo>
                          <a:pt x="328" y="10617"/>
                        </a:lnTo>
                        <a:cubicBezTo>
                          <a:pt x="312" y="10461"/>
                          <a:pt x="265" y="10632"/>
                          <a:pt x="281" y="10430"/>
                        </a:cubicBezTo>
                        <a:lnTo>
                          <a:pt x="281" y="10430"/>
                        </a:lnTo>
                        <a:cubicBezTo>
                          <a:pt x="281" y="10435"/>
                          <a:pt x="281" y="10437"/>
                          <a:pt x="281" y="10437"/>
                        </a:cubicBezTo>
                        <a:cubicBezTo>
                          <a:pt x="281" y="10437"/>
                          <a:pt x="284" y="10266"/>
                          <a:pt x="312" y="10196"/>
                        </a:cubicBezTo>
                        <a:cubicBezTo>
                          <a:pt x="297" y="10118"/>
                          <a:pt x="281" y="10056"/>
                          <a:pt x="297" y="9931"/>
                        </a:cubicBezTo>
                        <a:cubicBezTo>
                          <a:pt x="300" y="9925"/>
                          <a:pt x="304" y="9922"/>
                          <a:pt x="309" y="9922"/>
                        </a:cubicBezTo>
                        <a:cubicBezTo>
                          <a:pt x="327" y="9922"/>
                          <a:pt x="351" y="9949"/>
                          <a:pt x="357" y="9949"/>
                        </a:cubicBezTo>
                        <a:cubicBezTo>
                          <a:pt x="358" y="9949"/>
                          <a:pt x="359" y="9948"/>
                          <a:pt x="359" y="9947"/>
                        </a:cubicBezTo>
                        <a:cubicBezTo>
                          <a:pt x="312" y="9869"/>
                          <a:pt x="343" y="9588"/>
                          <a:pt x="297" y="9494"/>
                        </a:cubicBezTo>
                        <a:lnTo>
                          <a:pt x="297" y="9494"/>
                        </a:lnTo>
                        <a:cubicBezTo>
                          <a:pt x="306" y="9513"/>
                          <a:pt x="320" y="9520"/>
                          <a:pt x="331" y="9520"/>
                        </a:cubicBezTo>
                        <a:cubicBezTo>
                          <a:pt x="338" y="9520"/>
                          <a:pt x="343" y="9516"/>
                          <a:pt x="343" y="9510"/>
                        </a:cubicBezTo>
                        <a:lnTo>
                          <a:pt x="312" y="9448"/>
                        </a:lnTo>
                        <a:cubicBezTo>
                          <a:pt x="324" y="9400"/>
                          <a:pt x="327" y="9380"/>
                          <a:pt x="341" y="9380"/>
                        </a:cubicBezTo>
                        <a:cubicBezTo>
                          <a:pt x="346" y="9380"/>
                          <a:pt x="352" y="9382"/>
                          <a:pt x="359" y="9385"/>
                        </a:cubicBezTo>
                        <a:cubicBezTo>
                          <a:pt x="359" y="9318"/>
                          <a:pt x="350" y="9302"/>
                          <a:pt x="340" y="9302"/>
                        </a:cubicBezTo>
                        <a:cubicBezTo>
                          <a:pt x="331" y="9302"/>
                          <a:pt x="321" y="9314"/>
                          <a:pt x="314" y="9314"/>
                        </a:cubicBezTo>
                        <a:cubicBezTo>
                          <a:pt x="304" y="9314"/>
                          <a:pt x="300" y="9293"/>
                          <a:pt x="312" y="9198"/>
                        </a:cubicBezTo>
                        <a:lnTo>
                          <a:pt x="312" y="9198"/>
                        </a:lnTo>
                        <a:cubicBezTo>
                          <a:pt x="312" y="9229"/>
                          <a:pt x="312" y="9214"/>
                          <a:pt x="328" y="9261"/>
                        </a:cubicBezTo>
                        <a:cubicBezTo>
                          <a:pt x="343" y="9011"/>
                          <a:pt x="297" y="8777"/>
                          <a:pt x="328" y="8544"/>
                        </a:cubicBezTo>
                        <a:cubicBezTo>
                          <a:pt x="334" y="8534"/>
                          <a:pt x="338" y="8530"/>
                          <a:pt x="341" y="8530"/>
                        </a:cubicBezTo>
                        <a:cubicBezTo>
                          <a:pt x="361" y="8530"/>
                          <a:pt x="341" y="8682"/>
                          <a:pt x="361" y="8682"/>
                        </a:cubicBezTo>
                        <a:cubicBezTo>
                          <a:pt x="364" y="8682"/>
                          <a:pt x="369" y="8678"/>
                          <a:pt x="375" y="8668"/>
                        </a:cubicBezTo>
                        <a:cubicBezTo>
                          <a:pt x="375" y="8347"/>
                          <a:pt x="320" y="8025"/>
                          <a:pt x="326" y="7716"/>
                        </a:cubicBezTo>
                        <a:lnTo>
                          <a:pt x="326" y="7716"/>
                        </a:lnTo>
                        <a:cubicBezTo>
                          <a:pt x="326" y="7717"/>
                          <a:pt x="327" y="7717"/>
                          <a:pt x="328" y="7717"/>
                        </a:cubicBezTo>
                        <a:lnTo>
                          <a:pt x="328" y="7655"/>
                        </a:lnTo>
                        <a:lnTo>
                          <a:pt x="328" y="7655"/>
                        </a:lnTo>
                        <a:cubicBezTo>
                          <a:pt x="327" y="7675"/>
                          <a:pt x="326" y="7696"/>
                          <a:pt x="326" y="7716"/>
                        </a:cubicBezTo>
                        <a:lnTo>
                          <a:pt x="326" y="7716"/>
                        </a:lnTo>
                        <a:cubicBezTo>
                          <a:pt x="240" y="7670"/>
                          <a:pt x="348" y="7498"/>
                          <a:pt x="331" y="7335"/>
                        </a:cubicBezTo>
                        <a:lnTo>
                          <a:pt x="331" y="7335"/>
                        </a:lnTo>
                        <a:cubicBezTo>
                          <a:pt x="339" y="7359"/>
                          <a:pt x="359" y="7359"/>
                          <a:pt x="359" y="7359"/>
                        </a:cubicBezTo>
                        <a:cubicBezTo>
                          <a:pt x="375" y="7140"/>
                          <a:pt x="343" y="6907"/>
                          <a:pt x="312" y="6564"/>
                        </a:cubicBezTo>
                        <a:lnTo>
                          <a:pt x="312" y="6564"/>
                        </a:lnTo>
                        <a:lnTo>
                          <a:pt x="328" y="6610"/>
                        </a:lnTo>
                        <a:cubicBezTo>
                          <a:pt x="359" y="6486"/>
                          <a:pt x="343" y="6267"/>
                          <a:pt x="359" y="6127"/>
                        </a:cubicBezTo>
                        <a:cubicBezTo>
                          <a:pt x="335" y="6104"/>
                          <a:pt x="339" y="6044"/>
                          <a:pt x="328" y="6044"/>
                        </a:cubicBezTo>
                        <a:cubicBezTo>
                          <a:pt x="324" y="6044"/>
                          <a:pt x="320" y="6050"/>
                          <a:pt x="312" y="6065"/>
                        </a:cubicBezTo>
                        <a:cubicBezTo>
                          <a:pt x="421" y="5628"/>
                          <a:pt x="250" y="5239"/>
                          <a:pt x="343" y="4849"/>
                        </a:cubicBezTo>
                        <a:lnTo>
                          <a:pt x="343" y="4849"/>
                        </a:lnTo>
                        <a:cubicBezTo>
                          <a:pt x="343" y="4887"/>
                          <a:pt x="354" y="4935"/>
                          <a:pt x="358" y="4935"/>
                        </a:cubicBezTo>
                        <a:cubicBezTo>
                          <a:pt x="358" y="4935"/>
                          <a:pt x="359" y="4933"/>
                          <a:pt x="359" y="4927"/>
                        </a:cubicBezTo>
                        <a:lnTo>
                          <a:pt x="343" y="4599"/>
                        </a:lnTo>
                        <a:cubicBezTo>
                          <a:pt x="312" y="4631"/>
                          <a:pt x="312" y="4646"/>
                          <a:pt x="297" y="4709"/>
                        </a:cubicBezTo>
                        <a:cubicBezTo>
                          <a:pt x="265" y="4662"/>
                          <a:pt x="250" y="4568"/>
                          <a:pt x="250" y="4490"/>
                        </a:cubicBezTo>
                        <a:lnTo>
                          <a:pt x="250" y="4490"/>
                        </a:lnTo>
                        <a:cubicBezTo>
                          <a:pt x="260" y="4539"/>
                          <a:pt x="269" y="4558"/>
                          <a:pt x="279" y="4558"/>
                        </a:cubicBezTo>
                        <a:cubicBezTo>
                          <a:pt x="298" y="4558"/>
                          <a:pt x="316" y="4476"/>
                          <a:pt x="327" y="4432"/>
                        </a:cubicBezTo>
                        <a:lnTo>
                          <a:pt x="327" y="4432"/>
                        </a:lnTo>
                        <a:cubicBezTo>
                          <a:pt x="326" y="4432"/>
                          <a:pt x="326" y="4432"/>
                          <a:pt x="326" y="4432"/>
                        </a:cubicBezTo>
                        <a:cubicBezTo>
                          <a:pt x="322" y="4432"/>
                          <a:pt x="315" y="4423"/>
                          <a:pt x="306" y="4423"/>
                        </a:cubicBezTo>
                        <a:cubicBezTo>
                          <a:pt x="303" y="4423"/>
                          <a:pt x="300" y="4425"/>
                          <a:pt x="297" y="4428"/>
                        </a:cubicBezTo>
                        <a:cubicBezTo>
                          <a:pt x="359" y="4256"/>
                          <a:pt x="234" y="4397"/>
                          <a:pt x="265" y="4163"/>
                        </a:cubicBezTo>
                        <a:lnTo>
                          <a:pt x="265" y="4163"/>
                        </a:lnTo>
                        <a:lnTo>
                          <a:pt x="281" y="4179"/>
                        </a:lnTo>
                        <a:cubicBezTo>
                          <a:pt x="281" y="4085"/>
                          <a:pt x="250" y="4007"/>
                          <a:pt x="265" y="3914"/>
                        </a:cubicBezTo>
                        <a:cubicBezTo>
                          <a:pt x="269" y="3910"/>
                          <a:pt x="272" y="3909"/>
                          <a:pt x="274" y="3909"/>
                        </a:cubicBezTo>
                        <a:cubicBezTo>
                          <a:pt x="294" y="3909"/>
                          <a:pt x="284" y="4007"/>
                          <a:pt x="312" y="4007"/>
                        </a:cubicBezTo>
                        <a:cubicBezTo>
                          <a:pt x="312" y="3882"/>
                          <a:pt x="234" y="3758"/>
                          <a:pt x="281" y="3633"/>
                        </a:cubicBezTo>
                        <a:lnTo>
                          <a:pt x="281" y="3633"/>
                        </a:lnTo>
                        <a:cubicBezTo>
                          <a:pt x="281" y="3695"/>
                          <a:pt x="281" y="3773"/>
                          <a:pt x="297" y="3820"/>
                        </a:cubicBezTo>
                        <a:cubicBezTo>
                          <a:pt x="343" y="3695"/>
                          <a:pt x="328" y="3680"/>
                          <a:pt x="343" y="3586"/>
                        </a:cubicBezTo>
                        <a:lnTo>
                          <a:pt x="359" y="3368"/>
                        </a:lnTo>
                        <a:lnTo>
                          <a:pt x="343" y="3430"/>
                        </a:lnTo>
                        <a:cubicBezTo>
                          <a:pt x="250" y="3259"/>
                          <a:pt x="328" y="3087"/>
                          <a:pt x="265" y="2869"/>
                        </a:cubicBezTo>
                        <a:lnTo>
                          <a:pt x="265" y="2869"/>
                        </a:lnTo>
                        <a:cubicBezTo>
                          <a:pt x="289" y="2951"/>
                          <a:pt x="299" y="2976"/>
                          <a:pt x="305" y="2976"/>
                        </a:cubicBezTo>
                        <a:cubicBezTo>
                          <a:pt x="315" y="2976"/>
                          <a:pt x="314" y="2915"/>
                          <a:pt x="338" y="2915"/>
                        </a:cubicBezTo>
                        <a:cubicBezTo>
                          <a:pt x="340" y="2915"/>
                          <a:pt x="341" y="2915"/>
                          <a:pt x="343" y="2916"/>
                        </a:cubicBezTo>
                        <a:cubicBezTo>
                          <a:pt x="357" y="2876"/>
                          <a:pt x="370" y="2800"/>
                          <a:pt x="384" y="2800"/>
                        </a:cubicBezTo>
                        <a:cubicBezTo>
                          <a:pt x="386" y="2800"/>
                          <a:pt x="388" y="2802"/>
                          <a:pt x="390" y="2807"/>
                        </a:cubicBezTo>
                        <a:cubicBezTo>
                          <a:pt x="343" y="2698"/>
                          <a:pt x="406" y="2620"/>
                          <a:pt x="359" y="2479"/>
                        </a:cubicBezTo>
                        <a:cubicBezTo>
                          <a:pt x="374" y="2479"/>
                          <a:pt x="361" y="2384"/>
                          <a:pt x="385" y="2384"/>
                        </a:cubicBezTo>
                        <a:cubicBezTo>
                          <a:pt x="386" y="2384"/>
                          <a:pt x="388" y="2385"/>
                          <a:pt x="390" y="2386"/>
                        </a:cubicBezTo>
                        <a:cubicBezTo>
                          <a:pt x="390" y="2345"/>
                          <a:pt x="389" y="2331"/>
                          <a:pt x="387" y="2331"/>
                        </a:cubicBezTo>
                        <a:cubicBezTo>
                          <a:pt x="381" y="2331"/>
                          <a:pt x="370" y="2417"/>
                          <a:pt x="359" y="2417"/>
                        </a:cubicBezTo>
                        <a:cubicBezTo>
                          <a:pt x="297" y="2199"/>
                          <a:pt x="406" y="1918"/>
                          <a:pt x="343" y="1606"/>
                        </a:cubicBezTo>
                        <a:cubicBezTo>
                          <a:pt x="312" y="1357"/>
                          <a:pt x="265" y="1310"/>
                          <a:pt x="250" y="1061"/>
                        </a:cubicBezTo>
                        <a:cubicBezTo>
                          <a:pt x="253" y="1044"/>
                          <a:pt x="257" y="1037"/>
                          <a:pt x="262" y="1037"/>
                        </a:cubicBezTo>
                        <a:cubicBezTo>
                          <a:pt x="278" y="1037"/>
                          <a:pt x="297" y="1123"/>
                          <a:pt x="297" y="1123"/>
                        </a:cubicBezTo>
                        <a:cubicBezTo>
                          <a:pt x="312" y="998"/>
                          <a:pt x="312" y="889"/>
                          <a:pt x="297" y="765"/>
                        </a:cubicBezTo>
                        <a:lnTo>
                          <a:pt x="297" y="765"/>
                        </a:lnTo>
                        <a:cubicBezTo>
                          <a:pt x="301" y="774"/>
                          <a:pt x="306" y="777"/>
                          <a:pt x="310" y="777"/>
                        </a:cubicBezTo>
                        <a:cubicBezTo>
                          <a:pt x="321" y="777"/>
                          <a:pt x="332" y="755"/>
                          <a:pt x="343" y="733"/>
                        </a:cubicBezTo>
                        <a:cubicBezTo>
                          <a:pt x="328" y="640"/>
                          <a:pt x="281" y="671"/>
                          <a:pt x="312" y="531"/>
                        </a:cubicBezTo>
                        <a:lnTo>
                          <a:pt x="312" y="531"/>
                        </a:lnTo>
                        <a:cubicBezTo>
                          <a:pt x="328" y="562"/>
                          <a:pt x="343" y="593"/>
                          <a:pt x="359" y="640"/>
                        </a:cubicBezTo>
                        <a:cubicBezTo>
                          <a:pt x="343" y="515"/>
                          <a:pt x="328" y="406"/>
                          <a:pt x="312" y="281"/>
                        </a:cubicBezTo>
                        <a:cubicBezTo>
                          <a:pt x="314" y="277"/>
                          <a:pt x="316" y="276"/>
                          <a:pt x="318" y="276"/>
                        </a:cubicBezTo>
                        <a:cubicBezTo>
                          <a:pt x="332" y="276"/>
                          <a:pt x="345" y="363"/>
                          <a:pt x="359" y="390"/>
                        </a:cubicBezTo>
                        <a:cubicBezTo>
                          <a:pt x="359" y="250"/>
                          <a:pt x="343" y="47"/>
                          <a:pt x="2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3604600" y="3268450"/>
                    <a:ext cx="12875" cy="1078725"/>
                  </a:xfrm>
                  <a:custGeom>
                    <a:avLst/>
                    <a:gdLst/>
                    <a:ahLst/>
                    <a:cxnLst/>
                    <a:rect l="l" t="t" r="r" b="b"/>
                    <a:pathLst>
                      <a:path w="515" h="43149" extrusionOk="0">
                        <a:moveTo>
                          <a:pt x="285" y="58"/>
                        </a:moveTo>
                        <a:lnTo>
                          <a:pt x="285" y="58"/>
                        </a:lnTo>
                        <a:cubicBezTo>
                          <a:pt x="283" y="61"/>
                          <a:pt x="281" y="68"/>
                          <a:pt x="281" y="78"/>
                        </a:cubicBezTo>
                        <a:lnTo>
                          <a:pt x="285" y="58"/>
                        </a:lnTo>
                        <a:close/>
                        <a:moveTo>
                          <a:pt x="203" y="936"/>
                        </a:moveTo>
                        <a:cubicBezTo>
                          <a:pt x="203" y="943"/>
                          <a:pt x="203" y="947"/>
                          <a:pt x="205" y="947"/>
                        </a:cubicBezTo>
                        <a:lnTo>
                          <a:pt x="205" y="947"/>
                        </a:lnTo>
                        <a:lnTo>
                          <a:pt x="203" y="936"/>
                        </a:lnTo>
                        <a:close/>
                        <a:moveTo>
                          <a:pt x="188" y="998"/>
                        </a:moveTo>
                        <a:cubicBezTo>
                          <a:pt x="184" y="1014"/>
                          <a:pt x="183" y="1024"/>
                          <a:pt x="183" y="1031"/>
                        </a:cubicBezTo>
                        <a:lnTo>
                          <a:pt x="183" y="1031"/>
                        </a:lnTo>
                        <a:cubicBezTo>
                          <a:pt x="184" y="1020"/>
                          <a:pt x="186" y="1009"/>
                          <a:pt x="188" y="998"/>
                        </a:cubicBezTo>
                        <a:close/>
                        <a:moveTo>
                          <a:pt x="219" y="4926"/>
                        </a:moveTo>
                        <a:cubicBezTo>
                          <a:pt x="219" y="4937"/>
                          <a:pt x="220" y="4945"/>
                          <a:pt x="222" y="4951"/>
                        </a:cubicBezTo>
                        <a:lnTo>
                          <a:pt x="222" y="4951"/>
                        </a:lnTo>
                        <a:cubicBezTo>
                          <a:pt x="220" y="4940"/>
                          <a:pt x="219" y="4932"/>
                          <a:pt x="219" y="4926"/>
                        </a:cubicBezTo>
                        <a:close/>
                        <a:moveTo>
                          <a:pt x="156" y="7530"/>
                        </a:moveTo>
                        <a:cubicBezTo>
                          <a:pt x="154" y="7555"/>
                          <a:pt x="151" y="7577"/>
                          <a:pt x="148" y="7597"/>
                        </a:cubicBezTo>
                        <a:lnTo>
                          <a:pt x="148" y="7597"/>
                        </a:lnTo>
                        <a:cubicBezTo>
                          <a:pt x="150" y="7587"/>
                          <a:pt x="153" y="7568"/>
                          <a:pt x="156" y="7530"/>
                        </a:cubicBezTo>
                        <a:close/>
                        <a:moveTo>
                          <a:pt x="146" y="7604"/>
                        </a:moveTo>
                        <a:cubicBezTo>
                          <a:pt x="146" y="7605"/>
                          <a:pt x="146" y="7605"/>
                          <a:pt x="146" y="7605"/>
                        </a:cubicBezTo>
                        <a:cubicBezTo>
                          <a:pt x="146" y="7605"/>
                          <a:pt x="146" y="7605"/>
                          <a:pt x="146" y="7604"/>
                        </a:cubicBezTo>
                        <a:close/>
                        <a:moveTo>
                          <a:pt x="16" y="11240"/>
                        </a:moveTo>
                        <a:lnTo>
                          <a:pt x="29" y="11320"/>
                        </a:lnTo>
                        <a:lnTo>
                          <a:pt x="29" y="11320"/>
                        </a:lnTo>
                        <a:cubicBezTo>
                          <a:pt x="27" y="11296"/>
                          <a:pt x="23" y="11270"/>
                          <a:pt x="16" y="11240"/>
                        </a:cubicBezTo>
                        <a:close/>
                        <a:moveTo>
                          <a:pt x="47" y="11583"/>
                        </a:moveTo>
                        <a:lnTo>
                          <a:pt x="47" y="11583"/>
                        </a:lnTo>
                        <a:cubicBezTo>
                          <a:pt x="50" y="11618"/>
                          <a:pt x="54" y="11639"/>
                          <a:pt x="59" y="11651"/>
                        </a:cubicBezTo>
                        <a:lnTo>
                          <a:pt x="59" y="11651"/>
                        </a:lnTo>
                        <a:cubicBezTo>
                          <a:pt x="59" y="11629"/>
                          <a:pt x="55" y="11606"/>
                          <a:pt x="47" y="11583"/>
                        </a:cubicBezTo>
                        <a:close/>
                        <a:moveTo>
                          <a:pt x="51" y="12094"/>
                        </a:moveTo>
                        <a:cubicBezTo>
                          <a:pt x="48" y="12102"/>
                          <a:pt x="47" y="12114"/>
                          <a:pt x="47" y="12129"/>
                        </a:cubicBezTo>
                        <a:cubicBezTo>
                          <a:pt x="47" y="12120"/>
                          <a:pt x="48" y="12108"/>
                          <a:pt x="51" y="12094"/>
                        </a:cubicBezTo>
                        <a:close/>
                        <a:moveTo>
                          <a:pt x="448" y="17085"/>
                        </a:moveTo>
                        <a:cubicBezTo>
                          <a:pt x="449" y="17103"/>
                          <a:pt x="450" y="17120"/>
                          <a:pt x="453" y="17133"/>
                        </a:cubicBezTo>
                        <a:cubicBezTo>
                          <a:pt x="453" y="17112"/>
                          <a:pt x="453" y="17092"/>
                          <a:pt x="448" y="17085"/>
                        </a:cubicBezTo>
                        <a:close/>
                        <a:moveTo>
                          <a:pt x="388" y="25097"/>
                        </a:moveTo>
                        <a:lnTo>
                          <a:pt x="388" y="25097"/>
                        </a:lnTo>
                        <a:cubicBezTo>
                          <a:pt x="388" y="25103"/>
                          <a:pt x="389" y="25109"/>
                          <a:pt x="390" y="25114"/>
                        </a:cubicBezTo>
                        <a:lnTo>
                          <a:pt x="390" y="25099"/>
                        </a:lnTo>
                        <a:cubicBezTo>
                          <a:pt x="389" y="25098"/>
                          <a:pt x="389" y="25097"/>
                          <a:pt x="388" y="25097"/>
                        </a:cubicBezTo>
                        <a:close/>
                        <a:moveTo>
                          <a:pt x="48" y="28910"/>
                        </a:moveTo>
                        <a:cubicBezTo>
                          <a:pt x="48" y="28912"/>
                          <a:pt x="47" y="28915"/>
                          <a:pt x="47" y="28918"/>
                        </a:cubicBezTo>
                        <a:cubicBezTo>
                          <a:pt x="48" y="28915"/>
                          <a:pt x="48" y="28912"/>
                          <a:pt x="48" y="28910"/>
                        </a:cubicBezTo>
                        <a:close/>
                        <a:moveTo>
                          <a:pt x="141" y="33922"/>
                        </a:moveTo>
                        <a:lnTo>
                          <a:pt x="141" y="33922"/>
                        </a:lnTo>
                        <a:cubicBezTo>
                          <a:pt x="138" y="33931"/>
                          <a:pt x="137" y="33938"/>
                          <a:pt x="136" y="33944"/>
                        </a:cubicBezTo>
                        <a:lnTo>
                          <a:pt x="136" y="33944"/>
                        </a:lnTo>
                        <a:cubicBezTo>
                          <a:pt x="138" y="33937"/>
                          <a:pt x="139" y="33930"/>
                          <a:pt x="141" y="33922"/>
                        </a:cubicBezTo>
                        <a:close/>
                        <a:moveTo>
                          <a:pt x="359" y="35185"/>
                        </a:moveTo>
                        <a:cubicBezTo>
                          <a:pt x="359" y="35232"/>
                          <a:pt x="359" y="35279"/>
                          <a:pt x="359" y="35341"/>
                        </a:cubicBezTo>
                        <a:cubicBezTo>
                          <a:pt x="343" y="35341"/>
                          <a:pt x="328" y="35341"/>
                          <a:pt x="328" y="35294"/>
                        </a:cubicBezTo>
                        <a:lnTo>
                          <a:pt x="328" y="35294"/>
                        </a:lnTo>
                        <a:cubicBezTo>
                          <a:pt x="330" y="35299"/>
                          <a:pt x="332" y="35301"/>
                          <a:pt x="334" y="35301"/>
                        </a:cubicBezTo>
                        <a:cubicBezTo>
                          <a:pt x="344" y="35301"/>
                          <a:pt x="346" y="35238"/>
                          <a:pt x="359" y="35185"/>
                        </a:cubicBezTo>
                        <a:close/>
                        <a:moveTo>
                          <a:pt x="78" y="35809"/>
                        </a:moveTo>
                        <a:cubicBezTo>
                          <a:pt x="78" y="35840"/>
                          <a:pt x="78" y="35871"/>
                          <a:pt x="78" y="35902"/>
                        </a:cubicBezTo>
                        <a:cubicBezTo>
                          <a:pt x="75" y="35898"/>
                          <a:pt x="71" y="35894"/>
                          <a:pt x="63" y="35887"/>
                        </a:cubicBezTo>
                        <a:cubicBezTo>
                          <a:pt x="63" y="35840"/>
                          <a:pt x="63" y="35824"/>
                          <a:pt x="78" y="35809"/>
                        </a:cubicBezTo>
                        <a:close/>
                        <a:moveTo>
                          <a:pt x="312" y="38147"/>
                        </a:moveTo>
                        <a:cubicBezTo>
                          <a:pt x="312" y="38182"/>
                          <a:pt x="321" y="38200"/>
                          <a:pt x="325" y="38213"/>
                        </a:cubicBezTo>
                        <a:lnTo>
                          <a:pt x="325" y="38213"/>
                        </a:lnTo>
                        <a:lnTo>
                          <a:pt x="312" y="38147"/>
                        </a:lnTo>
                        <a:close/>
                        <a:moveTo>
                          <a:pt x="325" y="38213"/>
                        </a:moveTo>
                        <a:lnTo>
                          <a:pt x="328" y="38225"/>
                        </a:lnTo>
                        <a:cubicBezTo>
                          <a:pt x="328" y="38221"/>
                          <a:pt x="327" y="38217"/>
                          <a:pt x="325" y="38213"/>
                        </a:cubicBezTo>
                        <a:close/>
                        <a:moveTo>
                          <a:pt x="390" y="38303"/>
                        </a:moveTo>
                        <a:cubicBezTo>
                          <a:pt x="378" y="38303"/>
                          <a:pt x="375" y="38303"/>
                          <a:pt x="375" y="38310"/>
                        </a:cubicBezTo>
                        <a:lnTo>
                          <a:pt x="375" y="38310"/>
                        </a:lnTo>
                        <a:cubicBezTo>
                          <a:pt x="380" y="38308"/>
                          <a:pt x="385" y="38305"/>
                          <a:pt x="390" y="38303"/>
                        </a:cubicBezTo>
                        <a:close/>
                        <a:moveTo>
                          <a:pt x="420" y="38859"/>
                        </a:moveTo>
                        <a:lnTo>
                          <a:pt x="420" y="38859"/>
                        </a:lnTo>
                        <a:cubicBezTo>
                          <a:pt x="421" y="38860"/>
                          <a:pt x="421" y="38862"/>
                          <a:pt x="421" y="38864"/>
                        </a:cubicBezTo>
                        <a:cubicBezTo>
                          <a:pt x="421" y="38861"/>
                          <a:pt x="421" y="38859"/>
                          <a:pt x="420" y="38859"/>
                        </a:cubicBezTo>
                        <a:close/>
                        <a:moveTo>
                          <a:pt x="417" y="42180"/>
                        </a:moveTo>
                        <a:lnTo>
                          <a:pt x="417" y="42180"/>
                        </a:lnTo>
                        <a:cubicBezTo>
                          <a:pt x="418" y="42192"/>
                          <a:pt x="420" y="42204"/>
                          <a:pt x="421" y="42216"/>
                        </a:cubicBezTo>
                        <a:cubicBezTo>
                          <a:pt x="421" y="42200"/>
                          <a:pt x="420" y="42188"/>
                          <a:pt x="417" y="42180"/>
                        </a:cubicBezTo>
                        <a:close/>
                        <a:moveTo>
                          <a:pt x="297" y="0"/>
                        </a:moveTo>
                        <a:lnTo>
                          <a:pt x="285" y="58"/>
                        </a:lnTo>
                        <a:lnTo>
                          <a:pt x="285" y="58"/>
                        </a:lnTo>
                        <a:cubicBezTo>
                          <a:pt x="287" y="55"/>
                          <a:pt x="289" y="54"/>
                          <a:pt x="291" y="54"/>
                        </a:cubicBezTo>
                        <a:cubicBezTo>
                          <a:pt x="302" y="54"/>
                          <a:pt x="318" y="74"/>
                          <a:pt x="328" y="94"/>
                        </a:cubicBezTo>
                        <a:cubicBezTo>
                          <a:pt x="359" y="203"/>
                          <a:pt x="312" y="250"/>
                          <a:pt x="297" y="250"/>
                        </a:cubicBezTo>
                        <a:lnTo>
                          <a:pt x="281" y="172"/>
                        </a:lnTo>
                        <a:lnTo>
                          <a:pt x="281" y="172"/>
                        </a:lnTo>
                        <a:cubicBezTo>
                          <a:pt x="203" y="250"/>
                          <a:pt x="297" y="499"/>
                          <a:pt x="297" y="655"/>
                        </a:cubicBezTo>
                        <a:lnTo>
                          <a:pt x="234" y="593"/>
                        </a:lnTo>
                        <a:lnTo>
                          <a:pt x="281" y="764"/>
                        </a:lnTo>
                        <a:cubicBezTo>
                          <a:pt x="273" y="780"/>
                          <a:pt x="262" y="795"/>
                          <a:pt x="250" y="795"/>
                        </a:cubicBezTo>
                        <a:cubicBezTo>
                          <a:pt x="238" y="795"/>
                          <a:pt x="227" y="780"/>
                          <a:pt x="219" y="733"/>
                        </a:cubicBezTo>
                        <a:lnTo>
                          <a:pt x="219" y="733"/>
                        </a:lnTo>
                        <a:cubicBezTo>
                          <a:pt x="188" y="858"/>
                          <a:pt x="250" y="842"/>
                          <a:pt x="219" y="936"/>
                        </a:cubicBezTo>
                        <a:cubicBezTo>
                          <a:pt x="211" y="943"/>
                          <a:pt x="207" y="947"/>
                          <a:pt x="205" y="947"/>
                        </a:cubicBezTo>
                        <a:cubicBezTo>
                          <a:pt x="205" y="947"/>
                          <a:pt x="205" y="947"/>
                          <a:pt x="205" y="947"/>
                        </a:cubicBezTo>
                        <a:lnTo>
                          <a:pt x="205" y="947"/>
                        </a:lnTo>
                        <a:lnTo>
                          <a:pt x="219" y="1045"/>
                        </a:lnTo>
                        <a:cubicBezTo>
                          <a:pt x="216" y="1042"/>
                          <a:pt x="213" y="1041"/>
                          <a:pt x="210" y="1041"/>
                        </a:cubicBezTo>
                        <a:cubicBezTo>
                          <a:pt x="204" y="1041"/>
                          <a:pt x="197" y="1045"/>
                          <a:pt x="191" y="1045"/>
                        </a:cubicBezTo>
                        <a:cubicBezTo>
                          <a:pt x="187" y="1045"/>
                          <a:pt x="184" y="1042"/>
                          <a:pt x="183" y="1031"/>
                        </a:cubicBezTo>
                        <a:lnTo>
                          <a:pt x="183" y="1031"/>
                        </a:lnTo>
                        <a:cubicBezTo>
                          <a:pt x="165" y="1213"/>
                          <a:pt x="231" y="1328"/>
                          <a:pt x="188" y="1402"/>
                        </a:cubicBezTo>
                        <a:lnTo>
                          <a:pt x="188" y="1402"/>
                        </a:lnTo>
                        <a:cubicBezTo>
                          <a:pt x="188" y="1397"/>
                          <a:pt x="188" y="1393"/>
                          <a:pt x="188" y="1388"/>
                        </a:cubicBezTo>
                        <a:lnTo>
                          <a:pt x="188" y="1403"/>
                        </a:lnTo>
                        <a:cubicBezTo>
                          <a:pt x="188" y="1403"/>
                          <a:pt x="188" y="1402"/>
                          <a:pt x="188" y="1402"/>
                        </a:cubicBezTo>
                        <a:lnTo>
                          <a:pt x="188" y="1402"/>
                        </a:lnTo>
                        <a:cubicBezTo>
                          <a:pt x="196" y="1529"/>
                          <a:pt x="208" y="1536"/>
                          <a:pt x="223" y="1536"/>
                        </a:cubicBezTo>
                        <a:cubicBezTo>
                          <a:pt x="225" y="1536"/>
                          <a:pt x="227" y="1536"/>
                          <a:pt x="229" y="1536"/>
                        </a:cubicBezTo>
                        <a:cubicBezTo>
                          <a:pt x="243" y="1536"/>
                          <a:pt x="261" y="1542"/>
                          <a:pt x="281" y="1637"/>
                        </a:cubicBezTo>
                        <a:lnTo>
                          <a:pt x="172" y="1777"/>
                        </a:lnTo>
                        <a:lnTo>
                          <a:pt x="219" y="1809"/>
                        </a:lnTo>
                        <a:cubicBezTo>
                          <a:pt x="219" y="1824"/>
                          <a:pt x="203" y="1887"/>
                          <a:pt x="188" y="1887"/>
                        </a:cubicBezTo>
                        <a:cubicBezTo>
                          <a:pt x="197" y="1919"/>
                          <a:pt x="202" y="1930"/>
                          <a:pt x="206" y="1930"/>
                        </a:cubicBezTo>
                        <a:cubicBezTo>
                          <a:pt x="211" y="1930"/>
                          <a:pt x="212" y="1901"/>
                          <a:pt x="221" y="1901"/>
                        </a:cubicBezTo>
                        <a:cubicBezTo>
                          <a:pt x="224" y="1901"/>
                          <a:pt x="228" y="1905"/>
                          <a:pt x="234" y="1918"/>
                        </a:cubicBezTo>
                        <a:cubicBezTo>
                          <a:pt x="203" y="2058"/>
                          <a:pt x="266" y="2307"/>
                          <a:pt x="188" y="2339"/>
                        </a:cubicBezTo>
                        <a:cubicBezTo>
                          <a:pt x="192" y="2348"/>
                          <a:pt x="196" y="2352"/>
                          <a:pt x="200" y="2352"/>
                        </a:cubicBezTo>
                        <a:cubicBezTo>
                          <a:pt x="213" y="2352"/>
                          <a:pt x="218" y="2301"/>
                          <a:pt x="224" y="2301"/>
                        </a:cubicBezTo>
                        <a:cubicBezTo>
                          <a:pt x="227" y="2301"/>
                          <a:pt x="230" y="2314"/>
                          <a:pt x="234" y="2354"/>
                        </a:cubicBezTo>
                        <a:cubicBezTo>
                          <a:pt x="156" y="2401"/>
                          <a:pt x="250" y="2541"/>
                          <a:pt x="219" y="2666"/>
                        </a:cubicBezTo>
                        <a:cubicBezTo>
                          <a:pt x="188" y="2635"/>
                          <a:pt x="191" y="2570"/>
                          <a:pt x="183" y="2570"/>
                        </a:cubicBezTo>
                        <a:cubicBezTo>
                          <a:pt x="179" y="2570"/>
                          <a:pt x="172" y="2587"/>
                          <a:pt x="156" y="2635"/>
                        </a:cubicBezTo>
                        <a:cubicBezTo>
                          <a:pt x="234" y="2713"/>
                          <a:pt x="141" y="2884"/>
                          <a:pt x="156" y="2993"/>
                        </a:cubicBezTo>
                        <a:cubicBezTo>
                          <a:pt x="219" y="2993"/>
                          <a:pt x="188" y="3227"/>
                          <a:pt x="203" y="3414"/>
                        </a:cubicBezTo>
                        <a:cubicBezTo>
                          <a:pt x="203" y="3414"/>
                          <a:pt x="202" y="3414"/>
                          <a:pt x="202" y="3414"/>
                        </a:cubicBezTo>
                        <a:cubicBezTo>
                          <a:pt x="187" y="3414"/>
                          <a:pt x="172" y="3761"/>
                          <a:pt x="156" y="3913"/>
                        </a:cubicBezTo>
                        <a:lnTo>
                          <a:pt x="141" y="3913"/>
                        </a:lnTo>
                        <a:cubicBezTo>
                          <a:pt x="203" y="3944"/>
                          <a:pt x="188" y="4116"/>
                          <a:pt x="203" y="4256"/>
                        </a:cubicBezTo>
                        <a:cubicBezTo>
                          <a:pt x="156" y="4241"/>
                          <a:pt x="156" y="4225"/>
                          <a:pt x="141" y="4147"/>
                        </a:cubicBezTo>
                        <a:lnTo>
                          <a:pt x="141" y="4272"/>
                        </a:lnTo>
                        <a:cubicBezTo>
                          <a:pt x="156" y="4303"/>
                          <a:pt x="156" y="4334"/>
                          <a:pt x="172" y="4412"/>
                        </a:cubicBezTo>
                        <a:lnTo>
                          <a:pt x="125" y="4381"/>
                        </a:lnTo>
                        <a:lnTo>
                          <a:pt x="125" y="4381"/>
                        </a:lnTo>
                        <a:cubicBezTo>
                          <a:pt x="125" y="4552"/>
                          <a:pt x="172" y="4708"/>
                          <a:pt x="156" y="4911"/>
                        </a:cubicBezTo>
                        <a:cubicBezTo>
                          <a:pt x="158" y="4912"/>
                          <a:pt x="159" y="4912"/>
                          <a:pt x="161" y="4912"/>
                        </a:cubicBezTo>
                        <a:cubicBezTo>
                          <a:pt x="180" y="4912"/>
                          <a:pt x="209" y="4858"/>
                          <a:pt x="236" y="4858"/>
                        </a:cubicBezTo>
                        <a:cubicBezTo>
                          <a:pt x="253" y="4858"/>
                          <a:pt x="269" y="4881"/>
                          <a:pt x="281" y="4958"/>
                        </a:cubicBezTo>
                        <a:cubicBezTo>
                          <a:pt x="274" y="4965"/>
                          <a:pt x="261" y="4972"/>
                          <a:pt x="248" y="4972"/>
                        </a:cubicBezTo>
                        <a:cubicBezTo>
                          <a:pt x="238" y="4972"/>
                          <a:pt x="227" y="4966"/>
                          <a:pt x="222" y="4951"/>
                        </a:cubicBezTo>
                        <a:lnTo>
                          <a:pt x="222" y="4951"/>
                        </a:lnTo>
                        <a:cubicBezTo>
                          <a:pt x="226" y="4973"/>
                          <a:pt x="229" y="5004"/>
                          <a:pt x="219" y="5036"/>
                        </a:cubicBezTo>
                        <a:lnTo>
                          <a:pt x="188" y="4942"/>
                        </a:lnTo>
                        <a:lnTo>
                          <a:pt x="188" y="4942"/>
                        </a:lnTo>
                        <a:cubicBezTo>
                          <a:pt x="172" y="5036"/>
                          <a:pt x="219" y="4989"/>
                          <a:pt x="219" y="5067"/>
                        </a:cubicBezTo>
                        <a:cubicBezTo>
                          <a:pt x="188" y="5067"/>
                          <a:pt x="188" y="5114"/>
                          <a:pt x="172" y="5114"/>
                        </a:cubicBezTo>
                        <a:cubicBezTo>
                          <a:pt x="172" y="5098"/>
                          <a:pt x="188" y="5051"/>
                          <a:pt x="172" y="5020"/>
                        </a:cubicBezTo>
                        <a:cubicBezTo>
                          <a:pt x="172" y="5098"/>
                          <a:pt x="156" y="5207"/>
                          <a:pt x="125" y="5238"/>
                        </a:cubicBezTo>
                        <a:cubicBezTo>
                          <a:pt x="129" y="5235"/>
                          <a:pt x="133" y="5233"/>
                          <a:pt x="138" y="5233"/>
                        </a:cubicBezTo>
                        <a:cubicBezTo>
                          <a:pt x="154" y="5233"/>
                          <a:pt x="172" y="5253"/>
                          <a:pt x="172" y="5301"/>
                        </a:cubicBezTo>
                        <a:cubicBezTo>
                          <a:pt x="172" y="5456"/>
                          <a:pt x="141" y="5347"/>
                          <a:pt x="125" y="5441"/>
                        </a:cubicBezTo>
                        <a:cubicBezTo>
                          <a:pt x="141" y="5488"/>
                          <a:pt x="125" y="5581"/>
                          <a:pt x="156" y="5581"/>
                        </a:cubicBezTo>
                        <a:cubicBezTo>
                          <a:pt x="156" y="5628"/>
                          <a:pt x="141" y="5644"/>
                          <a:pt x="125" y="5659"/>
                        </a:cubicBezTo>
                        <a:cubicBezTo>
                          <a:pt x="152" y="5727"/>
                          <a:pt x="144" y="5973"/>
                          <a:pt x="172" y="5973"/>
                        </a:cubicBezTo>
                        <a:cubicBezTo>
                          <a:pt x="177" y="5973"/>
                          <a:pt x="182" y="5967"/>
                          <a:pt x="188" y="5955"/>
                        </a:cubicBezTo>
                        <a:lnTo>
                          <a:pt x="188" y="5940"/>
                        </a:lnTo>
                        <a:lnTo>
                          <a:pt x="188" y="5940"/>
                        </a:lnTo>
                        <a:cubicBezTo>
                          <a:pt x="234" y="6220"/>
                          <a:pt x="156" y="6501"/>
                          <a:pt x="188" y="6782"/>
                        </a:cubicBezTo>
                        <a:lnTo>
                          <a:pt x="172" y="6782"/>
                        </a:lnTo>
                        <a:cubicBezTo>
                          <a:pt x="188" y="6937"/>
                          <a:pt x="172" y="7125"/>
                          <a:pt x="203" y="7249"/>
                        </a:cubicBezTo>
                        <a:cubicBezTo>
                          <a:pt x="203" y="7291"/>
                          <a:pt x="191" y="7345"/>
                          <a:pt x="177" y="7345"/>
                        </a:cubicBezTo>
                        <a:cubicBezTo>
                          <a:pt x="175" y="7345"/>
                          <a:pt x="174" y="7344"/>
                          <a:pt x="172" y="7343"/>
                        </a:cubicBezTo>
                        <a:lnTo>
                          <a:pt x="172" y="7343"/>
                        </a:lnTo>
                        <a:cubicBezTo>
                          <a:pt x="172" y="7452"/>
                          <a:pt x="188" y="7467"/>
                          <a:pt x="172" y="7655"/>
                        </a:cubicBezTo>
                        <a:cubicBezTo>
                          <a:pt x="161" y="7610"/>
                          <a:pt x="154" y="7601"/>
                          <a:pt x="150" y="7601"/>
                        </a:cubicBezTo>
                        <a:cubicBezTo>
                          <a:pt x="149" y="7601"/>
                          <a:pt x="148" y="7602"/>
                          <a:pt x="147" y="7603"/>
                        </a:cubicBezTo>
                        <a:lnTo>
                          <a:pt x="147" y="7603"/>
                        </a:lnTo>
                        <a:cubicBezTo>
                          <a:pt x="147" y="7601"/>
                          <a:pt x="148" y="7599"/>
                          <a:pt x="148" y="7597"/>
                        </a:cubicBezTo>
                        <a:lnTo>
                          <a:pt x="148" y="7597"/>
                        </a:lnTo>
                        <a:cubicBezTo>
                          <a:pt x="147" y="7601"/>
                          <a:pt x="147" y="7603"/>
                          <a:pt x="146" y="7604"/>
                        </a:cubicBezTo>
                        <a:lnTo>
                          <a:pt x="146" y="7604"/>
                        </a:lnTo>
                        <a:cubicBezTo>
                          <a:pt x="147" y="7604"/>
                          <a:pt x="147" y="7604"/>
                          <a:pt x="147" y="7603"/>
                        </a:cubicBezTo>
                        <a:lnTo>
                          <a:pt x="147" y="7603"/>
                        </a:lnTo>
                        <a:cubicBezTo>
                          <a:pt x="132" y="7701"/>
                          <a:pt x="118" y="7748"/>
                          <a:pt x="156" y="7888"/>
                        </a:cubicBezTo>
                        <a:cubicBezTo>
                          <a:pt x="150" y="7880"/>
                          <a:pt x="144" y="7876"/>
                          <a:pt x="139" y="7876"/>
                        </a:cubicBezTo>
                        <a:cubicBezTo>
                          <a:pt x="110" y="7876"/>
                          <a:pt x="110" y="8024"/>
                          <a:pt x="110" y="8091"/>
                        </a:cubicBezTo>
                        <a:lnTo>
                          <a:pt x="141" y="7966"/>
                        </a:lnTo>
                        <a:cubicBezTo>
                          <a:pt x="156" y="8060"/>
                          <a:pt x="141" y="8138"/>
                          <a:pt x="141" y="8200"/>
                        </a:cubicBezTo>
                        <a:lnTo>
                          <a:pt x="94" y="8169"/>
                        </a:lnTo>
                        <a:lnTo>
                          <a:pt x="94" y="8169"/>
                        </a:lnTo>
                        <a:cubicBezTo>
                          <a:pt x="32" y="8496"/>
                          <a:pt x="203" y="8746"/>
                          <a:pt x="94" y="8995"/>
                        </a:cubicBezTo>
                        <a:cubicBezTo>
                          <a:pt x="99" y="9010"/>
                          <a:pt x="103" y="9015"/>
                          <a:pt x="106" y="9015"/>
                        </a:cubicBezTo>
                        <a:cubicBezTo>
                          <a:pt x="123" y="9015"/>
                          <a:pt x="128" y="8887"/>
                          <a:pt x="146" y="8887"/>
                        </a:cubicBezTo>
                        <a:cubicBezTo>
                          <a:pt x="149" y="8887"/>
                          <a:pt x="152" y="8891"/>
                          <a:pt x="156" y="8902"/>
                        </a:cubicBezTo>
                        <a:cubicBezTo>
                          <a:pt x="156" y="9058"/>
                          <a:pt x="78" y="9213"/>
                          <a:pt x="78" y="9260"/>
                        </a:cubicBezTo>
                        <a:cubicBezTo>
                          <a:pt x="47" y="9463"/>
                          <a:pt x="156" y="9447"/>
                          <a:pt x="141" y="9666"/>
                        </a:cubicBezTo>
                        <a:cubicBezTo>
                          <a:pt x="147" y="9653"/>
                          <a:pt x="159" y="9640"/>
                          <a:pt x="171" y="9640"/>
                        </a:cubicBezTo>
                        <a:cubicBezTo>
                          <a:pt x="189" y="9640"/>
                          <a:pt x="210" y="9667"/>
                          <a:pt x="219" y="9759"/>
                        </a:cubicBezTo>
                        <a:cubicBezTo>
                          <a:pt x="209" y="9857"/>
                          <a:pt x="181" y="9905"/>
                          <a:pt x="158" y="9905"/>
                        </a:cubicBezTo>
                        <a:cubicBezTo>
                          <a:pt x="143" y="9905"/>
                          <a:pt x="131" y="9888"/>
                          <a:pt x="125" y="9853"/>
                        </a:cubicBezTo>
                        <a:cubicBezTo>
                          <a:pt x="125" y="9821"/>
                          <a:pt x="125" y="9806"/>
                          <a:pt x="141" y="9806"/>
                        </a:cubicBezTo>
                        <a:cubicBezTo>
                          <a:pt x="129" y="9771"/>
                          <a:pt x="126" y="9727"/>
                          <a:pt x="119" y="9727"/>
                        </a:cubicBezTo>
                        <a:cubicBezTo>
                          <a:pt x="116" y="9727"/>
                          <a:pt x="114" y="9732"/>
                          <a:pt x="110" y="9744"/>
                        </a:cubicBezTo>
                        <a:lnTo>
                          <a:pt x="125" y="9775"/>
                        </a:lnTo>
                        <a:cubicBezTo>
                          <a:pt x="111" y="9831"/>
                          <a:pt x="110" y="10015"/>
                          <a:pt x="87" y="10015"/>
                        </a:cubicBezTo>
                        <a:cubicBezTo>
                          <a:pt x="84" y="10015"/>
                          <a:pt x="81" y="10013"/>
                          <a:pt x="78" y="10009"/>
                        </a:cubicBezTo>
                        <a:lnTo>
                          <a:pt x="78" y="10009"/>
                        </a:lnTo>
                        <a:cubicBezTo>
                          <a:pt x="84" y="10050"/>
                          <a:pt x="90" y="10066"/>
                          <a:pt x="95" y="10066"/>
                        </a:cubicBezTo>
                        <a:cubicBezTo>
                          <a:pt x="99" y="10066"/>
                          <a:pt x="102" y="10057"/>
                          <a:pt x="105" y="10041"/>
                        </a:cubicBezTo>
                        <a:lnTo>
                          <a:pt x="105" y="10041"/>
                        </a:lnTo>
                        <a:cubicBezTo>
                          <a:pt x="98" y="10196"/>
                          <a:pt x="107" y="10300"/>
                          <a:pt x="94" y="10461"/>
                        </a:cubicBezTo>
                        <a:cubicBezTo>
                          <a:pt x="105" y="10439"/>
                          <a:pt x="116" y="10417"/>
                          <a:pt x="122" y="10417"/>
                        </a:cubicBezTo>
                        <a:cubicBezTo>
                          <a:pt x="124" y="10417"/>
                          <a:pt x="125" y="10420"/>
                          <a:pt x="125" y="10429"/>
                        </a:cubicBezTo>
                        <a:cubicBezTo>
                          <a:pt x="110" y="10726"/>
                          <a:pt x="156" y="10570"/>
                          <a:pt x="172" y="10757"/>
                        </a:cubicBezTo>
                        <a:cubicBezTo>
                          <a:pt x="141" y="10866"/>
                          <a:pt x="110" y="10726"/>
                          <a:pt x="125" y="10913"/>
                        </a:cubicBezTo>
                        <a:cubicBezTo>
                          <a:pt x="119" y="10959"/>
                          <a:pt x="112" y="10975"/>
                          <a:pt x="103" y="10975"/>
                        </a:cubicBezTo>
                        <a:cubicBezTo>
                          <a:pt x="89" y="10975"/>
                          <a:pt x="73" y="10927"/>
                          <a:pt x="63" y="10897"/>
                        </a:cubicBezTo>
                        <a:lnTo>
                          <a:pt x="63" y="10897"/>
                        </a:lnTo>
                        <a:cubicBezTo>
                          <a:pt x="94" y="11069"/>
                          <a:pt x="47" y="11224"/>
                          <a:pt x="32" y="11334"/>
                        </a:cubicBezTo>
                        <a:lnTo>
                          <a:pt x="29" y="11320"/>
                        </a:lnTo>
                        <a:lnTo>
                          <a:pt x="29" y="11320"/>
                        </a:lnTo>
                        <a:cubicBezTo>
                          <a:pt x="32" y="11347"/>
                          <a:pt x="32" y="11371"/>
                          <a:pt x="32" y="11396"/>
                        </a:cubicBezTo>
                        <a:lnTo>
                          <a:pt x="63" y="11334"/>
                        </a:lnTo>
                        <a:lnTo>
                          <a:pt x="63" y="11334"/>
                        </a:lnTo>
                        <a:cubicBezTo>
                          <a:pt x="63" y="11396"/>
                          <a:pt x="63" y="11443"/>
                          <a:pt x="47" y="11443"/>
                        </a:cubicBezTo>
                        <a:cubicBezTo>
                          <a:pt x="51" y="11454"/>
                          <a:pt x="56" y="11457"/>
                          <a:pt x="63" y="11457"/>
                        </a:cubicBezTo>
                        <a:cubicBezTo>
                          <a:pt x="72" y="11457"/>
                          <a:pt x="85" y="11449"/>
                          <a:pt x="97" y="11449"/>
                        </a:cubicBezTo>
                        <a:cubicBezTo>
                          <a:pt x="112" y="11449"/>
                          <a:pt x="128" y="11460"/>
                          <a:pt x="141" y="11505"/>
                        </a:cubicBezTo>
                        <a:cubicBezTo>
                          <a:pt x="125" y="11583"/>
                          <a:pt x="156" y="11739"/>
                          <a:pt x="110" y="11755"/>
                        </a:cubicBezTo>
                        <a:cubicBezTo>
                          <a:pt x="115" y="11670"/>
                          <a:pt x="111" y="11651"/>
                          <a:pt x="102" y="11651"/>
                        </a:cubicBezTo>
                        <a:cubicBezTo>
                          <a:pt x="94" y="11651"/>
                          <a:pt x="84" y="11666"/>
                          <a:pt x="73" y="11666"/>
                        </a:cubicBezTo>
                        <a:cubicBezTo>
                          <a:pt x="68" y="11666"/>
                          <a:pt x="63" y="11662"/>
                          <a:pt x="59" y="11651"/>
                        </a:cubicBezTo>
                        <a:lnTo>
                          <a:pt x="59" y="11651"/>
                        </a:lnTo>
                        <a:cubicBezTo>
                          <a:pt x="59" y="11675"/>
                          <a:pt x="55" y="11699"/>
                          <a:pt x="47" y="11723"/>
                        </a:cubicBezTo>
                        <a:cubicBezTo>
                          <a:pt x="47" y="11719"/>
                          <a:pt x="47" y="11713"/>
                          <a:pt x="47" y="11708"/>
                        </a:cubicBezTo>
                        <a:lnTo>
                          <a:pt x="47" y="11708"/>
                        </a:lnTo>
                        <a:cubicBezTo>
                          <a:pt x="1" y="11926"/>
                          <a:pt x="94" y="11801"/>
                          <a:pt x="94" y="12035"/>
                        </a:cubicBezTo>
                        <a:cubicBezTo>
                          <a:pt x="90" y="12031"/>
                          <a:pt x="86" y="12029"/>
                          <a:pt x="82" y="12029"/>
                        </a:cubicBezTo>
                        <a:cubicBezTo>
                          <a:pt x="66" y="12029"/>
                          <a:pt x="56" y="12064"/>
                          <a:pt x="51" y="12094"/>
                        </a:cubicBezTo>
                        <a:lnTo>
                          <a:pt x="51" y="12094"/>
                        </a:lnTo>
                        <a:cubicBezTo>
                          <a:pt x="53" y="12083"/>
                          <a:pt x="58" y="12078"/>
                          <a:pt x="63" y="12078"/>
                        </a:cubicBezTo>
                        <a:cubicBezTo>
                          <a:pt x="78" y="12078"/>
                          <a:pt x="100" y="12118"/>
                          <a:pt x="110" y="12175"/>
                        </a:cubicBezTo>
                        <a:cubicBezTo>
                          <a:pt x="94" y="12316"/>
                          <a:pt x="125" y="12331"/>
                          <a:pt x="125" y="12409"/>
                        </a:cubicBezTo>
                        <a:lnTo>
                          <a:pt x="141" y="12316"/>
                        </a:lnTo>
                        <a:cubicBezTo>
                          <a:pt x="156" y="12347"/>
                          <a:pt x="156" y="12425"/>
                          <a:pt x="172" y="12534"/>
                        </a:cubicBezTo>
                        <a:cubicBezTo>
                          <a:pt x="145" y="12534"/>
                          <a:pt x="153" y="12465"/>
                          <a:pt x="146" y="12465"/>
                        </a:cubicBezTo>
                        <a:cubicBezTo>
                          <a:pt x="145" y="12465"/>
                          <a:pt x="143" y="12467"/>
                          <a:pt x="141" y="12472"/>
                        </a:cubicBezTo>
                        <a:cubicBezTo>
                          <a:pt x="188" y="12596"/>
                          <a:pt x="94" y="12737"/>
                          <a:pt x="125" y="12893"/>
                        </a:cubicBezTo>
                        <a:cubicBezTo>
                          <a:pt x="110" y="12970"/>
                          <a:pt x="78" y="12908"/>
                          <a:pt x="63" y="12970"/>
                        </a:cubicBezTo>
                        <a:cubicBezTo>
                          <a:pt x="94" y="13142"/>
                          <a:pt x="32" y="13158"/>
                          <a:pt x="63" y="13345"/>
                        </a:cubicBezTo>
                        <a:cubicBezTo>
                          <a:pt x="76" y="13325"/>
                          <a:pt x="81" y="13311"/>
                          <a:pt x="85" y="13311"/>
                        </a:cubicBezTo>
                        <a:cubicBezTo>
                          <a:pt x="92" y="13311"/>
                          <a:pt x="98" y="13340"/>
                          <a:pt x="125" y="13423"/>
                        </a:cubicBezTo>
                        <a:lnTo>
                          <a:pt x="94" y="13111"/>
                        </a:lnTo>
                        <a:lnTo>
                          <a:pt x="141" y="13313"/>
                        </a:lnTo>
                        <a:cubicBezTo>
                          <a:pt x="141" y="13220"/>
                          <a:pt x="125" y="13111"/>
                          <a:pt x="125" y="13048"/>
                        </a:cubicBezTo>
                        <a:lnTo>
                          <a:pt x="125" y="13048"/>
                        </a:lnTo>
                        <a:cubicBezTo>
                          <a:pt x="143" y="13103"/>
                          <a:pt x="151" y="13126"/>
                          <a:pt x="157" y="13126"/>
                        </a:cubicBezTo>
                        <a:cubicBezTo>
                          <a:pt x="161" y="13126"/>
                          <a:pt x="163" y="13120"/>
                          <a:pt x="167" y="13109"/>
                        </a:cubicBezTo>
                        <a:lnTo>
                          <a:pt x="167" y="13109"/>
                        </a:lnTo>
                        <a:cubicBezTo>
                          <a:pt x="131" y="13229"/>
                          <a:pt x="202" y="13350"/>
                          <a:pt x="172" y="13500"/>
                        </a:cubicBezTo>
                        <a:lnTo>
                          <a:pt x="78" y="13485"/>
                        </a:lnTo>
                        <a:lnTo>
                          <a:pt x="78" y="13485"/>
                        </a:lnTo>
                        <a:cubicBezTo>
                          <a:pt x="47" y="13719"/>
                          <a:pt x="125" y="13890"/>
                          <a:pt x="110" y="14171"/>
                        </a:cubicBezTo>
                        <a:lnTo>
                          <a:pt x="125" y="14077"/>
                        </a:lnTo>
                        <a:cubicBezTo>
                          <a:pt x="156" y="14124"/>
                          <a:pt x="125" y="14264"/>
                          <a:pt x="141" y="14358"/>
                        </a:cubicBezTo>
                        <a:cubicBezTo>
                          <a:pt x="137" y="14356"/>
                          <a:pt x="134" y="14355"/>
                          <a:pt x="132" y="14355"/>
                        </a:cubicBezTo>
                        <a:cubicBezTo>
                          <a:pt x="109" y="14355"/>
                          <a:pt x="106" y="14410"/>
                          <a:pt x="78" y="14451"/>
                        </a:cubicBezTo>
                        <a:cubicBezTo>
                          <a:pt x="80" y="14451"/>
                          <a:pt x="81" y="14451"/>
                          <a:pt x="81" y="14451"/>
                        </a:cubicBezTo>
                        <a:cubicBezTo>
                          <a:pt x="108" y="14451"/>
                          <a:pt x="81" y="14655"/>
                          <a:pt x="141" y="14685"/>
                        </a:cubicBezTo>
                        <a:lnTo>
                          <a:pt x="110" y="14810"/>
                        </a:lnTo>
                        <a:cubicBezTo>
                          <a:pt x="94" y="15044"/>
                          <a:pt x="188" y="15075"/>
                          <a:pt x="172" y="15309"/>
                        </a:cubicBezTo>
                        <a:cubicBezTo>
                          <a:pt x="141" y="15231"/>
                          <a:pt x="125" y="15340"/>
                          <a:pt x="94" y="15184"/>
                        </a:cubicBezTo>
                        <a:lnTo>
                          <a:pt x="94" y="15184"/>
                        </a:lnTo>
                        <a:cubicBezTo>
                          <a:pt x="94" y="15262"/>
                          <a:pt x="94" y="15324"/>
                          <a:pt x="110" y="15340"/>
                        </a:cubicBezTo>
                        <a:cubicBezTo>
                          <a:pt x="94" y="15371"/>
                          <a:pt x="156" y="15543"/>
                          <a:pt x="125" y="15605"/>
                        </a:cubicBezTo>
                        <a:cubicBezTo>
                          <a:pt x="141" y="15636"/>
                          <a:pt x="172" y="15652"/>
                          <a:pt x="172" y="15730"/>
                        </a:cubicBezTo>
                        <a:cubicBezTo>
                          <a:pt x="167" y="15734"/>
                          <a:pt x="164" y="15736"/>
                          <a:pt x="162" y="15737"/>
                        </a:cubicBezTo>
                        <a:lnTo>
                          <a:pt x="162" y="15737"/>
                        </a:lnTo>
                        <a:cubicBezTo>
                          <a:pt x="160" y="15732"/>
                          <a:pt x="159" y="15730"/>
                          <a:pt x="156" y="15730"/>
                        </a:cubicBezTo>
                        <a:lnTo>
                          <a:pt x="156" y="15730"/>
                        </a:lnTo>
                        <a:cubicBezTo>
                          <a:pt x="156" y="15730"/>
                          <a:pt x="156" y="15737"/>
                          <a:pt x="161" y="15737"/>
                        </a:cubicBezTo>
                        <a:cubicBezTo>
                          <a:pt x="161" y="15737"/>
                          <a:pt x="162" y="15737"/>
                          <a:pt x="162" y="15737"/>
                        </a:cubicBezTo>
                        <a:lnTo>
                          <a:pt x="162" y="15737"/>
                        </a:lnTo>
                        <a:cubicBezTo>
                          <a:pt x="170" y="15757"/>
                          <a:pt x="174" y="15816"/>
                          <a:pt x="187" y="15816"/>
                        </a:cubicBezTo>
                        <a:cubicBezTo>
                          <a:pt x="191" y="15816"/>
                          <a:pt x="196" y="15809"/>
                          <a:pt x="203" y="15792"/>
                        </a:cubicBezTo>
                        <a:lnTo>
                          <a:pt x="203" y="15792"/>
                        </a:lnTo>
                        <a:cubicBezTo>
                          <a:pt x="110" y="16026"/>
                          <a:pt x="219" y="16447"/>
                          <a:pt x="141" y="16634"/>
                        </a:cubicBezTo>
                        <a:cubicBezTo>
                          <a:pt x="141" y="16805"/>
                          <a:pt x="156" y="17008"/>
                          <a:pt x="156" y="17148"/>
                        </a:cubicBezTo>
                        <a:cubicBezTo>
                          <a:pt x="141" y="17133"/>
                          <a:pt x="141" y="17148"/>
                          <a:pt x="141" y="17117"/>
                        </a:cubicBezTo>
                        <a:lnTo>
                          <a:pt x="141" y="17117"/>
                        </a:lnTo>
                        <a:cubicBezTo>
                          <a:pt x="110" y="17320"/>
                          <a:pt x="234" y="17242"/>
                          <a:pt x="203" y="17476"/>
                        </a:cubicBezTo>
                        <a:cubicBezTo>
                          <a:pt x="193" y="17502"/>
                          <a:pt x="186" y="17511"/>
                          <a:pt x="181" y="17511"/>
                        </a:cubicBezTo>
                        <a:cubicBezTo>
                          <a:pt x="165" y="17511"/>
                          <a:pt x="167" y="17414"/>
                          <a:pt x="161" y="17414"/>
                        </a:cubicBezTo>
                        <a:cubicBezTo>
                          <a:pt x="160" y="17414"/>
                          <a:pt x="159" y="17418"/>
                          <a:pt x="156" y="17429"/>
                        </a:cubicBezTo>
                        <a:cubicBezTo>
                          <a:pt x="63" y="17460"/>
                          <a:pt x="172" y="17710"/>
                          <a:pt x="110" y="17865"/>
                        </a:cubicBezTo>
                        <a:lnTo>
                          <a:pt x="110" y="17834"/>
                        </a:lnTo>
                        <a:lnTo>
                          <a:pt x="110" y="17834"/>
                        </a:lnTo>
                        <a:cubicBezTo>
                          <a:pt x="78" y="17959"/>
                          <a:pt x="141" y="18130"/>
                          <a:pt x="141" y="18318"/>
                        </a:cubicBezTo>
                        <a:lnTo>
                          <a:pt x="125" y="18318"/>
                        </a:lnTo>
                        <a:cubicBezTo>
                          <a:pt x="172" y="18458"/>
                          <a:pt x="188" y="18707"/>
                          <a:pt x="203" y="18894"/>
                        </a:cubicBezTo>
                        <a:cubicBezTo>
                          <a:pt x="172" y="18853"/>
                          <a:pt x="175" y="18832"/>
                          <a:pt x="167" y="18832"/>
                        </a:cubicBezTo>
                        <a:cubicBezTo>
                          <a:pt x="163" y="18832"/>
                          <a:pt x="156" y="18837"/>
                          <a:pt x="141" y="18848"/>
                        </a:cubicBezTo>
                        <a:cubicBezTo>
                          <a:pt x="141" y="18926"/>
                          <a:pt x="203" y="18816"/>
                          <a:pt x="219" y="18988"/>
                        </a:cubicBezTo>
                        <a:cubicBezTo>
                          <a:pt x="188" y="19050"/>
                          <a:pt x="172" y="19159"/>
                          <a:pt x="141" y="19175"/>
                        </a:cubicBezTo>
                        <a:lnTo>
                          <a:pt x="125" y="19019"/>
                        </a:lnTo>
                        <a:lnTo>
                          <a:pt x="125" y="19019"/>
                        </a:lnTo>
                        <a:cubicBezTo>
                          <a:pt x="78" y="19113"/>
                          <a:pt x="141" y="19222"/>
                          <a:pt x="125" y="19315"/>
                        </a:cubicBezTo>
                        <a:lnTo>
                          <a:pt x="94" y="19300"/>
                        </a:lnTo>
                        <a:lnTo>
                          <a:pt x="94" y="19300"/>
                        </a:lnTo>
                        <a:cubicBezTo>
                          <a:pt x="110" y="19549"/>
                          <a:pt x="172" y="19549"/>
                          <a:pt x="156" y="19814"/>
                        </a:cubicBezTo>
                        <a:lnTo>
                          <a:pt x="188" y="19783"/>
                        </a:lnTo>
                        <a:lnTo>
                          <a:pt x="188" y="19783"/>
                        </a:lnTo>
                        <a:cubicBezTo>
                          <a:pt x="234" y="19923"/>
                          <a:pt x="141" y="19908"/>
                          <a:pt x="188" y="20048"/>
                        </a:cubicBezTo>
                        <a:lnTo>
                          <a:pt x="125" y="20095"/>
                        </a:lnTo>
                        <a:cubicBezTo>
                          <a:pt x="141" y="20188"/>
                          <a:pt x="188" y="20422"/>
                          <a:pt x="203" y="20594"/>
                        </a:cubicBezTo>
                        <a:cubicBezTo>
                          <a:pt x="156" y="20500"/>
                          <a:pt x="141" y="20297"/>
                          <a:pt x="110" y="20173"/>
                        </a:cubicBezTo>
                        <a:lnTo>
                          <a:pt x="110" y="20173"/>
                        </a:lnTo>
                        <a:cubicBezTo>
                          <a:pt x="110" y="20266"/>
                          <a:pt x="110" y="20500"/>
                          <a:pt x="141" y="20547"/>
                        </a:cubicBezTo>
                        <a:cubicBezTo>
                          <a:pt x="141" y="20500"/>
                          <a:pt x="125" y="20453"/>
                          <a:pt x="125" y="20422"/>
                        </a:cubicBezTo>
                        <a:lnTo>
                          <a:pt x="125" y="20422"/>
                        </a:lnTo>
                        <a:cubicBezTo>
                          <a:pt x="172" y="20531"/>
                          <a:pt x="203" y="20687"/>
                          <a:pt x="203" y="20874"/>
                        </a:cubicBezTo>
                        <a:cubicBezTo>
                          <a:pt x="200" y="20873"/>
                          <a:pt x="196" y="20873"/>
                          <a:pt x="193" y="20873"/>
                        </a:cubicBezTo>
                        <a:cubicBezTo>
                          <a:pt x="84" y="20873"/>
                          <a:pt x="169" y="21362"/>
                          <a:pt x="78" y="21498"/>
                        </a:cubicBezTo>
                        <a:cubicBezTo>
                          <a:pt x="125" y="21825"/>
                          <a:pt x="63" y="22152"/>
                          <a:pt x="63" y="22527"/>
                        </a:cubicBezTo>
                        <a:cubicBezTo>
                          <a:pt x="82" y="22501"/>
                          <a:pt x="94" y="22491"/>
                          <a:pt x="101" y="22491"/>
                        </a:cubicBezTo>
                        <a:cubicBezTo>
                          <a:pt x="129" y="22491"/>
                          <a:pt x="99" y="22623"/>
                          <a:pt x="144" y="22623"/>
                        </a:cubicBezTo>
                        <a:cubicBezTo>
                          <a:pt x="148" y="22623"/>
                          <a:pt x="152" y="22622"/>
                          <a:pt x="156" y="22620"/>
                        </a:cubicBezTo>
                        <a:cubicBezTo>
                          <a:pt x="172" y="22714"/>
                          <a:pt x="172" y="22745"/>
                          <a:pt x="156" y="22760"/>
                        </a:cubicBezTo>
                        <a:lnTo>
                          <a:pt x="110" y="23025"/>
                        </a:lnTo>
                        <a:cubicBezTo>
                          <a:pt x="104" y="23037"/>
                          <a:pt x="100" y="23041"/>
                          <a:pt x="97" y="23041"/>
                        </a:cubicBezTo>
                        <a:cubicBezTo>
                          <a:pt x="83" y="23041"/>
                          <a:pt x="88" y="22948"/>
                          <a:pt x="63" y="22948"/>
                        </a:cubicBezTo>
                        <a:cubicBezTo>
                          <a:pt x="63" y="23150"/>
                          <a:pt x="32" y="23025"/>
                          <a:pt x="1" y="23166"/>
                        </a:cubicBezTo>
                        <a:cubicBezTo>
                          <a:pt x="5" y="23162"/>
                          <a:pt x="9" y="23160"/>
                          <a:pt x="12" y="23160"/>
                        </a:cubicBezTo>
                        <a:cubicBezTo>
                          <a:pt x="35" y="23160"/>
                          <a:pt x="45" y="23243"/>
                          <a:pt x="32" y="23337"/>
                        </a:cubicBezTo>
                        <a:lnTo>
                          <a:pt x="78" y="23181"/>
                        </a:lnTo>
                        <a:lnTo>
                          <a:pt x="78" y="23181"/>
                        </a:lnTo>
                        <a:cubicBezTo>
                          <a:pt x="125" y="23462"/>
                          <a:pt x="1" y="23415"/>
                          <a:pt x="47" y="23696"/>
                        </a:cubicBezTo>
                        <a:lnTo>
                          <a:pt x="16" y="23618"/>
                        </a:lnTo>
                        <a:lnTo>
                          <a:pt x="16" y="23618"/>
                        </a:lnTo>
                        <a:cubicBezTo>
                          <a:pt x="47" y="23758"/>
                          <a:pt x="16" y="24132"/>
                          <a:pt x="94" y="24273"/>
                        </a:cubicBezTo>
                        <a:cubicBezTo>
                          <a:pt x="85" y="24291"/>
                          <a:pt x="76" y="24309"/>
                          <a:pt x="67" y="24309"/>
                        </a:cubicBezTo>
                        <a:cubicBezTo>
                          <a:pt x="60" y="24309"/>
                          <a:pt x="54" y="24299"/>
                          <a:pt x="47" y="24273"/>
                        </a:cubicBezTo>
                        <a:lnTo>
                          <a:pt x="47" y="24273"/>
                        </a:lnTo>
                        <a:cubicBezTo>
                          <a:pt x="47" y="24600"/>
                          <a:pt x="125" y="25021"/>
                          <a:pt x="94" y="25286"/>
                        </a:cubicBezTo>
                        <a:lnTo>
                          <a:pt x="63" y="25255"/>
                        </a:lnTo>
                        <a:lnTo>
                          <a:pt x="63" y="25255"/>
                        </a:lnTo>
                        <a:cubicBezTo>
                          <a:pt x="78" y="25317"/>
                          <a:pt x="110" y="25364"/>
                          <a:pt x="78" y="25457"/>
                        </a:cubicBezTo>
                        <a:cubicBezTo>
                          <a:pt x="78" y="25448"/>
                          <a:pt x="73" y="25439"/>
                          <a:pt x="69" y="25439"/>
                        </a:cubicBezTo>
                        <a:cubicBezTo>
                          <a:pt x="66" y="25439"/>
                          <a:pt x="63" y="25444"/>
                          <a:pt x="63" y="25457"/>
                        </a:cubicBezTo>
                        <a:cubicBezTo>
                          <a:pt x="63" y="25489"/>
                          <a:pt x="94" y="25629"/>
                          <a:pt x="94" y="25707"/>
                        </a:cubicBezTo>
                        <a:lnTo>
                          <a:pt x="63" y="25629"/>
                        </a:lnTo>
                        <a:lnTo>
                          <a:pt x="63" y="25629"/>
                        </a:lnTo>
                        <a:cubicBezTo>
                          <a:pt x="32" y="25972"/>
                          <a:pt x="125" y="26143"/>
                          <a:pt x="141" y="26424"/>
                        </a:cubicBezTo>
                        <a:cubicBezTo>
                          <a:pt x="78" y="26424"/>
                          <a:pt x="47" y="26673"/>
                          <a:pt x="47" y="26814"/>
                        </a:cubicBezTo>
                        <a:lnTo>
                          <a:pt x="32" y="26798"/>
                        </a:lnTo>
                        <a:lnTo>
                          <a:pt x="32" y="26798"/>
                        </a:lnTo>
                        <a:cubicBezTo>
                          <a:pt x="16" y="27188"/>
                          <a:pt x="78" y="27453"/>
                          <a:pt x="110" y="27811"/>
                        </a:cubicBezTo>
                        <a:cubicBezTo>
                          <a:pt x="48" y="28028"/>
                          <a:pt x="78" y="28551"/>
                          <a:pt x="48" y="28910"/>
                        </a:cubicBezTo>
                        <a:lnTo>
                          <a:pt x="48" y="28910"/>
                        </a:lnTo>
                        <a:cubicBezTo>
                          <a:pt x="49" y="28904"/>
                          <a:pt x="51" y="28902"/>
                          <a:pt x="54" y="28902"/>
                        </a:cubicBezTo>
                        <a:cubicBezTo>
                          <a:pt x="67" y="28902"/>
                          <a:pt x="94" y="28949"/>
                          <a:pt x="94" y="28996"/>
                        </a:cubicBezTo>
                        <a:cubicBezTo>
                          <a:pt x="79" y="29070"/>
                          <a:pt x="135" y="29215"/>
                          <a:pt x="86" y="29215"/>
                        </a:cubicBezTo>
                        <a:cubicBezTo>
                          <a:pt x="84" y="29215"/>
                          <a:pt x="81" y="29215"/>
                          <a:pt x="78" y="29214"/>
                        </a:cubicBezTo>
                        <a:lnTo>
                          <a:pt x="78" y="29183"/>
                        </a:lnTo>
                        <a:cubicBezTo>
                          <a:pt x="32" y="29246"/>
                          <a:pt x="47" y="29417"/>
                          <a:pt x="47" y="29542"/>
                        </a:cubicBezTo>
                        <a:lnTo>
                          <a:pt x="125" y="29573"/>
                        </a:lnTo>
                        <a:cubicBezTo>
                          <a:pt x="1" y="29916"/>
                          <a:pt x="156" y="30493"/>
                          <a:pt x="63" y="30680"/>
                        </a:cubicBezTo>
                        <a:cubicBezTo>
                          <a:pt x="78" y="30758"/>
                          <a:pt x="78" y="30867"/>
                          <a:pt x="94" y="30960"/>
                        </a:cubicBezTo>
                        <a:lnTo>
                          <a:pt x="63" y="30945"/>
                        </a:lnTo>
                        <a:cubicBezTo>
                          <a:pt x="47" y="31179"/>
                          <a:pt x="47" y="31303"/>
                          <a:pt x="47" y="31584"/>
                        </a:cubicBezTo>
                        <a:lnTo>
                          <a:pt x="16" y="31537"/>
                        </a:lnTo>
                        <a:lnTo>
                          <a:pt x="16" y="31537"/>
                        </a:lnTo>
                        <a:cubicBezTo>
                          <a:pt x="16" y="31693"/>
                          <a:pt x="141" y="31740"/>
                          <a:pt x="141" y="31880"/>
                        </a:cubicBezTo>
                        <a:lnTo>
                          <a:pt x="78" y="31927"/>
                        </a:lnTo>
                        <a:cubicBezTo>
                          <a:pt x="78" y="32223"/>
                          <a:pt x="32" y="32504"/>
                          <a:pt x="78" y="32784"/>
                        </a:cubicBezTo>
                        <a:cubicBezTo>
                          <a:pt x="78" y="32784"/>
                          <a:pt x="63" y="32769"/>
                          <a:pt x="47" y="32722"/>
                        </a:cubicBezTo>
                        <a:lnTo>
                          <a:pt x="47" y="32722"/>
                        </a:lnTo>
                        <a:cubicBezTo>
                          <a:pt x="47" y="32854"/>
                          <a:pt x="19" y="33209"/>
                          <a:pt x="82" y="33209"/>
                        </a:cubicBezTo>
                        <a:cubicBezTo>
                          <a:pt x="83" y="33209"/>
                          <a:pt x="85" y="33209"/>
                          <a:pt x="86" y="33209"/>
                        </a:cubicBezTo>
                        <a:lnTo>
                          <a:pt x="86" y="33209"/>
                        </a:lnTo>
                        <a:cubicBezTo>
                          <a:pt x="53" y="33241"/>
                          <a:pt x="95" y="33496"/>
                          <a:pt x="110" y="33642"/>
                        </a:cubicBezTo>
                        <a:lnTo>
                          <a:pt x="78" y="33626"/>
                        </a:lnTo>
                        <a:lnTo>
                          <a:pt x="78" y="33626"/>
                        </a:lnTo>
                        <a:cubicBezTo>
                          <a:pt x="125" y="33751"/>
                          <a:pt x="141" y="33751"/>
                          <a:pt x="156" y="33938"/>
                        </a:cubicBezTo>
                        <a:cubicBezTo>
                          <a:pt x="156" y="33957"/>
                          <a:pt x="151" y="33966"/>
                          <a:pt x="146" y="33966"/>
                        </a:cubicBezTo>
                        <a:cubicBezTo>
                          <a:pt x="141" y="33966"/>
                          <a:pt x="136" y="33958"/>
                          <a:pt x="136" y="33944"/>
                        </a:cubicBezTo>
                        <a:lnTo>
                          <a:pt x="136" y="33944"/>
                        </a:lnTo>
                        <a:cubicBezTo>
                          <a:pt x="116" y="34060"/>
                          <a:pt x="171" y="34041"/>
                          <a:pt x="156" y="34203"/>
                        </a:cubicBezTo>
                        <a:lnTo>
                          <a:pt x="125" y="34141"/>
                        </a:lnTo>
                        <a:lnTo>
                          <a:pt x="125" y="34141"/>
                        </a:lnTo>
                        <a:cubicBezTo>
                          <a:pt x="125" y="34281"/>
                          <a:pt x="141" y="34281"/>
                          <a:pt x="172" y="34359"/>
                        </a:cubicBezTo>
                        <a:cubicBezTo>
                          <a:pt x="188" y="34452"/>
                          <a:pt x="156" y="34639"/>
                          <a:pt x="125" y="34655"/>
                        </a:cubicBezTo>
                        <a:cubicBezTo>
                          <a:pt x="141" y="34671"/>
                          <a:pt x="172" y="34764"/>
                          <a:pt x="156" y="34842"/>
                        </a:cubicBezTo>
                        <a:cubicBezTo>
                          <a:pt x="153" y="34845"/>
                          <a:pt x="151" y="34846"/>
                          <a:pt x="149" y="34846"/>
                        </a:cubicBezTo>
                        <a:cubicBezTo>
                          <a:pt x="141" y="34846"/>
                          <a:pt x="141" y="34823"/>
                          <a:pt x="141" y="34811"/>
                        </a:cubicBezTo>
                        <a:lnTo>
                          <a:pt x="141" y="34811"/>
                        </a:lnTo>
                        <a:cubicBezTo>
                          <a:pt x="110" y="35060"/>
                          <a:pt x="188" y="35169"/>
                          <a:pt x="141" y="35341"/>
                        </a:cubicBezTo>
                        <a:cubicBezTo>
                          <a:pt x="125" y="35341"/>
                          <a:pt x="125" y="35357"/>
                          <a:pt x="125" y="35372"/>
                        </a:cubicBezTo>
                        <a:cubicBezTo>
                          <a:pt x="125" y="35201"/>
                          <a:pt x="125" y="35043"/>
                          <a:pt x="125" y="35029"/>
                        </a:cubicBezTo>
                        <a:cubicBezTo>
                          <a:pt x="92" y="35029"/>
                          <a:pt x="82" y="35115"/>
                          <a:pt x="63" y="35115"/>
                        </a:cubicBezTo>
                        <a:cubicBezTo>
                          <a:pt x="55" y="35115"/>
                          <a:pt x="45" y="35101"/>
                          <a:pt x="32" y="35060"/>
                        </a:cubicBezTo>
                        <a:lnTo>
                          <a:pt x="32" y="35060"/>
                        </a:lnTo>
                        <a:cubicBezTo>
                          <a:pt x="47" y="35201"/>
                          <a:pt x="125" y="35403"/>
                          <a:pt x="94" y="35559"/>
                        </a:cubicBezTo>
                        <a:cubicBezTo>
                          <a:pt x="94" y="35575"/>
                          <a:pt x="94" y="35575"/>
                          <a:pt x="94" y="35590"/>
                        </a:cubicBezTo>
                        <a:lnTo>
                          <a:pt x="78" y="35575"/>
                        </a:lnTo>
                        <a:lnTo>
                          <a:pt x="78" y="35575"/>
                        </a:lnTo>
                        <a:cubicBezTo>
                          <a:pt x="78" y="35606"/>
                          <a:pt x="78" y="35637"/>
                          <a:pt x="94" y="35668"/>
                        </a:cubicBezTo>
                        <a:cubicBezTo>
                          <a:pt x="78" y="35715"/>
                          <a:pt x="78" y="35746"/>
                          <a:pt x="78" y="35793"/>
                        </a:cubicBezTo>
                        <a:cubicBezTo>
                          <a:pt x="47" y="35809"/>
                          <a:pt x="63" y="35980"/>
                          <a:pt x="63" y="36058"/>
                        </a:cubicBezTo>
                        <a:cubicBezTo>
                          <a:pt x="65" y="36057"/>
                          <a:pt x="67" y="36056"/>
                          <a:pt x="69" y="36056"/>
                        </a:cubicBezTo>
                        <a:cubicBezTo>
                          <a:pt x="86" y="36056"/>
                          <a:pt x="92" y="36096"/>
                          <a:pt x="104" y="36096"/>
                        </a:cubicBezTo>
                        <a:cubicBezTo>
                          <a:pt x="109" y="36096"/>
                          <a:pt x="116" y="36087"/>
                          <a:pt x="125" y="36058"/>
                        </a:cubicBezTo>
                        <a:cubicBezTo>
                          <a:pt x="125" y="36048"/>
                          <a:pt x="125" y="36021"/>
                          <a:pt x="125" y="35980"/>
                        </a:cubicBezTo>
                        <a:cubicBezTo>
                          <a:pt x="125" y="35980"/>
                          <a:pt x="125" y="35964"/>
                          <a:pt x="110" y="35949"/>
                        </a:cubicBezTo>
                        <a:cubicBezTo>
                          <a:pt x="125" y="35949"/>
                          <a:pt x="125" y="35964"/>
                          <a:pt x="125" y="35964"/>
                        </a:cubicBezTo>
                        <a:cubicBezTo>
                          <a:pt x="125" y="35902"/>
                          <a:pt x="125" y="35840"/>
                          <a:pt x="125" y="35762"/>
                        </a:cubicBezTo>
                        <a:cubicBezTo>
                          <a:pt x="141" y="35824"/>
                          <a:pt x="156" y="35887"/>
                          <a:pt x="141" y="35980"/>
                        </a:cubicBezTo>
                        <a:cubicBezTo>
                          <a:pt x="156" y="36011"/>
                          <a:pt x="188" y="36058"/>
                          <a:pt x="203" y="36089"/>
                        </a:cubicBezTo>
                        <a:cubicBezTo>
                          <a:pt x="141" y="36198"/>
                          <a:pt x="110" y="36401"/>
                          <a:pt x="78" y="36432"/>
                        </a:cubicBezTo>
                        <a:cubicBezTo>
                          <a:pt x="94" y="36666"/>
                          <a:pt x="94" y="36993"/>
                          <a:pt x="172" y="37149"/>
                        </a:cubicBezTo>
                        <a:cubicBezTo>
                          <a:pt x="172" y="37227"/>
                          <a:pt x="141" y="37227"/>
                          <a:pt x="141" y="37258"/>
                        </a:cubicBezTo>
                        <a:cubicBezTo>
                          <a:pt x="125" y="37212"/>
                          <a:pt x="125" y="37165"/>
                          <a:pt x="110" y="37149"/>
                        </a:cubicBezTo>
                        <a:lnTo>
                          <a:pt x="110" y="37149"/>
                        </a:lnTo>
                        <a:cubicBezTo>
                          <a:pt x="141" y="37290"/>
                          <a:pt x="125" y="37555"/>
                          <a:pt x="172" y="37586"/>
                        </a:cubicBezTo>
                        <a:cubicBezTo>
                          <a:pt x="168" y="37634"/>
                          <a:pt x="162" y="37648"/>
                          <a:pt x="157" y="37648"/>
                        </a:cubicBezTo>
                        <a:cubicBezTo>
                          <a:pt x="149" y="37648"/>
                          <a:pt x="142" y="37624"/>
                          <a:pt x="139" y="37624"/>
                        </a:cubicBezTo>
                        <a:lnTo>
                          <a:pt x="139" y="37624"/>
                        </a:lnTo>
                        <a:cubicBezTo>
                          <a:pt x="136" y="37624"/>
                          <a:pt x="135" y="37645"/>
                          <a:pt x="141" y="37726"/>
                        </a:cubicBezTo>
                        <a:lnTo>
                          <a:pt x="125" y="37695"/>
                        </a:lnTo>
                        <a:lnTo>
                          <a:pt x="125" y="37695"/>
                        </a:lnTo>
                        <a:cubicBezTo>
                          <a:pt x="32" y="38163"/>
                          <a:pt x="266" y="38459"/>
                          <a:pt x="141" y="38973"/>
                        </a:cubicBezTo>
                        <a:cubicBezTo>
                          <a:pt x="156" y="38926"/>
                          <a:pt x="156" y="38911"/>
                          <a:pt x="172" y="38911"/>
                        </a:cubicBezTo>
                        <a:cubicBezTo>
                          <a:pt x="125" y="39503"/>
                          <a:pt x="219" y="40127"/>
                          <a:pt x="141" y="40704"/>
                        </a:cubicBezTo>
                        <a:cubicBezTo>
                          <a:pt x="125" y="40875"/>
                          <a:pt x="156" y="40891"/>
                          <a:pt x="188" y="40984"/>
                        </a:cubicBezTo>
                        <a:lnTo>
                          <a:pt x="141" y="41031"/>
                        </a:lnTo>
                        <a:lnTo>
                          <a:pt x="188" y="41202"/>
                        </a:lnTo>
                        <a:cubicBezTo>
                          <a:pt x="219" y="41436"/>
                          <a:pt x="78" y="41623"/>
                          <a:pt x="156" y="41935"/>
                        </a:cubicBezTo>
                        <a:lnTo>
                          <a:pt x="188" y="41888"/>
                        </a:lnTo>
                        <a:lnTo>
                          <a:pt x="188" y="41888"/>
                        </a:lnTo>
                        <a:cubicBezTo>
                          <a:pt x="172" y="41994"/>
                          <a:pt x="201" y="42232"/>
                          <a:pt x="160" y="42232"/>
                        </a:cubicBezTo>
                        <a:lnTo>
                          <a:pt x="160" y="42232"/>
                        </a:lnTo>
                        <a:cubicBezTo>
                          <a:pt x="159" y="42232"/>
                          <a:pt x="158" y="42231"/>
                          <a:pt x="156" y="42231"/>
                        </a:cubicBezTo>
                        <a:cubicBezTo>
                          <a:pt x="158" y="42232"/>
                          <a:pt x="159" y="42232"/>
                          <a:pt x="160" y="42232"/>
                        </a:cubicBezTo>
                        <a:cubicBezTo>
                          <a:pt x="160" y="42232"/>
                          <a:pt x="160" y="42232"/>
                          <a:pt x="160" y="42232"/>
                        </a:cubicBezTo>
                        <a:lnTo>
                          <a:pt x="160" y="42232"/>
                        </a:lnTo>
                        <a:cubicBezTo>
                          <a:pt x="174" y="42237"/>
                          <a:pt x="186" y="42267"/>
                          <a:pt x="172" y="42309"/>
                        </a:cubicBezTo>
                        <a:lnTo>
                          <a:pt x="156" y="42309"/>
                        </a:lnTo>
                        <a:lnTo>
                          <a:pt x="203" y="42574"/>
                        </a:lnTo>
                        <a:cubicBezTo>
                          <a:pt x="172" y="42793"/>
                          <a:pt x="110" y="42543"/>
                          <a:pt x="94" y="42855"/>
                        </a:cubicBezTo>
                        <a:cubicBezTo>
                          <a:pt x="108" y="42954"/>
                          <a:pt x="161" y="43142"/>
                          <a:pt x="182" y="43142"/>
                        </a:cubicBezTo>
                        <a:cubicBezTo>
                          <a:pt x="184" y="43142"/>
                          <a:pt x="186" y="43140"/>
                          <a:pt x="188" y="43135"/>
                        </a:cubicBezTo>
                        <a:cubicBezTo>
                          <a:pt x="188" y="43089"/>
                          <a:pt x="203" y="43026"/>
                          <a:pt x="219" y="43026"/>
                        </a:cubicBezTo>
                        <a:lnTo>
                          <a:pt x="234" y="43120"/>
                        </a:lnTo>
                        <a:cubicBezTo>
                          <a:pt x="262" y="43127"/>
                          <a:pt x="292" y="43149"/>
                          <a:pt x="321" y="43149"/>
                        </a:cubicBezTo>
                        <a:cubicBezTo>
                          <a:pt x="359" y="43149"/>
                          <a:pt x="395" y="43113"/>
                          <a:pt x="421" y="42964"/>
                        </a:cubicBezTo>
                        <a:lnTo>
                          <a:pt x="375" y="42793"/>
                        </a:lnTo>
                        <a:lnTo>
                          <a:pt x="406" y="42730"/>
                        </a:lnTo>
                        <a:lnTo>
                          <a:pt x="421" y="42886"/>
                        </a:lnTo>
                        <a:cubicBezTo>
                          <a:pt x="453" y="42793"/>
                          <a:pt x="421" y="42746"/>
                          <a:pt x="406" y="42683"/>
                        </a:cubicBezTo>
                        <a:cubicBezTo>
                          <a:pt x="421" y="42668"/>
                          <a:pt x="437" y="42637"/>
                          <a:pt x="437" y="42605"/>
                        </a:cubicBezTo>
                        <a:lnTo>
                          <a:pt x="375" y="42434"/>
                        </a:lnTo>
                        <a:cubicBezTo>
                          <a:pt x="377" y="42430"/>
                          <a:pt x="379" y="42428"/>
                          <a:pt x="382" y="42428"/>
                        </a:cubicBezTo>
                        <a:cubicBezTo>
                          <a:pt x="391" y="42428"/>
                          <a:pt x="403" y="42449"/>
                          <a:pt x="414" y="42449"/>
                        </a:cubicBezTo>
                        <a:cubicBezTo>
                          <a:pt x="423" y="42449"/>
                          <a:pt x="431" y="42435"/>
                          <a:pt x="437" y="42387"/>
                        </a:cubicBezTo>
                        <a:cubicBezTo>
                          <a:pt x="430" y="42370"/>
                          <a:pt x="423" y="42364"/>
                          <a:pt x="416" y="42364"/>
                        </a:cubicBezTo>
                        <a:cubicBezTo>
                          <a:pt x="403" y="42364"/>
                          <a:pt x="390" y="42386"/>
                          <a:pt x="380" y="42386"/>
                        </a:cubicBezTo>
                        <a:cubicBezTo>
                          <a:pt x="371" y="42386"/>
                          <a:pt x="364" y="42373"/>
                          <a:pt x="359" y="42325"/>
                        </a:cubicBezTo>
                        <a:cubicBezTo>
                          <a:pt x="390" y="42247"/>
                          <a:pt x="421" y="42263"/>
                          <a:pt x="390" y="42169"/>
                        </a:cubicBezTo>
                        <a:cubicBezTo>
                          <a:pt x="394" y="42165"/>
                          <a:pt x="398" y="42163"/>
                          <a:pt x="402" y="42163"/>
                        </a:cubicBezTo>
                        <a:cubicBezTo>
                          <a:pt x="408" y="42163"/>
                          <a:pt x="413" y="42169"/>
                          <a:pt x="417" y="42180"/>
                        </a:cubicBezTo>
                        <a:lnTo>
                          <a:pt x="417" y="42180"/>
                        </a:lnTo>
                        <a:cubicBezTo>
                          <a:pt x="409" y="42089"/>
                          <a:pt x="416" y="41976"/>
                          <a:pt x="375" y="41935"/>
                        </a:cubicBezTo>
                        <a:cubicBezTo>
                          <a:pt x="420" y="41845"/>
                          <a:pt x="378" y="41638"/>
                          <a:pt x="431" y="41638"/>
                        </a:cubicBezTo>
                        <a:cubicBezTo>
                          <a:pt x="433" y="41638"/>
                          <a:pt x="435" y="41638"/>
                          <a:pt x="437" y="41639"/>
                        </a:cubicBezTo>
                        <a:cubicBezTo>
                          <a:pt x="421" y="41608"/>
                          <a:pt x="390" y="41483"/>
                          <a:pt x="375" y="41390"/>
                        </a:cubicBezTo>
                        <a:lnTo>
                          <a:pt x="375" y="41390"/>
                        </a:lnTo>
                        <a:cubicBezTo>
                          <a:pt x="386" y="41413"/>
                          <a:pt x="395" y="41422"/>
                          <a:pt x="401" y="41422"/>
                        </a:cubicBezTo>
                        <a:cubicBezTo>
                          <a:pt x="436" y="41422"/>
                          <a:pt x="404" y="41123"/>
                          <a:pt x="461" y="41123"/>
                        </a:cubicBezTo>
                        <a:cubicBezTo>
                          <a:pt x="463" y="41123"/>
                          <a:pt x="466" y="41123"/>
                          <a:pt x="468" y="41124"/>
                        </a:cubicBezTo>
                        <a:cubicBezTo>
                          <a:pt x="410" y="41023"/>
                          <a:pt x="433" y="40757"/>
                          <a:pt x="411" y="40570"/>
                        </a:cubicBezTo>
                        <a:lnTo>
                          <a:pt x="411" y="40570"/>
                        </a:lnTo>
                        <a:cubicBezTo>
                          <a:pt x="410" y="40573"/>
                          <a:pt x="408" y="40576"/>
                          <a:pt x="406" y="40579"/>
                        </a:cubicBezTo>
                        <a:cubicBezTo>
                          <a:pt x="407" y="40571"/>
                          <a:pt x="408" y="40563"/>
                          <a:pt x="409" y="40556"/>
                        </a:cubicBezTo>
                        <a:lnTo>
                          <a:pt x="409" y="40556"/>
                        </a:lnTo>
                        <a:cubicBezTo>
                          <a:pt x="410" y="40560"/>
                          <a:pt x="411" y="40565"/>
                          <a:pt x="411" y="40570"/>
                        </a:cubicBezTo>
                        <a:lnTo>
                          <a:pt x="411" y="40570"/>
                        </a:lnTo>
                        <a:cubicBezTo>
                          <a:pt x="414" y="40562"/>
                          <a:pt x="413" y="40553"/>
                          <a:pt x="411" y="40546"/>
                        </a:cubicBezTo>
                        <a:lnTo>
                          <a:pt x="411" y="40546"/>
                        </a:lnTo>
                        <a:cubicBezTo>
                          <a:pt x="410" y="40549"/>
                          <a:pt x="410" y="40552"/>
                          <a:pt x="409" y="40556"/>
                        </a:cubicBezTo>
                        <a:lnTo>
                          <a:pt x="409" y="40556"/>
                        </a:lnTo>
                        <a:cubicBezTo>
                          <a:pt x="408" y="40548"/>
                          <a:pt x="407" y="40540"/>
                          <a:pt x="406" y="40532"/>
                        </a:cubicBezTo>
                        <a:lnTo>
                          <a:pt x="406" y="40532"/>
                        </a:lnTo>
                        <a:cubicBezTo>
                          <a:pt x="406" y="40532"/>
                          <a:pt x="409" y="40538"/>
                          <a:pt x="411" y="40546"/>
                        </a:cubicBezTo>
                        <a:lnTo>
                          <a:pt x="411" y="40546"/>
                        </a:lnTo>
                        <a:cubicBezTo>
                          <a:pt x="425" y="40462"/>
                          <a:pt x="439" y="40430"/>
                          <a:pt x="453" y="40361"/>
                        </a:cubicBezTo>
                        <a:cubicBezTo>
                          <a:pt x="390" y="40345"/>
                          <a:pt x="375" y="40174"/>
                          <a:pt x="343" y="40080"/>
                        </a:cubicBezTo>
                        <a:cubicBezTo>
                          <a:pt x="359" y="40045"/>
                          <a:pt x="371" y="40033"/>
                          <a:pt x="380" y="40033"/>
                        </a:cubicBezTo>
                        <a:cubicBezTo>
                          <a:pt x="407" y="40033"/>
                          <a:pt x="419" y="40130"/>
                          <a:pt x="456" y="40130"/>
                        </a:cubicBezTo>
                        <a:cubicBezTo>
                          <a:pt x="460" y="40130"/>
                          <a:pt x="464" y="40129"/>
                          <a:pt x="468" y="40127"/>
                        </a:cubicBezTo>
                        <a:cubicBezTo>
                          <a:pt x="425" y="40127"/>
                          <a:pt x="422" y="39918"/>
                          <a:pt x="386" y="39918"/>
                        </a:cubicBezTo>
                        <a:cubicBezTo>
                          <a:pt x="382" y="39918"/>
                          <a:pt x="379" y="39920"/>
                          <a:pt x="375" y="39924"/>
                        </a:cubicBezTo>
                        <a:cubicBezTo>
                          <a:pt x="421" y="39831"/>
                          <a:pt x="390" y="39846"/>
                          <a:pt x="453" y="39784"/>
                        </a:cubicBezTo>
                        <a:cubicBezTo>
                          <a:pt x="375" y="39768"/>
                          <a:pt x="437" y="39690"/>
                          <a:pt x="390" y="39597"/>
                        </a:cubicBezTo>
                        <a:cubicBezTo>
                          <a:pt x="421" y="39456"/>
                          <a:pt x="453" y="39566"/>
                          <a:pt x="437" y="39394"/>
                        </a:cubicBezTo>
                        <a:cubicBezTo>
                          <a:pt x="440" y="39379"/>
                          <a:pt x="444" y="39372"/>
                          <a:pt x="448" y="39372"/>
                        </a:cubicBezTo>
                        <a:cubicBezTo>
                          <a:pt x="464" y="39372"/>
                          <a:pt x="484" y="39472"/>
                          <a:pt x="484" y="39472"/>
                        </a:cubicBezTo>
                        <a:cubicBezTo>
                          <a:pt x="484" y="39371"/>
                          <a:pt x="468" y="39362"/>
                          <a:pt x="445" y="39362"/>
                        </a:cubicBezTo>
                        <a:cubicBezTo>
                          <a:pt x="440" y="39362"/>
                          <a:pt x="434" y="39363"/>
                          <a:pt x="428" y="39363"/>
                        </a:cubicBezTo>
                        <a:cubicBezTo>
                          <a:pt x="416" y="39363"/>
                          <a:pt x="403" y="39360"/>
                          <a:pt x="390" y="39347"/>
                        </a:cubicBezTo>
                        <a:cubicBezTo>
                          <a:pt x="375" y="39145"/>
                          <a:pt x="437" y="39254"/>
                          <a:pt x="468" y="39191"/>
                        </a:cubicBezTo>
                        <a:cubicBezTo>
                          <a:pt x="453" y="39067"/>
                          <a:pt x="406" y="38973"/>
                          <a:pt x="406" y="38880"/>
                        </a:cubicBezTo>
                        <a:cubicBezTo>
                          <a:pt x="406" y="38869"/>
                          <a:pt x="414" y="38858"/>
                          <a:pt x="418" y="38858"/>
                        </a:cubicBezTo>
                        <a:cubicBezTo>
                          <a:pt x="419" y="38858"/>
                          <a:pt x="420" y="38858"/>
                          <a:pt x="420" y="38859"/>
                        </a:cubicBezTo>
                        <a:lnTo>
                          <a:pt x="420" y="38859"/>
                        </a:lnTo>
                        <a:cubicBezTo>
                          <a:pt x="391" y="38732"/>
                          <a:pt x="421" y="38472"/>
                          <a:pt x="375" y="38318"/>
                        </a:cubicBezTo>
                        <a:cubicBezTo>
                          <a:pt x="375" y="38315"/>
                          <a:pt x="375" y="38313"/>
                          <a:pt x="375" y="38310"/>
                        </a:cubicBezTo>
                        <a:lnTo>
                          <a:pt x="375" y="38310"/>
                        </a:lnTo>
                        <a:cubicBezTo>
                          <a:pt x="358" y="38318"/>
                          <a:pt x="342" y="38325"/>
                          <a:pt x="330" y="38325"/>
                        </a:cubicBezTo>
                        <a:cubicBezTo>
                          <a:pt x="323" y="38325"/>
                          <a:pt x="317" y="38323"/>
                          <a:pt x="312" y="38318"/>
                        </a:cubicBezTo>
                        <a:cubicBezTo>
                          <a:pt x="312" y="38241"/>
                          <a:pt x="281" y="38178"/>
                          <a:pt x="312" y="38147"/>
                        </a:cubicBezTo>
                        <a:cubicBezTo>
                          <a:pt x="323" y="38134"/>
                          <a:pt x="331" y="38128"/>
                          <a:pt x="337" y="38128"/>
                        </a:cubicBezTo>
                        <a:cubicBezTo>
                          <a:pt x="366" y="38128"/>
                          <a:pt x="349" y="38256"/>
                          <a:pt x="375" y="38256"/>
                        </a:cubicBezTo>
                        <a:cubicBezTo>
                          <a:pt x="359" y="38100"/>
                          <a:pt x="312" y="37913"/>
                          <a:pt x="328" y="37804"/>
                        </a:cubicBezTo>
                        <a:cubicBezTo>
                          <a:pt x="330" y="37803"/>
                          <a:pt x="332" y="37802"/>
                          <a:pt x="334" y="37802"/>
                        </a:cubicBezTo>
                        <a:cubicBezTo>
                          <a:pt x="364" y="37802"/>
                          <a:pt x="354" y="37973"/>
                          <a:pt x="370" y="37973"/>
                        </a:cubicBezTo>
                        <a:cubicBezTo>
                          <a:pt x="375" y="37973"/>
                          <a:pt x="381" y="37960"/>
                          <a:pt x="390" y="37929"/>
                        </a:cubicBezTo>
                        <a:lnTo>
                          <a:pt x="390" y="37929"/>
                        </a:lnTo>
                        <a:lnTo>
                          <a:pt x="375" y="38100"/>
                        </a:lnTo>
                        <a:cubicBezTo>
                          <a:pt x="393" y="38067"/>
                          <a:pt x="403" y="38056"/>
                          <a:pt x="408" y="38056"/>
                        </a:cubicBezTo>
                        <a:cubicBezTo>
                          <a:pt x="420" y="38056"/>
                          <a:pt x="407" y="38121"/>
                          <a:pt x="421" y="38121"/>
                        </a:cubicBezTo>
                        <a:cubicBezTo>
                          <a:pt x="426" y="38121"/>
                          <a:pt x="436" y="38111"/>
                          <a:pt x="453" y="38085"/>
                        </a:cubicBezTo>
                        <a:cubicBezTo>
                          <a:pt x="468" y="37851"/>
                          <a:pt x="421" y="37820"/>
                          <a:pt x="437" y="37570"/>
                        </a:cubicBezTo>
                        <a:cubicBezTo>
                          <a:pt x="429" y="37558"/>
                          <a:pt x="423" y="37554"/>
                          <a:pt x="418" y="37554"/>
                        </a:cubicBezTo>
                        <a:cubicBezTo>
                          <a:pt x="410" y="37554"/>
                          <a:pt x="404" y="37564"/>
                          <a:pt x="397" y="37564"/>
                        </a:cubicBezTo>
                        <a:cubicBezTo>
                          <a:pt x="391" y="37564"/>
                          <a:pt x="385" y="37559"/>
                          <a:pt x="375" y="37539"/>
                        </a:cubicBezTo>
                        <a:cubicBezTo>
                          <a:pt x="328" y="37196"/>
                          <a:pt x="499" y="37274"/>
                          <a:pt x="437" y="37025"/>
                        </a:cubicBezTo>
                        <a:cubicBezTo>
                          <a:pt x="390" y="36962"/>
                          <a:pt x="328" y="36931"/>
                          <a:pt x="375" y="36744"/>
                        </a:cubicBezTo>
                        <a:lnTo>
                          <a:pt x="375" y="36744"/>
                        </a:lnTo>
                        <a:lnTo>
                          <a:pt x="421" y="36806"/>
                        </a:lnTo>
                        <a:cubicBezTo>
                          <a:pt x="437" y="36572"/>
                          <a:pt x="343" y="36682"/>
                          <a:pt x="375" y="36432"/>
                        </a:cubicBezTo>
                        <a:lnTo>
                          <a:pt x="375" y="36432"/>
                        </a:lnTo>
                        <a:cubicBezTo>
                          <a:pt x="403" y="36474"/>
                          <a:pt x="406" y="36593"/>
                          <a:pt x="406" y="36593"/>
                        </a:cubicBezTo>
                        <a:cubicBezTo>
                          <a:pt x="406" y="36593"/>
                          <a:pt x="406" y="36591"/>
                          <a:pt x="406" y="36588"/>
                        </a:cubicBezTo>
                        <a:cubicBezTo>
                          <a:pt x="453" y="36417"/>
                          <a:pt x="375" y="36463"/>
                          <a:pt x="375" y="36354"/>
                        </a:cubicBezTo>
                        <a:lnTo>
                          <a:pt x="421" y="36323"/>
                        </a:lnTo>
                        <a:cubicBezTo>
                          <a:pt x="421" y="36074"/>
                          <a:pt x="375" y="35793"/>
                          <a:pt x="375" y="35528"/>
                        </a:cubicBezTo>
                        <a:lnTo>
                          <a:pt x="375" y="35528"/>
                        </a:lnTo>
                        <a:cubicBezTo>
                          <a:pt x="384" y="35538"/>
                          <a:pt x="394" y="35559"/>
                          <a:pt x="404" y="35559"/>
                        </a:cubicBezTo>
                        <a:cubicBezTo>
                          <a:pt x="410" y="35559"/>
                          <a:pt x="416" y="35552"/>
                          <a:pt x="421" y="35528"/>
                        </a:cubicBezTo>
                        <a:cubicBezTo>
                          <a:pt x="390" y="35169"/>
                          <a:pt x="421" y="34780"/>
                          <a:pt x="453" y="34452"/>
                        </a:cubicBezTo>
                        <a:lnTo>
                          <a:pt x="406" y="34312"/>
                        </a:lnTo>
                        <a:cubicBezTo>
                          <a:pt x="406" y="34293"/>
                          <a:pt x="418" y="34279"/>
                          <a:pt x="427" y="34279"/>
                        </a:cubicBezTo>
                        <a:cubicBezTo>
                          <a:pt x="432" y="34279"/>
                          <a:pt x="437" y="34285"/>
                          <a:pt x="437" y="34296"/>
                        </a:cubicBezTo>
                        <a:cubicBezTo>
                          <a:pt x="444" y="34244"/>
                          <a:pt x="439" y="34233"/>
                          <a:pt x="431" y="34233"/>
                        </a:cubicBezTo>
                        <a:cubicBezTo>
                          <a:pt x="424" y="34233"/>
                          <a:pt x="416" y="34239"/>
                          <a:pt x="407" y="34239"/>
                        </a:cubicBezTo>
                        <a:cubicBezTo>
                          <a:pt x="401" y="34239"/>
                          <a:pt x="394" y="34235"/>
                          <a:pt x="390" y="34218"/>
                        </a:cubicBezTo>
                        <a:cubicBezTo>
                          <a:pt x="390" y="34177"/>
                          <a:pt x="404" y="34149"/>
                          <a:pt x="418" y="34149"/>
                        </a:cubicBezTo>
                        <a:cubicBezTo>
                          <a:pt x="425" y="34149"/>
                          <a:pt x="432" y="34156"/>
                          <a:pt x="437" y="34172"/>
                        </a:cubicBezTo>
                        <a:cubicBezTo>
                          <a:pt x="390" y="33938"/>
                          <a:pt x="359" y="33517"/>
                          <a:pt x="406" y="33268"/>
                        </a:cubicBezTo>
                        <a:lnTo>
                          <a:pt x="406" y="33268"/>
                        </a:lnTo>
                        <a:lnTo>
                          <a:pt x="406" y="33330"/>
                        </a:lnTo>
                        <a:cubicBezTo>
                          <a:pt x="437" y="33127"/>
                          <a:pt x="328" y="33112"/>
                          <a:pt x="359" y="32940"/>
                        </a:cubicBezTo>
                        <a:lnTo>
                          <a:pt x="359" y="32940"/>
                        </a:lnTo>
                        <a:lnTo>
                          <a:pt x="375" y="32971"/>
                        </a:lnTo>
                        <a:cubicBezTo>
                          <a:pt x="390" y="32550"/>
                          <a:pt x="343" y="32098"/>
                          <a:pt x="421" y="31787"/>
                        </a:cubicBezTo>
                        <a:cubicBezTo>
                          <a:pt x="359" y="31724"/>
                          <a:pt x="437" y="31381"/>
                          <a:pt x="359" y="31350"/>
                        </a:cubicBezTo>
                        <a:cubicBezTo>
                          <a:pt x="406" y="31116"/>
                          <a:pt x="421" y="31194"/>
                          <a:pt x="437" y="30867"/>
                        </a:cubicBezTo>
                        <a:cubicBezTo>
                          <a:pt x="453" y="30773"/>
                          <a:pt x="390" y="30727"/>
                          <a:pt x="375" y="30617"/>
                        </a:cubicBezTo>
                        <a:lnTo>
                          <a:pt x="421" y="30617"/>
                        </a:lnTo>
                        <a:lnTo>
                          <a:pt x="375" y="30477"/>
                        </a:lnTo>
                        <a:lnTo>
                          <a:pt x="437" y="30384"/>
                        </a:lnTo>
                        <a:lnTo>
                          <a:pt x="421" y="30290"/>
                        </a:lnTo>
                        <a:cubicBezTo>
                          <a:pt x="421" y="30337"/>
                          <a:pt x="406" y="30368"/>
                          <a:pt x="390" y="30368"/>
                        </a:cubicBezTo>
                        <a:cubicBezTo>
                          <a:pt x="359" y="30212"/>
                          <a:pt x="421" y="29978"/>
                          <a:pt x="437" y="29978"/>
                        </a:cubicBezTo>
                        <a:lnTo>
                          <a:pt x="406" y="29604"/>
                        </a:lnTo>
                        <a:cubicBezTo>
                          <a:pt x="421" y="29604"/>
                          <a:pt x="421" y="29666"/>
                          <a:pt x="437" y="29713"/>
                        </a:cubicBezTo>
                        <a:cubicBezTo>
                          <a:pt x="390" y="29526"/>
                          <a:pt x="484" y="29682"/>
                          <a:pt x="453" y="29495"/>
                        </a:cubicBezTo>
                        <a:lnTo>
                          <a:pt x="453" y="29495"/>
                        </a:lnTo>
                        <a:cubicBezTo>
                          <a:pt x="449" y="29503"/>
                          <a:pt x="445" y="29506"/>
                          <a:pt x="441" y="29506"/>
                        </a:cubicBezTo>
                        <a:cubicBezTo>
                          <a:pt x="429" y="29506"/>
                          <a:pt x="418" y="29479"/>
                          <a:pt x="406" y="29479"/>
                        </a:cubicBezTo>
                        <a:cubicBezTo>
                          <a:pt x="437" y="29386"/>
                          <a:pt x="437" y="29183"/>
                          <a:pt x="421" y="29027"/>
                        </a:cubicBezTo>
                        <a:lnTo>
                          <a:pt x="421" y="29027"/>
                        </a:lnTo>
                        <a:lnTo>
                          <a:pt x="453" y="29058"/>
                        </a:lnTo>
                        <a:cubicBezTo>
                          <a:pt x="468" y="28778"/>
                          <a:pt x="437" y="28466"/>
                          <a:pt x="437" y="28154"/>
                        </a:cubicBezTo>
                        <a:cubicBezTo>
                          <a:pt x="430" y="28203"/>
                          <a:pt x="417" y="28224"/>
                          <a:pt x="405" y="28224"/>
                        </a:cubicBezTo>
                        <a:cubicBezTo>
                          <a:pt x="389" y="28224"/>
                          <a:pt x="375" y="28191"/>
                          <a:pt x="375" y="28139"/>
                        </a:cubicBezTo>
                        <a:lnTo>
                          <a:pt x="421" y="28108"/>
                        </a:lnTo>
                        <a:cubicBezTo>
                          <a:pt x="416" y="28096"/>
                          <a:pt x="411" y="28092"/>
                          <a:pt x="407" y="28092"/>
                        </a:cubicBezTo>
                        <a:cubicBezTo>
                          <a:pt x="396" y="28092"/>
                          <a:pt x="390" y="28126"/>
                          <a:pt x="381" y="28126"/>
                        </a:cubicBezTo>
                        <a:cubicBezTo>
                          <a:pt x="375" y="28126"/>
                          <a:pt x="369" y="28114"/>
                          <a:pt x="359" y="28076"/>
                        </a:cubicBezTo>
                        <a:cubicBezTo>
                          <a:pt x="359" y="28026"/>
                          <a:pt x="372" y="28006"/>
                          <a:pt x="388" y="28006"/>
                        </a:cubicBezTo>
                        <a:cubicBezTo>
                          <a:pt x="406" y="28006"/>
                          <a:pt x="429" y="28034"/>
                          <a:pt x="437" y="28076"/>
                        </a:cubicBezTo>
                        <a:lnTo>
                          <a:pt x="421" y="27920"/>
                        </a:lnTo>
                        <a:cubicBezTo>
                          <a:pt x="437" y="27920"/>
                          <a:pt x="437" y="27952"/>
                          <a:pt x="453" y="27967"/>
                        </a:cubicBezTo>
                        <a:cubicBezTo>
                          <a:pt x="421" y="27905"/>
                          <a:pt x="499" y="27718"/>
                          <a:pt x="453" y="27624"/>
                        </a:cubicBezTo>
                        <a:lnTo>
                          <a:pt x="468" y="27624"/>
                        </a:lnTo>
                        <a:cubicBezTo>
                          <a:pt x="468" y="27312"/>
                          <a:pt x="453" y="27172"/>
                          <a:pt x="453" y="26907"/>
                        </a:cubicBezTo>
                        <a:cubicBezTo>
                          <a:pt x="406" y="26907"/>
                          <a:pt x="421" y="26798"/>
                          <a:pt x="375" y="26720"/>
                        </a:cubicBezTo>
                        <a:cubicBezTo>
                          <a:pt x="390" y="26533"/>
                          <a:pt x="421" y="26330"/>
                          <a:pt x="421" y="26097"/>
                        </a:cubicBezTo>
                        <a:cubicBezTo>
                          <a:pt x="414" y="26019"/>
                          <a:pt x="406" y="26007"/>
                          <a:pt x="396" y="26007"/>
                        </a:cubicBezTo>
                        <a:cubicBezTo>
                          <a:pt x="392" y="26007"/>
                          <a:pt x="387" y="26009"/>
                          <a:pt x="382" y="26009"/>
                        </a:cubicBezTo>
                        <a:cubicBezTo>
                          <a:pt x="376" y="26009"/>
                          <a:pt x="368" y="26005"/>
                          <a:pt x="359" y="25987"/>
                        </a:cubicBezTo>
                        <a:cubicBezTo>
                          <a:pt x="397" y="25975"/>
                          <a:pt x="404" y="25832"/>
                          <a:pt x="413" y="25832"/>
                        </a:cubicBezTo>
                        <a:cubicBezTo>
                          <a:pt x="416" y="25832"/>
                          <a:pt x="418" y="25841"/>
                          <a:pt x="421" y="25863"/>
                        </a:cubicBezTo>
                        <a:cubicBezTo>
                          <a:pt x="421" y="25598"/>
                          <a:pt x="421" y="25520"/>
                          <a:pt x="390" y="25177"/>
                        </a:cubicBezTo>
                        <a:cubicBezTo>
                          <a:pt x="378" y="25201"/>
                          <a:pt x="366" y="25234"/>
                          <a:pt x="361" y="25234"/>
                        </a:cubicBezTo>
                        <a:cubicBezTo>
                          <a:pt x="360" y="25234"/>
                          <a:pt x="359" y="25231"/>
                          <a:pt x="359" y="25224"/>
                        </a:cubicBezTo>
                        <a:cubicBezTo>
                          <a:pt x="345" y="25167"/>
                          <a:pt x="370" y="25097"/>
                          <a:pt x="386" y="25097"/>
                        </a:cubicBezTo>
                        <a:cubicBezTo>
                          <a:pt x="386" y="25097"/>
                          <a:pt x="387" y="25097"/>
                          <a:pt x="388" y="25097"/>
                        </a:cubicBezTo>
                        <a:lnTo>
                          <a:pt x="388" y="25097"/>
                        </a:lnTo>
                        <a:cubicBezTo>
                          <a:pt x="333" y="24710"/>
                          <a:pt x="498" y="24221"/>
                          <a:pt x="421" y="23914"/>
                        </a:cubicBezTo>
                        <a:lnTo>
                          <a:pt x="421" y="23914"/>
                        </a:lnTo>
                        <a:lnTo>
                          <a:pt x="421" y="23930"/>
                        </a:lnTo>
                        <a:lnTo>
                          <a:pt x="390" y="23618"/>
                        </a:lnTo>
                        <a:cubicBezTo>
                          <a:pt x="390" y="23576"/>
                          <a:pt x="391" y="23562"/>
                          <a:pt x="394" y="23562"/>
                        </a:cubicBezTo>
                        <a:cubicBezTo>
                          <a:pt x="398" y="23562"/>
                          <a:pt x="407" y="23617"/>
                          <a:pt x="420" y="23617"/>
                        </a:cubicBezTo>
                        <a:cubicBezTo>
                          <a:pt x="425" y="23617"/>
                          <a:pt x="431" y="23609"/>
                          <a:pt x="437" y="23587"/>
                        </a:cubicBezTo>
                        <a:cubicBezTo>
                          <a:pt x="375" y="23244"/>
                          <a:pt x="453" y="23057"/>
                          <a:pt x="406" y="22760"/>
                        </a:cubicBezTo>
                        <a:cubicBezTo>
                          <a:pt x="515" y="22542"/>
                          <a:pt x="390" y="21981"/>
                          <a:pt x="468" y="21685"/>
                        </a:cubicBezTo>
                        <a:lnTo>
                          <a:pt x="468" y="21685"/>
                        </a:lnTo>
                        <a:lnTo>
                          <a:pt x="437" y="21716"/>
                        </a:lnTo>
                        <a:cubicBezTo>
                          <a:pt x="421" y="21638"/>
                          <a:pt x="453" y="21622"/>
                          <a:pt x="468" y="21560"/>
                        </a:cubicBezTo>
                        <a:lnTo>
                          <a:pt x="468" y="21560"/>
                        </a:lnTo>
                        <a:cubicBezTo>
                          <a:pt x="445" y="21572"/>
                          <a:pt x="439" y="21608"/>
                          <a:pt x="431" y="21608"/>
                        </a:cubicBezTo>
                        <a:cubicBezTo>
                          <a:pt x="429" y="21608"/>
                          <a:pt x="426" y="21604"/>
                          <a:pt x="421" y="21591"/>
                        </a:cubicBezTo>
                        <a:cubicBezTo>
                          <a:pt x="390" y="20952"/>
                          <a:pt x="468" y="20251"/>
                          <a:pt x="484" y="19596"/>
                        </a:cubicBezTo>
                        <a:cubicBezTo>
                          <a:pt x="499" y="19346"/>
                          <a:pt x="343" y="19456"/>
                          <a:pt x="406" y="19144"/>
                        </a:cubicBezTo>
                        <a:lnTo>
                          <a:pt x="406" y="19144"/>
                        </a:lnTo>
                        <a:lnTo>
                          <a:pt x="468" y="19237"/>
                        </a:lnTo>
                        <a:cubicBezTo>
                          <a:pt x="406" y="18759"/>
                          <a:pt x="467" y="18250"/>
                          <a:pt x="423" y="17771"/>
                        </a:cubicBezTo>
                        <a:lnTo>
                          <a:pt x="423" y="17771"/>
                        </a:lnTo>
                        <a:cubicBezTo>
                          <a:pt x="427" y="17789"/>
                          <a:pt x="437" y="17796"/>
                          <a:pt x="437" y="17834"/>
                        </a:cubicBezTo>
                        <a:cubicBezTo>
                          <a:pt x="468" y="17725"/>
                          <a:pt x="437" y="17460"/>
                          <a:pt x="406" y="17460"/>
                        </a:cubicBezTo>
                        <a:cubicBezTo>
                          <a:pt x="421" y="17382"/>
                          <a:pt x="437" y="17429"/>
                          <a:pt x="453" y="17398"/>
                        </a:cubicBezTo>
                        <a:cubicBezTo>
                          <a:pt x="468" y="17289"/>
                          <a:pt x="406" y="17133"/>
                          <a:pt x="437" y="17086"/>
                        </a:cubicBezTo>
                        <a:cubicBezTo>
                          <a:pt x="440" y="17083"/>
                          <a:pt x="442" y="17082"/>
                          <a:pt x="444" y="17082"/>
                        </a:cubicBezTo>
                        <a:cubicBezTo>
                          <a:pt x="446" y="17082"/>
                          <a:pt x="447" y="17083"/>
                          <a:pt x="448" y="17085"/>
                        </a:cubicBezTo>
                        <a:lnTo>
                          <a:pt x="448" y="17085"/>
                        </a:lnTo>
                        <a:cubicBezTo>
                          <a:pt x="445" y="17000"/>
                          <a:pt x="457" y="16873"/>
                          <a:pt x="435" y="16873"/>
                        </a:cubicBezTo>
                        <a:cubicBezTo>
                          <a:pt x="431" y="16873"/>
                          <a:pt x="427" y="16876"/>
                          <a:pt x="421" y="16883"/>
                        </a:cubicBezTo>
                        <a:cubicBezTo>
                          <a:pt x="437" y="16696"/>
                          <a:pt x="406" y="16540"/>
                          <a:pt x="421" y="16400"/>
                        </a:cubicBezTo>
                        <a:cubicBezTo>
                          <a:pt x="375" y="16307"/>
                          <a:pt x="453" y="16088"/>
                          <a:pt x="390" y="16057"/>
                        </a:cubicBezTo>
                        <a:lnTo>
                          <a:pt x="390" y="16057"/>
                        </a:lnTo>
                        <a:cubicBezTo>
                          <a:pt x="392" y="16057"/>
                          <a:pt x="393" y="16058"/>
                          <a:pt x="394" y="16058"/>
                        </a:cubicBezTo>
                        <a:cubicBezTo>
                          <a:pt x="452" y="16058"/>
                          <a:pt x="436" y="15742"/>
                          <a:pt x="406" y="15621"/>
                        </a:cubicBezTo>
                        <a:lnTo>
                          <a:pt x="406" y="15621"/>
                        </a:lnTo>
                        <a:cubicBezTo>
                          <a:pt x="408" y="15627"/>
                          <a:pt x="410" y="15630"/>
                          <a:pt x="412" y="15630"/>
                        </a:cubicBezTo>
                        <a:cubicBezTo>
                          <a:pt x="420" y="15630"/>
                          <a:pt x="424" y="15564"/>
                          <a:pt x="441" y="15564"/>
                        </a:cubicBezTo>
                        <a:cubicBezTo>
                          <a:pt x="444" y="15564"/>
                          <a:pt x="448" y="15567"/>
                          <a:pt x="453" y="15574"/>
                        </a:cubicBezTo>
                        <a:cubicBezTo>
                          <a:pt x="453" y="15456"/>
                          <a:pt x="439" y="15339"/>
                          <a:pt x="411" y="15339"/>
                        </a:cubicBezTo>
                        <a:cubicBezTo>
                          <a:pt x="409" y="15339"/>
                          <a:pt x="408" y="15339"/>
                          <a:pt x="406" y="15340"/>
                        </a:cubicBezTo>
                        <a:cubicBezTo>
                          <a:pt x="484" y="15106"/>
                          <a:pt x="343" y="14857"/>
                          <a:pt x="453" y="14732"/>
                        </a:cubicBezTo>
                        <a:cubicBezTo>
                          <a:pt x="406" y="14342"/>
                          <a:pt x="390" y="13984"/>
                          <a:pt x="375" y="13641"/>
                        </a:cubicBezTo>
                        <a:lnTo>
                          <a:pt x="375" y="13641"/>
                        </a:lnTo>
                        <a:cubicBezTo>
                          <a:pt x="436" y="13656"/>
                          <a:pt x="377" y="14000"/>
                          <a:pt x="448" y="14000"/>
                        </a:cubicBezTo>
                        <a:cubicBezTo>
                          <a:pt x="449" y="14000"/>
                          <a:pt x="451" y="14000"/>
                          <a:pt x="453" y="13999"/>
                        </a:cubicBezTo>
                        <a:cubicBezTo>
                          <a:pt x="421" y="13672"/>
                          <a:pt x="359" y="13485"/>
                          <a:pt x="375" y="13158"/>
                        </a:cubicBezTo>
                        <a:cubicBezTo>
                          <a:pt x="378" y="13139"/>
                          <a:pt x="382" y="13132"/>
                          <a:pt x="385" y="13132"/>
                        </a:cubicBezTo>
                        <a:cubicBezTo>
                          <a:pt x="397" y="13132"/>
                          <a:pt x="409" y="13212"/>
                          <a:pt x="421" y="13235"/>
                        </a:cubicBezTo>
                        <a:cubicBezTo>
                          <a:pt x="390" y="12911"/>
                          <a:pt x="421" y="12601"/>
                          <a:pt x="391" y="12307"/>
                        </a:cubicBezTo>
                        <a:lnTo>
                          <a:pt x="391" y="12307"/>
                        </a:lnTo>
                        <a:cubicBezTo>
                          <a:pt x="394" y="12323"/>
                          <a:pt x="406" y="12349"/>
                          <a:pt x="406" y="12362"/>
                        </a:cubicBezTo>
                        <a:cubicBezTo>
                          <a:pt x="406" y="12316"/>
                          <a:pt x="421" y="12238"/>
                          <a:pt x="390" y="12238"/>
                        </a:cubicBezTo>
                        <a:lnTo>
                          <a:pt x="390" y="12300"/>
                        </a:lnTo>
                        <a:cubicBezTo>
                          <a:pt x="384" y="12312"/>
                          <a:pt x="379" y="12317"/>
                          <a:pt x="373" y="12317"/>
                        </a:cubicBezTo>
                        <a:cubicBezTo>
                          <a:pt x="335" y="12317"/>
                          <a:pt x="300" y="12102"/>
                          <a:pt x="284" y="12070"/>
                        </a:cubicBezTo>
                        <a:lnTo>
                          <a:pt x="284" y="12070"/>
                        </a:lnTo>
                        <a:cubicBezTo>
                          <a:pt x="291" y="12078"/>
                          <a:pt x="297" y="12081"/>
                          <a:pt x="302" y="12081"/>
                        </a:cubicBezTo>
                        <a:cubicBezTo>
                          <a:pt x="339" y="12081"/>
                          <a:pt x="320" y="11889"/>
                          <a:pt x="363" y="11889"/>
                        </a:cubicBezTo>
                        <a:cubicBezTo>
                          <a:pt x="374" y="11889"/>
                          <a:pt x="387" y="11899"/>
                          <a:pt x="406" y="11926"/>
                        </a:cubicBezTo>
                        <a:cubicBezTo>
                          <a:pt x="406" y="11898"/>
                          <a:pt x="393" y="11846"/>
                          <a:pt x="380" y="11846"/>
                        </a:cubicBezTo>
                        <a:cubicBezTo>
                          <a:pt x="378" y="11846"/>
                          <a:pt x="376" y="11846"/>
                          <a:pt x="375" y="11848"/>
                        </a:cubicBezTo>
                        <a:cubicBezTo>
                          <a:pt x="375" y="11813"/>
                          <a:pt x="380" y="11793"/>
                          <a:pt x="387" y="11793"/>
                        </a:cubicBezTo>
                        <a:cubicBezTo>
                          <a:pt x="392" y="11793"/>
                          <a:pt x="399" y="11805"/>
                          <a:pt x="406" y="11832"/>
                        </a:cubicBezTo>
                        <a:cubicBezTo>
                          <a:pt x="390" y="11630"/>
                          <a:pt x="359" y="11692"/>
                          <a:pt x="359" y="11505"/>
                        </a:cubicBezTo>
                        <a:cubicBezTo>
                          <a:pt x="375" y="11505"/>
                          <a:pt x="390" y="11552"/>
                          <a:pt x="406" y="11567"/>
                        </a:cubicBezTo>
                        <a:cubicBezTo>
                          <a:pt x="375" y="11474"/>
                          <a:pt x="343" y="11380"/>
                          <a:pt x="359" y="11224"/>
                        </a:cubicBezTo>
                        <a:cubicBezTo>
                          <a:pt x="359" y="11224"/>
                          <a:pt x="362" y="11222"/>
                          <a:pt x="365" y="11222"/>
                        </a:cubicBezTo>
                        <a:cubicBezTo>
                          <a:pt x="369" y="11222"/>
                          <a:pt x="375" y="11228"/>
                          <a:pt x="375" y="11256"/>
                        </a:cubicBezTo>
                        <a:lnTo>
                          <a:pt x="375" y="11256"/>
                        </a:lnTo>
                        <a:cubicBezTo>
                          <a:pt x="375" y="10991"/>
                          <a:pt x="297" y="10788"/>
                          <a:pt x="328" y="10492"/>
                        </a:cubicBezTo>
                        <a:lnTo>
                          <a:pt x="328" y="10492"/>
                        </a:lnTo>
                        <a:cubicBezTo>
                          <a:pt x="340" y="10510"/>
                          <a:pt x="348" y="10518"/>
                          <a:pt x="354" y="10518"/>
                        </a:cubicBezTo>
                        <a:cubicBezTo>
                          <a:pt x="376" y="10518"/>
                          <a:pt x="356" y="10395"/>
                          <a:pt x="406" y="10383"/>
                        </a:cubicBezTo>
                        <a:lnTo>
                          <a:pt x="390" y="10211"/>
                        </a:lnTo>
                        <a:lnTo>
                          <a:pt x="359" y="10289"/>
                        </a:lnTo>
                        <a:cubicBezTo>
                          <a:pt x="359" y="10149"/>
                          <a:pt x="328" y="10024"/>
                          <a:pt x="343" y="9899"/>
                        </a:cubicBezTo>
                        <a:lnTo>
                          <a:pt x="343" y="9899"/>
                        </a:lnTo>
                        <a:lnTo>
                          <a:pt x="359" y="10009"/>
                        </a:lnTo>
                        <a:lnTo>
                          <a:pt x="343" y="9744"/>
                        </a:lnTo>
                        <a:lnTo>
                          <a:pt x="328" y="9884"/>
                        </a:lnTo>
                        <a:cubicBezTo>
                          <a:pt x="297" y="9744"/>
                          <a:pt x="266" y="9899"/>
                          <a:pt x="281" y="9712"/>
                        </a:cubicBezTo>
                        <a:lnTo>
                          <a:pt x="281" y="9712"/>
                        </a:lnTo>
                        <a:cubicBezTo>
                          <a:pt x="281" y="9717"/>
                          <a:pt x="281" y="9720"/>
                          <a:pt x="281" y="9720"/>
                        </a:cubicBezTo>
                        <a:cubicBezTo>
                          <a:pt x="281" y="9720"/>
                          <a:pt x="284" y="9571"/>
                          <a:pt x="310" y="9500"/>
                        </a:cubicBezTo>
                        <a:lnTo>
                          <a:pt x="310" y="9500"/>
                        </a:lnTo>
                        <a:cubicBezTo>
                          <a:pt x="311" y="9503"/>
                          <a:pt x="312" y="9506"/>
                          <a:pt x="312" y="9510"/>
                        </a:cubicBezTo>
                        <a:lnTo>
                          <a:pt x="312" y="9494"/>
                        </a:lnTo>
                        <a:cubicBezTo>
                          <a:pt x="312" y="9496"/>
                          <a:pt x="311" y="9498"/>
                          <a:pt x="310" y="9500"/>
                        </a:cubicBezTo>
                        <a:lnTo>
                          <a:pt x="310" y="9500"/>
                        </a:lnTo>
                        <a:cubicBezTo>
                          <a:pt x="294" y="9425"/>
                          <a:pt x="266" y="9350"/>
                          <a:pt x="281" y="9260"/>
                        </a:cubicBezTo>
                        <a:cubicBezTo>
                          <a:pt x="285" y="9252"/>
                          <a:pt x="291" y="9249"/>
                          <a:pt x="299" y="9249"/>
                        </a:cubicBezTo>
                        <a:cubicBezTo>
                          <a:pt x="315" y="9249"/>
                          <a:pt x="336" y="9264"/>
                          <a:pt x="350" y="9264"/>
                        </a:cubicBezTo>
                        <a:cubicBezTo>
                          <a:pt x="354" y="9264"/>
                          <a:pt x="357" y="9263"/>
                          <a:pt x="359" y="9260"/>
                        </a:cubicBezTo>
                        <a:cubicBezTo>
                          <a:pt x="312" y="9198"/>
                          <a:pt x="343" y="8933"/>
                          <a:pt x="297" y="8839"/>
                        </a:cubicBezTo>
                        <a:lnTo>
                          <a:pt x="297" y="8839"/>
                        </a:lnTo>
                        <a:cubicBezTo>
                          <a:pt x="312" y="8871"/>
                          <a:pt x="343" y="8871"/>
                          <a:pt x="343" y="8871"/>
                        </a:cubicBezTo>
                        <a:lnTo>
                          <a:pt x="312" y="8808"/>
                        </a:lnTo>
                        <a:cubicBezTo>
                          <a:pt x="312" y="8761"/>
                          <a:pt x="321" y="8740"/>
                          <a:pt x="333" y="8740"/>
                        </a:cubicBezTo>
                        <a:cubicBezTo>
                          <a:pt x="336" y="8740"/>
                          <a:pt x="340" y="8742"/>
                          <a:pt x="343" y="8746"/>
                        </a:cubicBezTo>
                        <a:cubicBezTo>
                          <a:pt x="349" y="8679"/>
                          <a:pt x="344" y="8663"/>
                          <a:pt x="336" y="8663"/>
                        </a:cubicBezTo>
                        <a:cubicBezTo>
                          <a:pt x="328" y="8663"/>
                          <a:pt x="318" y="8678"/>
                          <a:pt x="312" y="8678"/>
                        </a:cubicBezTo>
                        <a:cubicBezTo>
                          <a:pt x="304" y="8678"/>
                          <a:pt x="301" y="8658"/>
                          <a:pt x="312" y="8574"/>
                        </a:cubicBezTo>
                        <a:cubicBezTo>
                          <a:pt x="312" y="8590"/>
                          <a:pt x="312" y="8590"/>
                          <a:pt x="328" y="8621"/>
                        </a:cubicBezTo>
                        <a:cubicBezTo>
                          <a:pt x="343" y="8387"/>
                          <a:pt x="297" y="8169"/>
                          <a:pt x="312" y="7951"/>
                        </a:cubicBezTo>
                        <a:cubicBezTo>
                          <a:pt x="319" y="7944"/>
                          <a:pt x="325" y="7941"/>
                          <a:pt x="329" y="7941"/>
                        </a:cubicBezTo>
                        <a:cubicBezTo>
                          <a:pt x="361" y="7941"/>
                          <a:pt x="340" y="8086"/>
                          <a:pt x="362" y="8086"/>
                        </a:cubicBezTo>
                        <a:cubicBezTo>
                          <a:pt x="365" y="8086"/>
                          <a:pt x="369" y="8082"/>
                          <a:pt x="375" y="8075"/>
                        </a:cubicBezTo>
                        <a:cubicBezTo>
                          <a:pt x="359" y="7764"/>
                          <a:pt x="312" y="7436"/>
                          <a:pt x="328" y="7125"/>
                        </a:cubicBezTo>
                        <a:lnTo>
                          <a:pt x="328" y="7125"/>
                        </a:lnTo>
                        <a:lnTo>
                          <a:pt x="312" y="7187"/>
                        </a:lnTo>
                        <a:cubicBezTo>
                          <a:pt x="234" y="7140"/>
                          <a:pt x="359" y="6969"/>
                          <a:pt x="312" y="6813"/>
                        </a:cubicBezTo>
                        <a:lnTo>
                          <a:pt x="312" y="6813"/>
                        </a:lnTo>
                        <a:cubicBezTo>
                          <a:pt x="328" y="6844"/>
                          <a:pt x="359" y="6860"/>
                          <a:pt x="359" y="6860"/>
                        </a:cubicBezTo>
                        <a:cubicBezTo>
                          <a:pt x="359" y="6641"/>
                          <a:pt x="328" y="6439"/>
                          <a:pt x="312" y="6127"/>
                        </a:cubicBezTo>
                        <a:lnTo>
                          <a:pt x="312" y="6127"/>
                        </a:lnTo>
                        <a:lnTo>
                          <a:pt x="328" y="6158"/>
                        </a:lnTo>
                        <a:cubicBezTo>
                          <a:pt x="343" y="6033"/>
                          <a:pt x="343" y="5846"/>
                          <a:pt x="343" y="5706"/>
                        </a:cubicBezTo>
                        <a:cubicBezTo>
                          <a:pt x="331" y="5682"/>
                          <a:pt x="329" y="5629"/>
                          <a:pt x="313" y="5629"/>
                        </a:cubicBezTo>
                        <a:cubicBezTo>
                          <a:pt x="309" y="5629"/>
                          <a:pt x="304" y="5633"/>
                          <a:pt x="297" y="5644"/>
                        </a:cubicBezTo>
                        <a:cubicBezTo>
                          <a:pt x="421" y="5238"/>
                          <a:pt x="234" y="4880"/>
                          <a:pt x="343" y="4521"/>
                        </a:cubicBezTo>
                        <a:lnTo>
                          <a:pt x="343" y="4521"/>
                        </a:lnTo>
                        <a:cubicBezTo>
                          <a:pt x="343" y="4557"/>
                          <a:pt x="353" y="4594"/>
                          <a:pt x="357" y="4594"/>
                        </a:cubicBezTo>
                        <a:cubicBezTo>
                          <a:pt x="358" y="4594"/>
                          <a:pt x="359" y="4591"/>
                          <a:pt x="359" y="4583"/>
                        </a:cubicBezTo>
                        <a:lnTo>
                          <a:pt x="343" y="4287"/>
                        </a:lnTo>
                        <a:cubicBezTo>
                          <a:pt x="297" y="4303"/>
                          <a:pt x="312" y="4318"/>
                          <a:pt x="281" y="4381"/>
                        </a:cubicBezTo>
                        <a:cubicBezTo>
                          <a:pt x="266" y="4350"/>
                          <a:pt x="250" y="4256"/>
                          <a:pt x="250" y="4194"/>
                        </a:cubicBezTo>
                        <a:lnTo>
                          <a:pt x="250" y="4194"/>
                        </a:lnTo>
                        <a:cubicBezTo>
                          <a:pt x="260" y="4232"/>
                          <a:pt x="269" y="4247"/>
                          <a:pt x="278" y="4247"/>
                        </a:cubicBezTo>
                        <a:cubicBezTo>
                          <a:pt x="299" y="4247"/>
                          <a:pt x="317" y="4174"/>
                          <a:pt x="328" y="4131"/>
                        </a:cubicBezTo>
                        <a:cubicBezTo>
                          <a:pt x="312" y="4131"/>
                          <a:pt x="312" y="4116"/>
                          <a:pt x="297" y="4116"/>
                        </a:cubicBezTo>
                        <a:cubicBezTo>
                          <a:pt x="359" y="3960"/>
                          <a:pt x="219" y="4100"/>
                          <a:pt x="266" y="3882"/>
                        </a:cubicBezTo>
                        <a:lnTo>
                          <a:pt x="266" y="3882"/>
                        </a:lnTo>
                        <a:lnTo>
                          <a:pt x="281" y="3898"/>
                        </a:lnTo>
                        <a:cubicBezTo>
                          <a:pt x="281" y="3804"/>
                          <a:pt x="250" y="3742"/>
                          <a:pt x="250" y="3648"/>
                        </a:cubicBezTo>
                        <a:cubicBezTo>
                          <a:pt x="256" y="3644"/>
                          <a:pt x="261" y="3643"/>
                          <a:pt x="265" y="3643"/>
                        </a:cubicBezTo>
                        <a:cubicBezTo>
                          <a:pt x="294" y="3643"/>
                          <a:pt x="285" y="3728"/>
                          <a:pt x="312" y="3742"/>
                        </a:cubicBezTo>
                        <a:cubicBezTo>
                          <a:pt x="312" y="3617"/>
                          <a:pt x="234" y="3492"/>
                          <a:pt x="266" y="3383"/>
                        </a:cubicBezTo>
                        <a:lnTo>
                          <a:pt x="266" y="3383"/>
                        </a:lnTo>
                        <a:cubicBezTo>
                          <a:pt x="281" y="3430"/>
                          <a:pt x="281" y="3508"/>
                          <a:pt x="297" y="3570"/>
                        </a:cubicBezTo>
                        <a:cubicBezTo>
                          <a:pt x="343" y="3445"/>
                          <a:pt x="328" y="3430"/>
                          <a:pt x="343" y="3336"/>
                        </a:cubicBezTo>
                        <a:lnTo>
                          <a:pt x="343" y="3336"/>
                        </a:lnTo>
                        <a:lnTo>
                          <a:pt x="328" y="3352"/>
                        </a:lnTo>
                        <a:lnTo>
                          <a:pt x="328" y="3352"/>
                        </a:lnTo>
                        <a:lnTo>
                          <a:pt x="359" y="3134"/>
                        </a:lnTo>
                        <a:lnTo>
                          <a:pt x="343" y="3196"/>
                        </a:lnTo>
                        <a:cubicBezTo>
                          <a:pt x="234" y="3040"/>
                          <a:pt x="328" y="2884"/>
                          <a:pt x="250" y="2666"/>
                        </a:cubicBezTo>
                        <a:lnTo>
                          <a:pt x="250" y="2666"/>
                        </a:lnTo>
                        <a:cubicBezTo>
                          <a:pt x="281" y="2748"/>
                          <a:pt x="295" y="2771"/>
                          <a:pt x="303" y="2771"/>
                        </a:cubicBezTo>
                        <a:cubicBezTo>
                          <a:pt x="314" y="2771"/>
                          <a:pt x="315" y="2727"/>
                          <a:pt x="337" y="2727"/>
                        </a:cubicBezTo>
                        <a:cubicBezTo>
                          <a:pt x="339" y="2727"/>
                          <a:pt x="341" y="2728"/>
                          <a:pt x="343" y="2728"/>
                        </a:cubicBezTo>
                        <a:cubicBezTo>
                          <a:pt x="358" y="2672"/>
                          <a:pt x="359" y="2602"/>
                          <a:pt x="371" y="2602"/>
                        </a:cubicBezTo>
                        <a:cubicBezTo>
                          <a:pt x="372" y="2602"/>
                          <a:pt x="373" y="2602"/>
                          <a:pt x="375" y="2604"/>
                        </a:cubicBezTo>
                        <a:cubicBezTo>
                          <a:pt x="343" y="2510"/>
                          <a:pt x="406" y="2448"/>
                          <a:pt x="359" y="2307"/>
                        </a:cubicBezTo>
                        <a:cubicBezTo>
                          <a:pt x="373" y="2307"/>
                          <a:pt x="362" y="2224"/>
                          <a:pt x="381" y="2224"/>
                        </a:cubicBezTo>
                        <a:cubicBezTo>
                          <a:pt x="383" y="2224"/>
                          <a:pt x="386" y="2226"/>
                          <a:pt x="390" y="2230"/>
                        </a:cubicBezTo>
                        <a:cubicBezTo>
                          <a:pt x="386" y="2193"/>
                          <a:pt x="381" y="2181"/>
                          <a:pt x="377" y="2181"/>
                        </a:cubicBezTo>
                        <a:cubicBezTo>
                          <a:pt x="366" y="2181"/>
                          <a:pt x="356" y="2246"/>
                          <a:pt x="346" y="2246"/>
                        </a:cubicBezTo>
                        <a:cubicBezTo>
                          <a:pt x="345" y="2246"/>
                          <a:pt x="344" y="2246"/>
                          <a:pt x="343" y="2245"/>
                        </a:cubicBezTo>
                        <a:cubicBezTo>
                          <a:pt x="297" y="2042"/>
                          <a:pt x="406" y="1777"/>
                          <a:pt x="343" y="1497"/>
                        </a:cubicBezTo>
                        <a:cubicBezTo>
                          <a:pt x="312" y="1263"/>
                          <a:pt x="266" y="1216"/>
                          <a:pt x="234" y="982"/>
                        </a:cubicBezTo>
                        <a:cubicBezTo>
                          <a:pt x="241" y="965"/>
                          <a:pt x="248" y="959"/>
                          <a:pt x="254" y="959"/>
                        </a:cubicBezTo>
                        <a:cubicBezTo>
                          <a:pt x="278" y="959"/>
                          <a:pt x="297" y="1045"/>
                          <a:pt x="297" y="1045"/>
                        </a:cubicBezTo>
                        <a:cubicBezTo>
                          <a:pt x="312" y="920"/>
                          <a:pt x="312" y="842"/>
                          <a:pt x="297" y="717"/>
                        </a:cubicBezTo>
                        <a:lnTo>
                          <a:pt x="297" y="717"/>
                        </a:lnTo>
                        <a:cubicBezTo>
                          <a:pt x="301" y="727"/>
                          <a:pt x="304" y="730"/>
                          <a:pt x="307" y="730"/>
                        </a:cubicBezTo>
                        <a:cubicBezTo>
                          <a:pt x="314" y="730"/>
                          <a:pt x="317" y="708"/>
                          <a:pt x="328" y="686"/>
                        </a:cubicBezTo>
                        <a:cubicBezTo>
                          <a:pt x="328" y="593"/>
                          <a:pt x="281" y="624"/>
                          <a:pt x="297" y="499"/>
                        </a:cubicBezTo>
                        <a:lnTo>
                          <a:pt x="297" y="499"/>
                        </a:lnTo>
                        <a:cubicBezTo>
                          <a:pt x="312" y="515"/>
                          <a:pt x="343" y="546"/>
                          <a:pt x="359" y="593"/>
                        </a:cubicBezTo>
                        <a:cubicBezTo>
                          <a:pt x="343" y="484"/>
                          <a:pt x="312" y="374"/>
                          <a:pt x="312" y="265"/>
                        </a:cubicBezTo>
                        <a:cubicBezTo>
                          <a:pt x="314" y="261"/>
                          <a:pt x="317" y="259"/>
                          <a:pt x="319" y="259"/>
                        </a:cubicBezTo>
                        <a:cubicBezTo>
                          <a:pt x="332" y="259"/>
                          <a:pt x="346" y="334"/>
                          <a:pt x="359" y="374"/>
                        </a:cubicBezTo>
                        <a:cubicBezTo>
                          <a:pt x="343" y="234"/>
                          <a:pt x="343" y="31"/>
                          <a:pt x="2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3709825" y="3116850"/>
                    <a:ext cx="12900" cy="1292225"/>
                  </a:xfrm>
                  <a:custGeom>
                    <a:avLst/>
                    <a:gdLst/>
                    <a:ahLst/>
                    <a:cxnLst/>
                    <a:rect l="l" t="t" r="r" b="b"/>
                    <a:pathLst>
                      <a:path w="516" h="51689" extrusionOk="0">
                        <a:moveTo>
                          <a:pt x="297" y="0"/>
                        </a:moveTo>
                        <a:lnTo>
                          <a:pt x="285" y="80"/>
                        </a:lnTo>
                        <a:lnTo>
                          <a:pt x="285" y="80"/>
                        </a:lnTo>
                        <a:cubicBezTo>
                          <a:pt x="288" y="75"/>
                          <a:pt x="291" y="73"/>
                          <a:pt x="294" y="73"/>
                        </a:cubicBezTo>
                        <a:cubicBezTo>
                          <a:pt x="303" y="73"/>
                          <a:pt x="314" y="85"/>
                          <a:pt x="323" y="100"/>
                        </a:cubicBezTo>
                        <a:lnTo>
                          <a:pt x="323" y="100"/>
                        </a:lnTo>
                        <a:cubicBezTo>
                          <a:pt x="315" y="52"/>
                          <a:pt x="307" y="15"/>
                          <a:pt x="297" y="0"/>
                        </a:cubicBezTo>
                        <a:close/>
                        <a:moveTo>
                          <a:pt x="285" y="80"/>
                        </a:moveTo>
                        <a:lnTo>
                          <a:pt x="285" y="80"/>
                        </a:lnTo>
                        <a:cubicBezTo>
                          <a:pt x="283" y="86"/>
                          <a:pt x="281" y="95"/>
                          <a:pt x="281" y="109"/>
                        </a:cubicBezTo>
                        <a:lnTo>
                          <a:pt x="285" y="80"/>
                        </a:lnTo>
                        <a:close/>
                        <a:moveTo>
                          <a:pt x="323" y="100"/>
                        </a:moveTo>
                        <a:cubicBezTo>
                          <a:pt x="328" y="135"/>
                          <a:pt x="333" y="176"/>
                          <a:pt x="337" y="219"/>
                        </a:cubicBezTo>
                        <a:lnTo>
                          <a:pt x="337" y="219"/>
                        </a:lnTo>
                        <a:cubicBezTo>
                          <a:pt x="340" y="191"/>
                          <a:pt x="338" y="155"/>
                          <a:pt x="328" y="109"/>
                        </a:cubicBezTo>
                        <a:cubicBezTo>
                          <a:pt x="326" y="106"/>
                          <a:pt x="325" y="103"/>
                          <a:pt x="323" y="100"/>
                        </a:cubicBezTo>
                        <a:close/>
                        <a:moveTo>
                          <a:pt x="337" y="219"/>
                        </a:moveTo>
                        <a:cubicBezTo>
                          <a:pt x="332" y="277"/>
                          <a:pt x="307" y="301"/>
                          <a:pt x="297" y="312"/>
                        </a:cubicBezTo>
                        <a:cubicBezTo>
                          <a:pt x="300" y="308"/>
                          <a:pt x="303" y="307"/>
                          <a:pt x="306" y="307"/>
                        </a:cubicBezTo>
                        <a:cubicBezTo>
                          <a:pt x="331" y="307"/>
                          <a:pt x="345" y="411"/>
                          <a:pt x="359" y="452"/>
                        </a:cubicBezTo>
                        <a:cubicBezTo>
                          <a:pt x="352" y="384"/>
                          <a:pt x="346" y="298"/>
                          <a:pt x="337" y="219"/>
                        </a:cubicBezTo>
                        <a:close/>
                        <a:moveTo>
                          <a:pt x="141" y="4692"/>
                        </a:moveTo>
                        <a:lnTo>
                          <a:pt x="141" y="4708"/>
                        </a:lnTo>
                        <a:cubicBezTo>
                          <a:pt x="142" y="4704"/>
                          <a:pt x="142" y="4699"/>
                          <a:pt x="143" y="4695"/>
                        </a:cubicBezTo>
                        <a:lnTo>
                          <a:pt x="143" y="4695"/>
                        </a:lnTo>
                        <a:cubicBezTo>
                          <a:pt x="142" y="4694"/>
                          <a:pt x="142" y="4693"/>
                          <a:pt x="141" y="4692"/>
                        </a:cubicBezTo>
                        <a:close/>
                        <a:moveTo>
                          <a:pt x="219" y="5908"/>
                        </a:moveTo>
                        <a:lnTo>
                          <a:pt x="219" y="5908"/>
                        </a:lnTo>
                        <a:cubicBezTo>
                          <a:pt x="219" y="5921"/>
                          <a:pt x="220" y="5930"/>
                          <a:pt x="222" y="5937"/>
                        </a:cubicBezTo>
                        <a:lnTo>
                          <a:pt x="222" y="5937"/>
                        </a:lnTo>
                        <a:cubicBezTo>
                          <a:pt x="221" y="5924"/>
                          <a:pt x="219" y="5914"/>
                          <a:pt x="219" y="5908"/>
                        </a:cubicBezTo>
                        <a:close/>
                        <a:moveTo>
                          <a:pt x="16" y="13469"/>
                        </a:moveTo>
                        <a:lnTo>
                          <a:pt x="30" y="13566"/>
                        </a:lnTo>
                        <a:lnTo>
                          <a:pt x="30" y="13566"/>
                        </a:lnTo>
                        <a:cubicBezTo>
                          <a:pt x="28" y="13534"/>
                          <a:pt x="24" y="13501"/>
                          <a:pt x="16" y="13469"/>
                        </a:cubicBezTo>
                        <a:close/>
                        <a:moveTo>
                          <a:pt x="47" y="13890"/>
                        </a:moveTo>
                        <a:lnTo>
                          <a:pt x="47" y="13890"/>
                        </a:lnTo>
                        <a:cubicBezTo>
                          <a:pt x="50" y="13930"/>
                          <a:pt x="54" y="13955"/>
                          <a:pt x="59" y="13968"/>
                        </a:cubicBezTo>
                        <a:lnTo>
                          <a:pt x="59" y="13968"/>
                        </a:lnTo>
                        <a:cubicBezTo>
                          <a:pt x="60" y="13941"/>
                          <a:pt x="56" y="13915"/>
                          <a:pt x="47" y="13890"/>
                        </a:cubicBezTo>
                        <a:close/>
                        <a:moveTo>
                          <a:pt x="146" y="14940"/>
                        </a:moveTo>
                        <a:cubicBezTo>
                          <a:pt x="145" y="14940"/>
                          <a:pt x="143" y="14943"/>
                          <a:pt x="141" y="14950"/>
                        </a:cubicBezTo>
                        <a:cubicBezTo>
                          <a:pt x="144" y="14960"/>
                          <a:pt x="147" y="14970"/>
                          <a:pt x="149" y="14980"/>
                        </a:cubicBezTo>
                        <a:lnTo>
                          <a:pt x="149" y="14980"/>
                        </a:lnTo>
                        <a:cubicBezTo>
                          <a:pt x="149" y="14960"/>
                          <a:pt x="149" y="14940"/>
                          <a:pt x="146" y="14940"/>
                        </a:cubicBezTo>
                        <a:close/>
                        <a:moveTo>
                          <a:pt x="149" y="14980"/>
                        </a:moveTo>
                        <a:cubicBezTo>
                          <a:pt x="149" y="14996"/>
                          <a:pt x="149" y="15012"/>
                          <a:pt x="153" y="15014"/>
                        </a:cubicBezTo>
                        <a:lnTo>
                          <a:pt x="153" y="15014"/>
                        </a:lnTo>
                        <a:cubicBezTo>
                          <a:pt x="152" y="15002"/>
                          <a:pt x="151" y="14991"/>
                          <a:pt x="149" y="14980"/>
                        </a:cubicBezTo>
                        <a:close/>
                        <a:moveTo>
                          <a:pt x="448" y="20469"/>
                        </a:moveTo>
                        <a:cubicBezTo>
                          <a:pt x="449" y="20488"/>
                          <a:pt x="450" y="20504"/>
                          <a:pt x="453" y="20515"/>
                        </a:cubicBezTo>
                        <a:cubicBezTo>
                          <a:pt x="453" y="20505"/>
                          <a:pt x="453" y="20479"/>
                          <a:pt x="448" y="20469"/>
                        </a:cubicBezTo>
                        <a:close/>
                        <a:moveTo>
                          <a:pt x="419" y="40912"/>
                        </a:moveTo>
                        <a:lnTo>
                          <a:pt x="419" y="40912"/>
                        </a:lnTo>
                        <a:cubicBezTo>
                          <a:pt x="420" y="40921"/>
                          <a:pt x="421" y="40929"/>
                          <a:pt x="421" y="40937"/>
                        </a:cubicBezTo>
                        <a:cubicBezTo>
                          <a:pt x="421" y="40926"/>
                          <a:pt x="420" y="40918"/>
                          <a:pt x="419" y="40912"/>
                        </a:cubicBezTo>
                        <a:close/>
                        <a:moveTo>
                          <a:pt x="124" y="41965"/>
                        </a:moveTo>
                        <a:cubicBezTo>
                          <a:pt x="123" y="41965"/>
                          <a:pt x="122" y="41966"/>
                          <a:pt x="122" y="41967"/>
                        </a:cubicBezTo>
                        <a:lnTo>
                          <a:pt x="122" y="41967"/>
                        </a:lnTo>
                        <a:cubicBezTo>
                          <a:pt x="123" y="41966"/>
                          <a:pt x="124" y="41966"/>
                          <a:pt x="125" y="41966"/>
                        </a:cubicBezTo>
                        <a:cubicBezTo>
                          <a:pt x="125" y="41966"/>
                          <a:pt x="124" y="41965"/>
                          <a:pt x="124" y="41965"/>
                        </a:cubicBezTo>
                        <a:close/>
                        <a:moveTo>
                          <a:pt x="349" y="42196"/>
                        </a:moveTo>
                        <a:cubicBezTo>
                          <a:pt x="344" y="42235"/>
                          <a:pt x="344" y="42280"/>
                          <a:pt x="344" y="42325"/>
                        </a:cubicBezTo>
                        <a:cubicBezTo>
                          <a:pt x="344" y="42329"/>
                          <a:pt x="342" y="42331"/>
                          <a:pt x="341" y="42331"/>
                        </a:cubicBezTo>
                        <a:cubicBezTo>
                          <a:pt x="336" y="42331"/>
                          <a:pt x="328" y="42316"/>
                          <a:pt x="328" y="42294"/>
                        </a:cubicBezTo>
                        <a:lnTo>
                          <a:pt x="328" y="42294"/>
                        </a:lnTo>
                        <a:cubicBezTo>
                          <a:pt x="328" y="42295"/>
                          <a:pt x="328" y="42295"/>
                          <a:pt x="328" y="42295"/>
                        </a:cubicBezTo>
                        <a:cubicBezTo>
                          <a:pt x="330" y="42295"/>
                          <a:pt x="339" y="42245"/>
                          <a:pt x="349" y="42196"/>
                        </a:cubicBezTo>
                        <a:close/>
                        <a:moveTo>
                          <a:pt x="79" y="42901"/>
                        </a:moveTo>
                        <a:cubicBezTo>
                          <a:pt x="79" y="42933"/>
                          <a:pt x="79" y="42964"/>
                          <a:pt x="79" y="43011"/>
                        </a:cubicBezTo>
                        <a:cubicBezTo>
                          <a:pt x="79" y="43011"/>
                          <a:pt x="79" y="43026"/>
                          <a:pt x="79" y="43026"/>
                        </a:cubicBezTo>
                        <a:cubicBezTo>
                          <a:pt x="79" y="43011"/>
                          <a:pt x="63" y="43011"/>
                          <a:pt x="63" y="42995"/>
                        </a:cubicBezTo>
                        <a:cubicBezTo>
                          <a:pt x="63" y="42933"/>
                          <a:pt x="63" y="42917"/>
                          <a:pt x="79" y="42901"/>
                        </a:cubicBezTo>
                        <a:close/>
                        <a:moveTo>
                          <a:pt x="281" y="218"/>
                        </a:moveTo>
                        <a:cubicBezTo>
                          <a:pt x="203" y="312"/>
                          <a:pt x="297" y="608"/>
                          <a:pt x="297" y="795"/>
                        </a:cubicBezTo>
                        <a:lnTo>
                          <a:pt x="234" y="717"/>
                        </a:lnTo>
                        <a:lnTo>
                          <a:pt x="281" y="920"/>
                        </a:lnTo>
                        <a:cubicBezTo>
                          <a:pt x="273" y="935"/>
                          <a:pt x="262" y="951"/>
                          <a:pt x="250" y="951"/>
                        </a:cubicBezTo>
                        <a:cubicBezTo>
                          <a:pt x="238" y="951"/>
                          <a:pt x="227" y="935"/>
                          <a:pt x="219" y="889"/>
                        </a:cubicBezTo>
                        <a:lnTo>
                          <a:pt x="219" y="889"/>
                        </a:lnTo>
                        <a:cubicBezTo>
                          <a:pt x="188" y="1028"/>
                          <a:pt x="249" y="1014"/>
                          <a:pt x="205" y="1135"/>
                        </a:cubicBezTo>
                        <a:lnTo>
                          <a:pt x="205" y="1135"/>
                        </a:lnTo>
                        <a:lnTo>
                          <a:pt x="203" y="1123"/>
                        </a:lnTo>
                        <a:cubicBezTo>
                          <a:pt x="203" y="1128"/>
                          <a:pt x="203" y="1134"/>
                          <a:pt x="203" y="1138"/>
                        </a:cubicBezTo>
                        <a:cubicBezTo>
                          <a:pt x="204" y="1137"/>
                          <a:pt x="204" y="1136"/>
                          <a:pt x="205" y="1135"/>
                        </a:cubicBezTo>
                        <a:lnTo>
                          <a:pt x="205" y="1135"/>
                        </a:lnTo>
                        <a:lnTo>
                          <a:pt x="219" y="1263"/>
                        </a:lnTo>
                        <a:cubicBezTo>
                          <a:pt x="216" y="1260"/>
                          <a:pt x="213" y="1259"/>
                          <a:pt x="210" y="1259"/>
                        </a:cubicBezTo>
                        <a:cubicBezTo>
                          <a:pt x="204" y="1259"/>
                          <a:pt x="199" y="1261"/>
                          <a:pt x="194" y="1261"/>
                        </a:cubicBezTo>
                        <a:cubicBezTo>
                          <a:pt x="185" y="1261"/>
                          <a:pt x="179" y="1253"/>
                          <a:pt x="188" y="1200"/>
                        </a:cubicBezTo>
                        <a:lnTo>
                          <a:pt x="188" y="1200"/>
                        </a:lnTo>
                        <a:cubicBezTo>
                          <a:pt x="141" y="1450"/>
                          <a:pt x="234" y="1606"/>
                          <a:pt x="188" y="1699"/>
                        </a:cubicBezTo>
                        <a:lnTo>
                          <a:pt x="172" y="1668"/>
                        </a:lnTo>
                        <a:lnTo>
                          <a:pt x="172" y="1668"/>
                        </a:lnTo>
                        <a:cubicBezTo>
                          <a:pt x="187" y="1828"/>
                          <a:pt x="198" y="1846"/>
                          <a:pt x="212" y="1846"/>
                        </a:cubicBezTo>
                        <a:cubicBezTo>
                          <a:pt x="216" y="1846"/>
                          <a:pt x="220" y="1844"/>
                          <a:pt x="224" y="1844"/>
                        </a:cubicBezTo>
                        <a:cubicBezTo>
                          <a:pt x="238" y="1844"/>
                          <a:pt x="256" y="1857"/>
                          <a:pt x="281" y="1964"/>
                        </a:cubicBezTo>
                        <a:lnTo>
                          <a:pt x="172" y="2136"/>
                        </a:lnTo>
                        <a:lnTo>
                          <a:pt x="203" y="2167"/>
                        </a:lnTo>
                        <a:cubicBezTo>
                          <a:pt x="203" y="2195"/>
                          <a:pt x="203" y="2263"/>
                          <a:pt x="191" y="2263"/>
                        </a:cubicBezTo>
                        <a:cubicBezTo>
                          <a:pt x="190" y="2263"/>
                          <a:pt x="189" y="2262"/>
                          <a:pt x="188" y="2261"/>
                        </a:cubicBezTo>
                        <a:lnTo>
                          <a:pt x="188" y="2261"/>
                        </a:lnTo>
                        <a:cubicBezTo>
                          <a:pt x="197" y="2299"/>
                          <a:pt x="203" y="2311"/>
                          <a:pt x="206" y="2311"/>
                        </a:cubicBezTo>
                        <a:cubicBezTo>
                          <a:pt x="211" y="2311"/>
                          <a:pt x="213" y="2284"/>
                          <a:pt x="220" y="2284"/>
                        </a:cubicBezTo>
                        <a:cubicBezTo>
                          <a:pt x="223" y="2284"/>
                          <a:pt x="228" y="2290"/>
                          <a:pt x="234" y="2307"/>
                        </a:cubicBezTo>
                        <a:cubicBezTo>
                          <a:pt x="188" y="2479"/>
                          <a:pt x="250" y="2775"/>
                          <a:pt x="188" y="2806"/>
                        </a:cubicBezTo>
                        <a:cubicBezTo>
                          <a:pt x="192" y="2814"/>
                          <a:pt x="195" y="2818"/>
                          <a:pt x="198" y="2818"/>
                        </a:cubicBezTo>
                        <a:cubicBezTo>
                          <a:pt x="209" y="2818"/>
                          <a:pt x="210" y="2760"/>
                          <a:pt x="216" y="2760"/>
                        </a:cubicBezTo>
                        <a:cubicBezTo>
                          <a:pt x="219" y="2760"/>
                          <a:pt x="225" y="2779"/>
                          <a:pt x="234" y="2837"/>
                        </a:cubicBezTo>
                        <a:cubicBezTo>
                          <a:pt x="156" y="2884"/>
                          <a:pt x="250" y="3040"/>
                          <a:pt x="219" y="3196"/>
                        </a:cubicBezTo>
                        <a:cubicBezTo>
                          <a:pt x="187" y="3164"/>
                          <a:pt x="184" y="3088"/>
                          <a:pt x="176" y="3088"/>
                        </a:cubicBezTo>
                        <a:cubicBezTo>
                          <a:pt x="172" y="3088"/>
                          <a:pt x="166" y="3105"/>
                          <a:pt x="156" y="3149"/>
                        </a:cubicBezTo>
                        <a:cubicBezTo>
                          <a:pt x="219" y="3243"/>
                          <a:pt x="141" y="3461"/>
                          <a:pt x="156" y="3586"/>
                        </a:cubicBezTo>
                        <a:cubicBezTo>
                          <a:pt x="203" y="3586"/>
                          <a:pt x="172" y="3866"/>
                          <a:pt x="188" y="4084"/>
                        </a:cubicBezTo>
                        <a:cubicBezTo>
                          <a:pt x="187" y="4084"/>
                          <a:pt x="187" y="4084"/>
                          <a:pt x="187" y="4084"/>
                        </a:cubicBezTo>
                        <a:cubicBezTo>
                          <a:pt x="172" y="4084"/>
                          <a:pt x="172" y="4490"/>
                          <a:pt x="143" y="4695"/>
                        </a:cubicBezTo>
                        <a:lnTo>
                          <a:pt x="143" y="4695"/>
                        </a:lnTo>
                        <a:cubicBezTo>
                          <a:pt x="188" y="4745"/>
                          <a:pt x="188" y="4944"/>
                          <a:pt x="188" y="5098"/>
                        </a:cubicBezTo>
                        <a:cubicBezTo>
                          <a:pt x="156" y="5098"/>
                          <a:pt x="141" y="5067"/>
                          <a:pt x="125" y="4973"/>
                        </a:cubicBezTo>
                        <a:lnTo>
                          <a:pt x="125" y="5129"/>
                        </a:lnTo>
                        <a:cubicBezTo>
                          <a:pt x="156" y="5160"/>
                          <a:pt x="156" y="5207"/>
                          <a:pt x="172" y="5300"/>
                        </a:cubicBezTo>
                        <a:lnTo>
                          <a:pt x="125" y="5254"/>
                        </a:lnTo>
                        <a:lnTo>
                          <a:pt x="125" y="5254"/>
                        </a:lnTo>
                        <a:cubicBezTo>
                          <a:pt x="125" y="5456"/>
                          <a:pt x="172" y="5643"/>
                          <a:pt x="141" y="5893"/>
                        </a:cubicBezTo>
                        <a:cubicBezTo>
                          <a:pt x="143" y="5893"/>
                          <a:pt x="144" y="5894"/>
                          <a:pt x="146" y="5894"/>
                        </a:cubicBezTo>
                        <a:cubicBezTo>
                          <a:pt x="174" y="5894"/>
                          <a:pt x="206" y="5823"/>
                          <a:pt x="234" y="5823"/>
                        </a:cubicBezTo>
                        <a:cubicBezTo>
                          <a:pt x="253" y="5823"/>
                          <a:pt x="269" y="5854"/>
                          <a:pt x="281" y="5955"/>
                        </a:cubicBezTo>
                        <a:cubicBezTo>
                          <a:pt x="271" y="5955"/>
                          <a:pt x="260" y="5957"/>
                          <a:pt x="251" y="5957"/>
                        </a:cubicBezTo>
                        <a:cubicBezTo>
                          <a:pt x="238" y="5957"/>
                          <a:pt x="227" y="5953"/>
                          <a:pt x="222" y="5937"/>
                        </a:cubicBezTo>
                        <a:lnTo>
                          <a:pt x="222" y="5937"/>
                        </a:lnTo>
                        <a:cubicBezTo>
                          <a:pt x="226" y="5964"/>
                          <a:pt x="229" y="6002"/>
                          <a:pt x="219" y="6033"/>
                        </a:cubicBezTo>
                        <a:lnTo>
                          <a:pt x="188" y="5924"/>
                        </a:lnTo>
                        <a:lnTo>
                          <a:pt x="188" y="5924"/>
                        </a:lnTo>
                        <a:cubicBezTo>
                          <a:pt x="172" y="6033"/>
                          <a:pt x="219" y="5986"/>
                          <a:pt x="219" y="6080"/>
                        </a:cubicBezTo>
                        <a:cubicBezTo>
                          <a:pt x="216" y="6078"/>
                          <a:pt x="213" y="6078"/>
                          <a:pt x="211" y="6078"/>
                        </a:cubicBezTo>
                        <a:cubicBezTo>
                          <a:pt x="190" y="6078"/>
                          <a:pt x="187" y="6129"/>
                          <a:pt x="176" y="6129"/>
                        </a:cubicBezTo>
                        <a:cubicBezTo>
                          <a:pt x="175" y="6129"/>
                          <a:pt x="173" y="6128"/>
                          <a:pt x="172" y="6127"/>
                        </a:cubicBezTo>
                        <a:cubicBezTo>
                          <a:pt x="172" y="6095"/>
                          <a:pt x="188" y="6049"/>
                          <a:pt x="172" y="6018"/>
                        </a:cubicBezTo>
                        <a:cubicBezTo>
                          <a:pt x="156" y="6111"/>
                          <a:pt x="141" y="6236"/>
                          <a:pt x="125" y="6283"/>
                        </a:cubicBezTo>
                        <a:cubicBezTo>
                          <a:pt x="129" y="6279"/>
                          <a:pt x="133" y="6277"/>
                          <a:pt x="136" y="6277"/>
                        </a:cubicBezTo>
                        <a:cubicBezTo>
                          <a:pt x="148" y="6277"/>
                          <a:pt x="160" y="6297"/>
                          <a:pt x="172" y="6345"/>
                        </a:cubicBezTo>
                        <a:cubicBezTo>
                          <a:pt x="172" y="6548"/>
                          <a:pt x="125" y="6423"/>
                          <a:pt x="110" y="6532"/>
                        </a:cubicBezTo>
                        <a:cubicBezTo>
                          <a:pt x="141" y="6579"/>
                          <a:pt x="110" y="6688"/>
                          <a:pt x="156" y="6703"/>
                        </a:cubicBezTo>
                        <a:cubicBezTo>
                          <a:pt x="156" y="6750"/>
                          <a:pt x="141" y="6766"/>
                          <a:pt x="125" y="6781"/>
                        </a:cubicBezTo>
                        <a:cubicBezTo>
                          <a:pt x="139" y="6876"/>
                          <a:pt x="129" y="7160"/>
                          <a:pt x="157" y="7160"/>
                        </a:cubicBezTo>
                        <a:cubicBezTo>
                          <a:pt x="161" y="7160"/>
                          <a:pt x="166" y="7154"/>
                          <a:pt x="172" y="7140"/>
                        </a:cubicBezTo>
                        <a:lnTo>
                          <a:pt x="188" y="7109"/>
                        </a:lnTo>
                        <a:cubicBezTo>
                          <a:pt x="188" y="7109"/>
                          <a:pt x="188" y="7124"/>
                          <a:pt x="188" y="7124"/>
                        </a:cubicBezTo>
                        <a:cubicBezTo>
                          <a:pt x="234" y="7452"/>
                          <a:pt x="156" y="7795"/>
                          <a:pt x="172" y="8122"/>
                        </a:cubicBezTo>
                        <a:lnTo>
                          <a:pt x="156" y="8122"/>
                        </a:lnTo>
                        <a:cubicBezTo>
                          <a:pt x="188" y="8309"/>
                          <a:pt x="172" y="8543"/>
                          <a:pt x="203" y="8683"/>
                        </a:cubicBezTo>
                        <a:cubicBezTo>
                          <a:pt x="203" y="8736"/>
                          <a:pt x="181" y="8799"/>
                          <a:pt x="165" y="8799"/>
                        </a:cubicBezTo>
                        <a:cubicBezTo>
                          <a:pt x="162" y="8799"/>
                          <a:pt x="159" y="8797"/>
                          <a:pt x="156" y="8792"/>
                        </a:cubicBezTo>
                        <a:lnTo>
                          <a:pt x="156" y="8792"/>
                        </a:lnTo>
                        <a:cubicBezTo>
                          <a:pt x="172" y="8933"/>
                          <a:pt x="188" y="8948"/>
                          <a:pt x="156" y="9167"/>
                        </a:cubicBezTo>
                        <a:cubicBezTo>
                          <a:pt x="151" y="9118"/>
                          <a:pt x="148" y="9109"/>
                          <a:pt x="145" y="9109"/>
                        </a:cubicBezTo>
                        <a:cubicBezTo>
                          <a:pt x="144" y="9109"/>
                          <a:pt x="143" y="9113"/>
                          <a:pt x="142" y="9113"/>
                        </a:cubicBezTo>
                        <a:cubicBezTo>
                          <a:pt x="141" y="9113"/>
                          <a:pt x="141" y="9098"/>
                          <a:pt x="141" y="9011"/>
                        </a:cubicBezTo>
                        <a:lnTo>
                          <a:pt x="141" y="9011"/>
                        </a:lnTo>
                        <a:cubicBezTo>
                          <a:pt x="125" y="9213"/>
                          <a:pt x="110" y="9244"/>
                          <a:pt x="156" y="9447"/>
                        </a:cubicBezTo>
                        <a:cubicBezTo>
                          <a:pt x="151" y="9440"/>
                          <a:pt x="145" y="9436"/>
                          <a:pt x="141" y="9436"/>
                        </a:cubicBezTo>
                        <a:cubicBezTo>
                          <a:pt x="106" y="9436"/>
                          <a:pt x="96" y="9613"/>
                          <a:pt x="110" y="9681"/>
                        </a:cubicBezTo>
                        <a:lnTo>
                          <a:pt x="141" y="9556"/>
                        </a:lnTo>
                        <a:cubicBezTo>
                          <a:pt x="141" y="9650"/>
                          <a:pt x="141" y="9743"/>
                          <a:pt x="141" y="9837"/>
                        </a:cubicBezTo>
                        <a:lnTo>
                          <a:pt x="94" y="9790"/>
                        </a:lnTo>
                        <a:lnTo>
                          <a:pt x="94" y="9790"/>
                        </a:lnTo>
                        <a:cubicBezTo>
                          <a:pt x="32" y="10180"/>
                          <a:pt x="188" y="10492"/>
                          <a:pt x="94" y="10788"/>
                        </a:cubicBezTo>
                        <a:cubicBezTo>
                          <a:pt x="98" y="10800"/>
                          <a:pt x="102" y="10806"/>
                          <a:pt x="104" y="10806"/>
                        </a:cubicBezTo>
                        <a:cubicBezTo>
                          <a:pt x="120" y="10806"/>
                          <a:pt x="117" y="10645"/>
                          <a:pt x="141" y="10645"/>
                        </a:cubicBezTo>
                        <a:cubicBezTo>
                          <a:pt x="145" y="10645"/>
                          <a:pt x="150" y="10651"/>
                          <a:pt x="156" y="10663"/>
                        </a:cubicBezTo>
                        <a:cubicBezTo>
                          <a:pt x="156" y="10850"/>
                          <a:pt x="79" y="11037"/>
                          <a:pt x="79" y="11084"/>
                        </a:cubicBezTo>
                        <a:cubicBezTo>
                          <a:pt x="47" y="11333"/>
                          <a:pt x="156" y="11318"/>
                          <a:pt x="125" y="11567"/>
                        </a:cubicBezTo>
                        <a:cubicBezTo>
                          <a:pt x="137" y="11556"/>
                          <a:pt x="150" y="11544"/>
                          <a:pt x="163" y="11544"/>
                        </a:cubicBezTo>
                        <a:cubicBezTo>
                          <a:pt x="186" y="11544"/>
                          <a:pt x="209" y="11579"/>
                          <a:pt x="219" y="11708"/>
                        </a:cubicBezTo>
                        <a:cubicBezTo>
                          <a:pt x="209" y="11817"/>
                          <a:pt x="180" y="11875"/>
                          <a:pt x="156" y="11875"/>
                        </a:cubicBezTo>
                        <a:cubicBezTo>
                          <a:pt x="143" y="11875"/>
                          <a:pt x="131" y="11856"/>
                          <a:pt x="125" y="11817"/>
                        </a:cubicBezTo>
                        <a:cubicBezTo>
                          <a:pt x="125" y="11778"/>
                          <a:pt x="125" y="11750"/>
                          <a:pt x="134" y="11750"/>
                        </a:cubicBezTo>
                        <a:cubicBezTo>
                          <a:pt x="136" y="11750"/>
                          <a:pt x="138" y="11752"/>
                          <a:pt x="141" y="11754"/>
                        </a:cubicBezTo>
                        <a:cubicBezTo>
                          <a:pt x="130" y="11711"/>
                          <a:pt x="127" y="11659"/>
                          <a:pt x="115" y="11659"/>
                        </a:cubicBezTo>
                        <a:cubicBezTo>
                          <a:pt x="110" y="11659"/>
                          <a:pt x="103" y="11669"/>
                          <a:pt x="94" y="11692"/>
                        </a:cubicBezTo>
                        <a:lnTo>
                          <a:pt x="125" y="11708"/>
                        </a:lnTo>
                        <a:cubicBezTo>
                          <a:pt x="98" y="11791"/>
                          <a:pt x="107" y="11998"/>
                          <a:pt x="87" y="11998"/>
                        </a:cubicBezTo>
                        <a:cubicBezTo>
                          <a:pt x="85" y="11998"/>
                          <a:pt x="82" y="11995"/>
                          <a:pt x="79" y="11988"/>
                        </a:cubicBezTo>
                        <a:lnTo>
                          <a:pt x="79" y="11988"/>
                        </a:lnTo>
                        <a:cubicBezTo>
                          <a:pt x="85" y="12042"/>
                          <a:pt x="91" y="12064"/>
                          <a:pt x="96" y="12064"/>
                        </a:cubicBezTo>
                        <a:cubicBezTo>
                          <a:pt x="99" y="12064"/>
                          <a:pt x="102" y="12053"/>
                          <a:pt x="105" y="12036"/>
                        </a:cubicBezTo>
                        <a:lnTo>
                          <a:pt x="105" y="12036"/>
                        </a:lnTo>
                        <a:cubicBezTo>
                          <a:pt x="98" y="12213"/>
                          <a:pt x="107" y="12333"/>
                          <a:pt x="94" y="12534"/>
                        </a:cubicBezTo>
                        <a:cubicBezTo>
                          <a:pt x="105" y="12512"/>
                          <a:pt x="116" y="12490"/>
                          <a:pt x="122" y="12490"/>
                        </a:cubicBezTo>
                        <a:cubicBezTo>
                          <a:pt x="124" y="12490"/>
                          <a:pt x="125" y="12493"/>
                          <a:pt x="125" y="12503"/>
                        </a:cubicBezTo>
                        <a:cubicBezTo>
                          <a:pt x="110" y="12846"/>
                          <a:pt x="156" y="12658"/>
                          <a:pt x="172" y="12892"/>
                        </a:cubicBezTo>
                        <a:cubicBezTo>
                          <a:pt x="160" y="12945"/>
                          <a:pt x="146" y="12952"/>
                          <a:pt x="135" y="12952"/>
                        </a:cubicBezTo>
                        <a:cubicBezTo>
                          <a:pt x="132" y="12952"/>
                          <a:pt x="128" y="12951"/>
                          <a:pt x="125" y="12951"/>
                        </a:cubicBezTo>
                        <a:cubicBezTo>
                          <a:pt x="114" y="12951"/>
                          <a:pt x="110" y="12962"/>
                          <a:pt x="125" y="13079"/>
                        </a:cubicBezTo>
                        <a:cubicBezTo>
                          <a:pt x="120" y="13129"/>
                          <a:pt x="112" y="13148"/>
                          <a:pt x="104" y="13148"/>
                        </a:cubicBezTo>
                        <a:cubicBezTo>
                          <a:pt x="89" y="13148"/>
                          <a:pt x="73" y="13088"/>
                          <a:pt x="63" y="13048"/>
                        </a:cubicBezTo>
                        <a:lnTo>
                          <a:pt x="63" y="13048"/>
                        </a:lnTo>
                        <a:cubicBezTo>
                          <a:pt x="94" y="13266"/>
                          <a:pt x="47" y="13454"/>
                          <a:pt x="32" y="13578"/>
                        </a:cubicBezTo>
                        <a:lnTo>
                          <a:pt x="30" y="13566"/>
                        </a:lnTo>
                        <a:lnTo>
                          <a:pt x="30" y="13566"/>
                        </a:lnTo>
                        <a:cubicBezTo>
                          <a:pt x="32" y="13596"/>
                          <a:pt x="32" y="13626"/>
                          <a:pt x="32" y="13656"/>
                        </a:cubicBezTo>
                        <a:lnTo>
                          <a:pt x="63" y="13578"/>
                        </a:lnTo>
                        <a:lnTo>
                          <a:pt x="63" y="13578"/>
                        </a:lnTo>
                        <a:cubicBezTo>
                          <a:pt x="63" y="13656"/>
                          <a:pt x="63" y="13703"/>
                          <a:pt x="47" y="13703"/>
                        </a:cubicBezTo>
                        <a:cubicBezTo>
                          <a:pt x="52" y="13725"/>
                          <a:pt x="58" y="13731"/>
                          <a:pt x="64" y="13731"/>
                        </a:cubicBezTo>
                        <a:cubicBezTo>
                          <a:pt x="71" y="13731"/>
                          <a:pt x="79" y="13725"/>
                          <a:pt x="87" y="13725"/>
                        </a:cubicBezTo>
                        <a:cubicBezTo>
                          <a:pt x="99" y="13725"/>
                          <a:pt x="112" y="13737"/>
                          <a:pt x="125" y="13797"/>
                        </a:cubicBezTo>
                        <a:cubicBezTo>
                          <a:pt x="110" y="13874"/>
                          <a:pt x="156" y="14062"/>
                          <a:pt x="110" y="14093"/>
                        </a:cubicBezTo>
                        <a:cubicBezTo>
                          <a:pt x="115" y="13990"/>
                          <a:pt x="111" y="13967"/>
                          <a:pt x="102" y="13967"/>
                        </a:cubicBezTo>
                        <a:cubicBezTo>
                          <a:pt x="94" y="13967"/>
                          <a:pt x="83" y="13984"/>
                          <a:pt x="73" y="13984"/>
                        </a:cubicBezTo>
                        <a:cubicBezTo>
                          <a:pt x="68" y="13984"/>
                          <a:pt x="63" y="13980"/>
                          <a:pt x="59" y="13968"/>
                        </a:cubicBezTo>
                        <a:lnTo>
                          <a:pt x="59" y="13968"/>
                        </a:lnTo>
                        <a:cubicBezTo>
                          <a:pt x="58" y="13992"/>
                          <a:pt x="55" y="14017"/>
                          <a:pt x="47" y="14046"/>
                        </a:cubicBezTo>
                        <a:cubicBezTo>
                          <a:pt x="47" y="14050"/>
                          <a:pt x="47" y="14052"/>
                          <a:pt x="47" y="14052"/>
                        </a:cubicBezTo>
                        <a:cubicBezTo>
                          <a:pt x="46" y="14052"/>
                          <a:pt x="43" y="14041"/>
                          <a:pt x="32" y="14030"/>
                        </a:cubicBezTo>
                        <a:lnTo>
                          <a:pt x="32" y="14030"/>
                        </a:lnTo>
                        <a:cubicBezTo>
                          <a:pt x="1" y="14295"/>
                          <a:pt x="94" y="14155"/>
                          <a:pt x="94" y="14420"/>
                        </a:cubicBezTo>
                        <a:cubicBezTo>
                          <a:pt x="90" y="14416"/>
                          <a:pt x="86" y="14415"/>
                          <a:pt x="83" y="14415"/>
                        </a:cubicBezTo>
                        <a:cubicBezTo>
                          <a:pt x="56" y="14415"/>
                          <a:pt x="34" y="14502"/>
                          <a:pt x="47" y="14529"/>
                        </a:cubicBezTo>
                        <a:cubicBezTo>
                          <a:pt x="47" y="14489"/>
                          <a:pt x="54" y="14472"/>
                          <a:pt x="62" y="14472"/>
                        </a:cubicBezTo>
                        <a:cubicBezTo>
                          <a:pt x="77" y="14472"/>
                          <a:pt x="100" y="14523"/>
                          <a:pt x="110" y="14592"/>
                        </a:cubicBezTo>
                        <a:cubicBezTo>
                          <a:pt x="94" y="14763"/>
                          <a:pt x="125" y="14779"/>
                          <a:pt x="125" y="14872"/>
                        </a:cubicBezTo>
                        <a:lnTo>
                          <a:pt x="125" y="14763"/>
                        </a:lnTo>
                        <a:cubicBezTo>
                          <a:pt x="156" y="14794"/>
                          <a:pt x="156" y="14888"/>
                          <a:pt x="156" y="15012"/>
                        </a:cubicBezTo>
                        <a:cubicBezTo>
                          <a:pt x="156" y="15013"/>
                          <a:pt x="155" y="15014"/>
                          <a:pt x="154" y="15014"/>
                        </a:cubicBezTo>
                        <a:cubicBezTo>
                          <a:pt x="154" y="15014"/>
                          <a:pt x="153" y="15014"/>
                          <a:pt x="153" y="15014"/>
                        </a:cubicBezTo>
                        <a:lnTo>
                          <a:pt x="153" y="15014"/>
                        </a:lnTo>
                        <a:cubicBezTo>
                          <a:pt x="163" y="15141"/>
                          <a:pt x="99" y="15289"/>
                          <a:pt x="125" y="15449"/>
                        </a:cubicBezTo>
                        <a:cubicBezTo>
                          <a:pt x="110" y="15542"/>
                          <a:pt x="79" y="15465"/>
                          <a:pt x="63" y="15542"/>
                        </a:cubicBezTo>
                        <a:cubicBezTo>
                          <a:pt x="94" y="15745"/>
                          <a:pt x="32" y="15776"/>
                          <a:pt x="47" y="15995"/>
                        </a:cubicBezTo>
                        <a:cubicBezTo>
                          <a:pt x="67" y="15968"/>
                          <a:pt x="76" y="15950"/>
                          <a:pt x="82" y="15950"/>
                        </a:cubicBezTo>
                        <a:cubicBezTo>
                          <a:pt x="89" y="15950"/>
                          <a:pt x="92" y="15983"/>
                          <a:pt x="110" y="16073"/>
                        </a:cubicBezTo>
                        <a:lnTo>
                          <a:pt x="94" y="15714"/>
                        </a:lnTo>
                        <a:lnTo>
                          <a:pt x="141" y="15948"/>
                        </a:lnTo>
                        <a:cubicBezTo>
                          <a:pt x="141" y="15839"/>
                          <a:pt x="125" y="15714"/>
                          <a:pt x="125" y="15636"/>
                        </a:cubicBezTo>
                        <a:lnTo>
                          <a:pt x="125" y="15636"/>
                        </a:lnTo>
                        <a:cubicBezTo>
                          <a:pt x="142" y="15704"/>
                          <a:pt x="145" y="15730"/>
                          <a:pt x="150" y="15730"/>
                        </a:cubicBezTo>
                        <a:cubicBezTo>
                          <a:pt x="153" y="15730"/>
                          <a:pt x="158" y="15711"/>
                          <a:pt x="172" y="15683"/>
                        </a:cubicBezTo>
                        <a:lnTo>
                          <a:pt x="172" y="15683"/>
                        </a:lnTo>
                        <a:cubicBezTo>
                          <a:pt x="125" y="15839"/>
                          <a:pt x="203" y="15995"/>
                          <a:pt x="172" y="16166"/>
                        </a:cubicBezTo>
                        <a:lnTo>
                          <a:pt x="79" y="16166"/>
                        </a:lnTo>
                        <a:cubicBezTo>
                          <a:pt x="47" y="16431"/>
                          <a:pt x="125" y="16634"/>
                          <a:pt x="110" y="16992"/>
                        </a:cubicBezTo>
                        <a:lnTo>
                          <a:pt x="125" y="16883"/>
                        </a:lnTo>
                        <a:cubicBezTo>
                          <a:pt x="156" y="16914"/>
                          <a:pt x="125" y="17086"/>
                          <a:pt x="141" y="17195"/>
                        </a:cubicBezTo>
                        <a:cubicBezTo>
                          <a:pt x="110" y="17195"/>
                          <a:pt x="94" y="17257"/>
                          <a:pt x="79" y="17304"/>
                        </a:cubicBezTo>
                        <a:cubicBezTo>
                          <a:pt x="110" y="17304"/>
                          <a:pt x="79" y="17569"/>
                          <a:pt x="141" y="17600"/>
                        </a:cubicBezTo>
                        <a:lnTo>
                          <a:pt x="94" y="17756"/>
                        </a:lnTo>
                        <a:cubicBezTo>
                          <a:pt x="79" y="18037"/>
                          <a:pt x="188" y="18068"/>
                          <a:pt x="172" y="18333"/>
                        </a:cubicBezTo>
                        <a:cubicBezTo>
                          <a:pt x="162" y="18307"/>
                          <a:pt x="153" y="18304"/>
                          <a:pt x="145" y="18304"/>
                        </a:cubicBezTo>
                        <a:cubicBezTo>
                          <a:pt x="142" y="18304"/>
                          <a:pt x="139" y="18304"/>
                          <a:pt x="136" y="18304"/>
                        </a:cubicBezTo>
                        <a:cubicBezTo>
                          <a:pt x="123" y="18304"/>
                          <a:pt x="111" y="18295"/>
                          <a:pt x="94" y="18193"/>
                        </a:cubicBezTo>
                        <a:lnTo>
                          <a:pt x="94" y="18193"/>
                        </a:lnTo>
                        <a:cubicBezTo>
                          <a:pt x="94" y="18286"/>
                          <a:pt x="94" y="18364"/>
                          <a:pt x="110" y="18364"/>
                        </a:cubicBezTo>
                        <a:cubicBezTo>
                          <a:pt x="94" y="18426"/>
                          <a:pt x="156" y="18614"/>
                          <a:pt x="125" y="18707"/>
                        </a:cubicBezTo>
                        <a:cubicBezTo>
                          <a:pt x="141" y="18738"/>
                          <a:pt x="172" y="18754"/>
                          <a:pt x="172" y="18847"/>
                        </a:cubicBezTo>
                        <a:cubicBezTo>
                          <a:pt x="167" y="18852"/>
                          <a:pt x="164" y="18854"/>
                          <a:pt x="162" y="18854"/>
                        </a:cubicBezTo>
                        <a:lnTo>
                          <a:pt x="162" y="18854"/>
                        </a:lnTo>
                        <a:cubicBezTo>
                          <a:pt x="160" y="18850"/>
                          <a:pt x="158" y="18847"/>
                          <a:pt x="156" y="18847"/>
                        </a:cubicBezTo>
                        <a:lnTo>
                          <a:pt x="156" y="18847"/>
                        </a:lnTo>
                        <a:cubicBezTo>
                          <a:pt x="156" y="18847"/>
                          <a:pt x="156" y="18854"/>
                          <a:pt x="161" y="18854"/>
                        </a:cubicBezTo>
                        <a:cubicBezTo>
                          <a:pt x="161" y="18854"/>
                          <a:pt x="161" y="18854"/>
                          <a:pt x="162" y="18854"/>
                        </a:cubicBezTo>
                        <a:lnTo>
                          <a:pt x="162" y="18854"/>
                        </a:lnTo>
                        <a:cubicBezTo>
                          <a:pt x="170" y="18878"/>
                          <a:pt x="174" y="18953"/>
                          <a:pt x="187" y="18953"/>
                        </a:cubicBezTo>
                        <a:cubicBezTo>
                          <a:pt x="191" y="18953"/>
                          <a:pt x="197" y="18945"/>
                          <a:pt x="203" y="18925"/>
                        </a:cubicBezTo>
                        <a:lnTo>
                          <a:pt x="203" y="18925"/>
                        </a:lnTo>
                        <a:cubicBezTo>
                          <a:pt x="110" y="19206"/>
                          <a:pt x="203" y="19689"/>
                          <a:pt x="125" y="19939"/>
                        </a:cubicBezTo>
                        <a:cubicBezTo>
                          <a:pt x="141" y="20126"/>
                          <a:pt x="156" y="20375"/>
                          <a:pt x="156" y="20547"/>
                        </a:cubicBezTo>
                        <a:cubicBezTo>
                          <a:pt x="141" y="20531"/>
                          <a:pt x="141" y="20547"/>
                          <a:pt x="141" y="20515"/>
                        </a:cubicBezTo>
                        <a:lnTo>
                          <a:pt x="141" y="20515"/>
                        </a:lnTo>
                        <a:cubicBezTo>
                          <a:pt x="110" y="20765"/>
                          <a:pt x="219" y="20671"/>
                          <a:pt x="188" y="20936"/>
                        </a:cubicBezTo>
                        <a:cubicBezTo>
                          <a:pt x="178" y="20970"/>
                          <a:pt x="171" y="20983"/>
                          <a:pt x="167" y="20983"/>
                        </a:cubicBezTo>
                        <a:cubicBezTo>
                          <a:pt x="155" y="20983"/>
                          <a:pt x="164" y="20871"/>
                          <a:pt x="161" y="20871"/>
                        </a:cubicBezTo>
                        <a:lnTo>
                          <a:pt x="161" y="20871"/>
                        </a:lnTo>
                        <a:cubicBezTo>
                          <a:pt x="160" y="20871"/>
                          <a:pt x="159" y="20876"/>
                          <a:pt x="156" y="20890"/>
                        </a:cubicBezTo>
                        <a:cubicBezTo>
                          <a:pt x="47" y="20921"/>
                          <a:pt x="156" y="21217"/>
                          <a:pt x="110" y="21404"/>
                        </a:cubicBezTo>
                        <a:lnTo>
                          <a:pt x="94" y="21357"/>
                        </a:lnTo>
                        <a:lnTo>
                          <a:pt x="94" y="21357"/>
                        </a:lnTo>
                        <a:cubicBezTo>
                          <a:pt x="63" y="21513"/>
                          <a:pt x="141" y="21716"/>
                          <a:pt x="125" y="21950"/>
                        </a:cubicBezTo>
                        <a:cubicBezTo>
                          <a:pt x="125" y="21950"/>
                          <a:pt x="125" y="21943"/>
                          <a:pt x="121" y="21943"/>
                        </a:cubicBezTo>
                        <a:cubicBezTo>
                          <a:pt x="118" y="21943"/>
                          <a:pt x="115" y="21944"/>
                          <a:pt x="110" y="21950"/>
                        </a:cubicBezTo>
                        <a:cubicBezTo>
                          <a:pt x="172" y="22106"/>
                          <a:pt x="188" y="22417"/>
                          <a:pt x="203" y="22636"/>
                        </a:cubicBezTo>
                        <a:cubicBezTo>
                          <a:pt x="169" y="22590"/>
                          <a:pt x="168" y="22561"/>
                          <a:pt x="158" y="22561"/>
                        </a:cubicBezTo>
                        <a:cubicBezTo>
                          <a:pt x="154" y="22561"/>
                          <a:pt x="149" y="22565"/>
                          <a:pt x="141" y="22573"/>
                        </a:cubicBezTo>
                        <a:cubicBezTo>
                          <a:pt x="141" y="22682"/>
                          <a:pt x="203" y="22542"/>
                          <a:pt x="203" y="22745"/>
                        </a:cubicBezTo>
                        <a:cubicBezTo>
                          <a:pt x="188" y="22823"/>
                          <a:pt x="172" y="22963"/>
                          <a:pt x="125" y="22979"/>
                        </a:cubicBezTo>
                        <a:lnTo>
                          <a:pt x="125" y="22791"/>
                        </a:lnTo>
                        <a:cubicBezTo>
                          <a:pt x="79" y="22885"/>
                          <a:pt x="125" y="23041"/>
                          <a:pt x="125" y="23134"/>
                        </a:cubicBezTo>
                        <a:lnTo>
                          <a:pt x="94" y="23119"/>
                        </a:lnTo>
                        <a:lnTo>
                          <a:pt x="94" y="23119"/>
                        </a:lnTo>
                        <a:cubicBezTo>
                          <a:pt x="110" y="23415"/>
                          <a:pt x="156" y="23415"/>
                          <a:pt x="156" y="23742"/>
                        </a:cubicBezTo>
                        <a:lnTo>
                          <a:pt x="172" y="23696"/>
                        </a:lnTo>
                        <a:lnTo>
                          <a:pt x="172" y="23696"/>
                        </a:lnTo>
                        <a:cubicBezTo>
                          <a:pt x="234" y="23867"/>
                          <a:pt x="141" y="23852"/>
                          <a:pt x="188" y="24023"/>
                        </a:cubicBezTo>
                        <a:lnTo>
                          <a:pt x="125" y="24070"/>
                        </a:lnTo>
                        <a:cubicBezTo>
                          <a:pt x="141" y="24179"/>
                          <a:pt x="188" y="24459"/>
                          <a:pt x="203" y="24662"/>
                        </a:cubicBezTo>
                        <a:cubicBezTo>
                          <a:pt x="156" y="24553"/>
                          <a:pt x="125" y="24319"/>
                          <a:pt x="110" y="24163"/>
                        </a:cubicBezTo>
                        <a:lnTo>
                          <a:pt x="110" y="24163"/>
                        </a:lnTo>
                        <a:cubicBezTo>
                          <a:pt x="110" y="24288"/>
                          <a:pt x="110" y="24553"/>
                          <a:pt x="141" y="24615"/>
                        </a:cubicBezTo>
                        <a:cubicBezTo>
                          <a:pt x="125" y="24569"/>
                          <a:pt x="125" y="24506"/>
                          <a:pt x="125" y="24459"/>
                        </a:cubicBezTo>
                        <a:lnTo>
                          <a:pt x="125" y="24459"/>
                        </a:lnTo>
                        <a:cubicBezTo>
                          <a:pt x="172" y="24600"/>
                          <a:pt x="203" y="24787"/>
                          <a:pt x="188" y="25005"/>
                        </a:cubicBezTo>
                        <a:cubicBezTo>
                          <a:pt x="184" y="25003"/>
                          <a:pt x="180" y="25003"/>
                          <a:pt x="177" y="25003"/>
                        </a:cubicBezTo>
                        <a:cubicBezTo>
                          <a:pt x="85" y="25003"/>
                          <a:pt x="169" y="25588"/>
                          <a:pt x="79" y="25753"/>
                        </a:cubicBezTo>
                        <a:cubicBezTo>
                          <a:pt x="125" y="26143"/>
                          <a:pt x="63" y="26533"/>
                          <a:pt x="63" y="27001"/>
                        </a:cubicBezTo>
                        <a:cubicBezTo>
                          <a:pt x="84" y="26962"/>
                          <a:pt x="96" y="26947"/>
                          <a:pt x="102" y="26947"/>
                        </a:cubicBezTo>
                        <a:cubicBezTo>
                          <a:pt x="123" y="26947"/>
                          <a:pt x="87" y="27110"/>
                          <a:pt x="150" y="27110"/>
                        </a:cubicBezTo>
                        <a:cubicBezTo>
                          <a:pt x="152" y="27110"/>
                          <a:pt x="154" y="27110"/>
                          <a:pt x="156" y="27110"/>
                        </a:cubicBezTo>
                        <a:cubicBezTo>
                          <a:pt x="172" y="27203"/>
                          <a:pt x="156" y="27250"/>
                          <a:pt x="156" y="27266"/>
                        </a:cubicBezTo>
                        <a:lnTo>
                          <a:pt x="110" y="27593"/>
                        </a:lnTo>
                        <a:cubicBezTo>
                          <a:pt x="105" y="27603"/>
                          <a:pt x="101" y="27607"/>
                          <a:pt x="97" y="27607"/>
                        </a:cubicBezTo>
                        <a:cubicBezTo>
                          <a:pt x="79" y="27607"/>
                          <a:pt x="76" y="27498"/>
                          <a:pt x="65" y="27498"/>
                        </a:cubicBezTo>
                        <a:cubicBezTo>
                          <a:pt x="64" y="27498"/>
                          <a:pt x="64" y="27499"/>
                          <a:pt x="63" y="27499"/>
                        </a:cubicBezTo>
                        <a:cubicBezTo>
                          <a:pt x="63" y="27733"/>
                          <a:pt x="32" y="27593"/>
                          <a:pt x="1" y="27749"/>
                        </a:cubicBezTo>
                        <a:cubicBezTo>
                          <a:pt x="4" y="27745"/>
                          <a:pt x="8" y="27743"/>
                          <a:pt x="11" y="27743"/>
                        </a:cubicBezTo>
                        <a:cubicBezTo>
                          <a:pt x="35" y="27743"/>
                          <a:pt x="46" y="27843"/>
                          <a:pt x="32" y="27967"/>
                        </a:cubicBezTo>
                        <a:lnTo>
                          <a:pt x="79" y="27780"/>
                        </a:lnTo>
                        <a:lnTo>
                          <a:pt x="79" y="27780"/>
                        </a:lnTo>
                        <a:cubicBezTo>
                          <a:pt x="125" y="28107"/>
                          <a:pt x="1" y="28061"/>
                          <a:pt x="47" y="28388"/>
                        </a:cubicBezTo>
                        <a:lnTo>
                          <a:pt x="16" y="28279"/>
                        </a:lnTo>
                        <a:lnTo>
                          <a:pt x="16" y="28279"/>
                        </a:lnTo>
                        <a:cubicBezTo>
                          <a:pt x="32" y="28450"/>
                          <a:pt x="16" y="28918"/>
                          <a:pt x="94" y="29074"/>
                        </a:cubicBezTo>
                        <a:cubicBezTo>
                          <a:pt x="85" y="29092"/>
                          <a:pt x="76" y="29117"/>
                          <a:pt x="66" y="29117"/>
                        </a:cubicBezTo>
                        <a:cubicBezTo>
                          <a:pt x="60" y="29117"/>
                          <a:pt x="54" y="29105"/>
                          <a:pt x="47" y="29074"/>
                        </a:cubicBezTo>
                        <a:lnTo>
                          <a:pt x="47" y="29074"/>
                        </a:lnTo>
                        <a:cubicBezTo>
                          <a:pt x="32" y="29479"/>
                          <a:pt x="125" y="29978"/>
                          <a:pt x="79" y="30290"/>
                        </a:cubicBezTo>
                        <a:lnTo>
                          <a:pt x="63" y="30259"/>
                        </a:lnTo>
                        <a:lnTo>
                          <a:pt x="63" y="30259"/>
                        </a:lnTo>
                        <a:cubicBezTo>
                          <a:pt x="63" y="30337"/>
                          <a:pt x="110" y="30399"/>
                          <a:pt x="79" y="30493"/>
                        </a:cubicBezTo>
                        <a:cubicBezTo>
                          <a:pt x="79" y="30484"/>
                          <a:pt x="73" y="30475"/>
                          <a:pt x="69" y="30475"/>
                        </a:cubicBezTo>
                        <a:cubicBezTo>
                          <a:pt x="66" y="30475"/>
                          <a:pt x="63" y="30479"/>
                          <a:pt x="63" y="30493"/>
                        </a:cubicBezTo>
                        <a:cubicBezTo>
                          <a:pt x="63" y="30539"/>
                          <a:pt x="94" y="30695"/>
                          <a:pt x="79" y="30789"/>
                        </a:cubicBezTo>
                        <a:lnTo>
                          <a:pt x="63" y="30711"/>
                        </a:lnTo>
                        <a:lnTo>
                          <a:pt x="63" y="30711"/>
                        </a:lnTo>
                        <a:cubicBezTo>
                          <a:pt x="32" y="31100"/>
                          <a:pt x="125" y="31319"/>
                          <a:pt x="141" y="31646"/>
                        </a:cubicBezTo>
                        <a:cubicBezTo>
                          <a:pt x="63" y="31646"/>
                          <a:pt x="47" y="31958"/>
                          <a:pt x="32" y="32114"/>
                        </a:cubicBezTo>
                        <a:cubicBezTo>
                          <a:pt x="16" y="32566"/>
                          <a:pt x="79" y="32893"/>
                          <a:pt x="110" y="33314"/>
                        </a:cubicBezTo>
                        <a:cubicBezTo>
                          <a:pt x="32" y="33579"/>
                          <a:pt x="79" y="34218"/>
                          <a:pt x="32" y="34639"/>
                        </a:cubicBezTo>
                        <a:cubicBezTo>
                          <a:pt x="36" y="34623"/>
                          <a:pt x="42" y="34617"/>
                          <a:pt x="48" y="34617"/>
                        </a:cubicBezTo>
                        <a:cubicBezTo>
                          <a:pt x="68" y="34617"/>
                          <a:pt x="94" y="34675"/>
                          <a:pt x="94" y="34733"/>
                        </a:cubicBezTo>
                        <a:cubicBezTo>
                          <a:pt x="79" y="34823"/>
                          <a:pt x="136" y="34999"/>
                          <a:pt x="85" y="34999"/>
                        </a:cubicBezTo>
                        <a:cubicBezTo>
                          <a:pt x="83" y="34999"/>
                          <a:pt x="81" y="34998"/>
                          <a:pt x="79" y="34998"/>
                        </a:cubicBezTo>
                        <a:lnTo>
                          <a:pt x="79" y="34951"/>
                        </a:lnTo>
                        <a:cubicBezTo>
                          <a:pt x="16" y="35029"/>
                          <a:pt x="32" y="35232"/>
                          <a:pt x="32" y="35403"/>
                        </a:cubicBezTo>
                        <a:lnTo>
                          <a:pt x="110" y="35419"/>
                        </a:lnTo>
                        <a:cubicBezTo>
                          <a:pt x="1" y="35840"/>
                          <a:pt x="156" y="36526"/>
                          <a:pt x="47" y="36759"/>
                        </a:cubicBezTo>
                        <a:cubicBezTo>
                          <a:pt x="79" y="36853"/>
                          <a:pt x="79" y="36978"/>
                          <a:pt x="94" y="37087"/>
                        </a:cubicBezTo>
                        <a:lnTo>
                          <a:pt x="47" y="37071"/>
                        </a:lnTo>
                        <a:cubicBezTo>
                          <a:pt x="47" y="37352"/>
                          <a:pt x="32" y="37492"/>
                          <a:pt x="47" y="37835"/>
                        </a:cubicBezTo>
                        <a:lnTo>
                          <a:pt x="16" y="37773"/>
                        </a:lnTo>
                        <a:lnTo>
                          <a:pt x="16" y="37773"/>
                        </a:lnTo>
                        <a:cubicBezTo>
                          <a:pt x="16" y="37960"/>
                          <a:pt x="141" y="38022"/>
                          <a:pt x="141" y="38194"/>
                        </a:cubicBezTo>
                        <a:lnTo>
                          <a:pt x="79" y="38256"/>
                        </a:lnTo>
                        <a:cubicBezTo>
                          <a:pt x="79" y="38599"/>
                          <a:pt x="16" y="38942"/>
                          <a:pt x="79" y="39285"/>
                        </a:cubicBezTo>
                        <a:cubicBezTo>
                          <a:pt x="63" y="39269"/>
                          <a:pt x="47" y="39254"/>
                          <a:pt x="47" y="39207"/>
                        </a:cubicBezTo>
                        <a:lnTo>
                          <a:pt x="47" y="39207"/>
                        </a:lnTo>
                        <a:cubicBezTo>
                          <a:pt x="47" y="39353"/>
                          <a:pt x="6" y="39774"/>
                          <a:pt x="78" y="39774"/>
                        </a:cubicBezTo>
                        <a:cubicBezTo>
                          <a:pt x="80" y="39774"/>
                          <a:pt x="81" y="39774"/>
                          <a:pt x="83" y="39773"/>
                        </a:cubicBezTo>
                        <a:lnTo>
                          <a:pt x="83" y="39773"/>
                        </a:lnTo>
                        <a:cubicBezTo>
                          <a:pt x="40" y="39818"/>
                          <a:pt x="95" y="40139"/>
                          <a:pt x="110" y="40298"/>
                        </a:cubicBezTo>
                        <a:lnTo>
                          <a:pt x="79" y="40282"/>
                        </a:lnTo>
                        <a:lnTo>
                          <a:pt x="79" y="40282"/>
                        </a:lnTo>
                        <a:cubicBezTo>
                          <a:pt x="125" y="40438"/>
                          <a:pt x="141" y="40438"/>
                          <a:pt x="156" y="40657"/>
                        </a:cubicBezTo>
                        <a:cubicBezTo>
                          <a:pt x="150" y="40677"/>
                          <a:pt x="143" y="40689"/>
                          <a:pt x="137" y="40689"/>
                        </a:cubicBezTo>
                        <a:cubicBezTo>
                          <a:pt x="130" y="40689"/>
                          <a:pt x="125" y="40669"/>
                          <a:pt x="125" y="40625"/>
                        </a:cubicBezTo>
                        <a:lnTo>
                          <a:pt x="125" y="40625"/>
                        </a:lnTo>
                        <a:cubicBezTo>
                          <a:pt x="110" y="40797"/>
                          <a:pt x="172" y="40766"/>
                          <a:pt x="141" y="40968"/>
                        </a:cubicBezTo>
                        <a:lnTo>
                          <a:pt x="125" y="40890"/>
                        </a:lnTo>
                        <a:lnTo>
                          <a:pt x="125" y="40890"/>
                        </a:lnTo>
                        <a:cubicBezTo>
                          <a:pt x="125" y="41078"/>
                          <a:pt x="125" y="41062"/>
                          <a:pt x="156" y="41155"/>
                        </a:cubicBezTo>
                        <a:cubicBezTo>
                          <a:pt x="188" y="41265"/>
                          <a:pt x="156" y="41483"/>
                          <a:pt x="110" y="41514"/>
                        </a:cubicBezTo>
                        <a:cubicBezTo>
                          <a:pt x="141" y="41545"/>
                          <a:pt x="172" y="41639"/>
                          <a:pt x="156" y="41748"/>
                        </a:cubicBezTo>
                        <a:cubicBezTo>
                          <a:pt x="141" y="41748"/>
                          <a:pt x="141" y="41717"/>
                          <a:pt x="125" y="41701"/>
                        </a:cubicBezTo>
                        <a:lnTo>
                          <a:pt x="125" y="41701"/>
                        </a:lnTo>
                        <a:cubicBezTo>
                          <a:pt x="110" y="41997"/>
                          <a:pt x="172" y="42138"/>
                          <a:pt x="141" y="42340"/>
                        </a:cubicBezTo>
                        <a:cubicBezTo>
                          <a:pt x="125" y="42340"/>
                          <a:pt x="125" y="42356"/>
                          <a:pt x="110" y="42371"/>
                        </a:cubicBezTo>
                        <a:cubicBezTo>
                          <a:pt x="110" y="42158"/>
                          <a:pt x="110" y="41983"/>
                          <a:pt x="122" y="41967"/>
                        </a:cubicBezTo>
                        <a:lnTo>
                          <a:pt x="122" y="41967"/>
                        </a:lnTo>
                        <a:cubicBezTo>
                          <a:pt x="91" y="41973"/>
                          <a:pt x="81" y="42065"/>
                          <a:pt x="55" y="42065"/>
                        </a:cubicBezTo>
                        <a:cubicBezTo>
                          <a:pt x="46" y="42065"/>
                          <a:pt x="33" y="42051"/>
                          <a:pt x="16" y="42013"/>
                        </a:cubicBezTo>
                        <a:lnTo>
                          <a:pt x="16" y="42013"/>
                        </a:lnTo>
                        <a:cubicBezTo>
                          <a:pt x="47" y="42153"/>
                          <a:pt x="110" y="42418"/>
                          <a:pt x="94" y="42605"/>
                        </a:cubicBezTo>
                        <a:cubicBezTo>
                          <a:pt x="94" y="42605"/>
                          <a:pt x="94" y="42621"/>
                          <a:pt x="79" y="42621"/>
                        </a:cubicBezTo>
                        <a:cubicBezTo>
                          <a:pt x="79" y="42659"/>
                          <a:pt x="79" y="42689"/>
                          <a:pt x="79" y="42730"/>
                        </a:cubicBezTo>
                        <a:cubicBezTo>
                          <a:pt x="79" y="42792"/>
                          <a:pt x="79" y="42824"/>
                          <a:pt x="79" y="42886"/>
                        </a:cubicBezTo>
                        <a:cubicBezTo>
                          <a:pt x="47" y="42901"/>
                          <a:pt x="63" y="43089"/>
                          <a:pt x="47" y="43198"/>
                        </a:cubicBezTo>
                        <a:cubicBezTo>
                          <a:pt x="50" y="43197"/>
                          <a:pt x="53" y="43196"/>
                          <a:pt x="55" y="43196"/>
                        </a:cubicBezTo>
                        <a:cubicBezTo>
                          <a:pt x="81" y="43196"/>
                          <a:pt x="91" y="43243"/>
                          <a:pt x="103" y="43243"/>
                        </a:cubicBezTo>
                        <a:cubicBezTo>
                          <a:pt x="109" y="43243"/>
                          <a:pt x="116" y="43232"/>
                          <a:pt x="125" y="43198"/>
                        </a:cubicBezTo>
                        <a:lnTo>
                          <a:pt x="125" y="43198"/>
                        </a:lnTo>
                        <a:cubicBezTo>
                          <a:pt x="125" y="43200"/>
                          <a:pt x="125" y="43201"/>
                          <a:pt x="125" y="43201"/>
                        </a:cubicBezTo>
                        <a:cubicBezTo>
                          <a:pt x="125" y="43201"/>
                          <a:pt x="125" y="43200"/>
                          <a:pt x="125" y="43198"/>
                        </a:cubicBezTo>
                        <a:lnTo>
                          <a:pt x="125" y="43198"/>
                        </a:lnTo>
                        <a:cubicBezTo>
                          <a:pt x="125" y="43198"/>
                          <a:pt x="125" y="43198"/>
                          <a:pt x="125" y="43198"/>
                        </a:cubicBezTo>
                        <a:lnTo>
                          <a:pt x="125" y="43198"/>
                        </a:lnTo>
                        <a:cubicBezTo>
                          <a:pt x="124" y="43189"/>
                          <a:pt x="121" y="43151"/>
                          <a:pt x="110" y="43104"/>
                        </a:cubicBezTo>
                        <a:cubicBezTo>
                          <a:pt x="110" y="43089"/>
                          <a:pt x="110" y="43073"/>
                          <a:pt x="110" y="43073"/>
                        </a:cubicBezTo>
                        <a:cubicBezTo>
                          <a:pt x="110" y="43011"/>
                          <a:pt x="110" y="42933"/>
                          <a:pt x="110" y="42839"/>
                        </a:cubicBezTo>
                        <a:cubicBezTo>
                          <a:pt x="141" y="42917"/>
                          <a:pt x="156" y="42995"/>
                          <a:pt x="125" y="43104"/>
                        </a:cubicBezTo>
                        <a:cubicBezTo>
                          <a:pt x="156" y="43151"/>
                          <a:pt x="188" y="43198"/>
                          <a:pt x="203" y="43229"/>
                        </a:cubicBezTo>
                        <a:cubicBezTo>
                          <a:pt x="141" y="43354"/>
                          <a:pt x="110" y="43603"/>
                          <a:pt x="79" y="43650"/>
                        </a:cubicBezTo>
                        <a:cubicBezTo>
                          <a:pt x="94" y="43930"/>
                          <a:pt x="94" y="44320"/>
                          <a:pt x="172" y="44507"/>
                        </a:cubicBezTo>
                        <a:cubicBezTo>
                          <a:pt x="172" y="44585"/>
                          <a:pt x="141" y="44601"/>
                          <a:pt x="125" y="44632"/>
                        </a:cubicBezTo>
                        <a:cubicBezTo>
                          <a:pt x="125" y="44585"/>
                          <a:pt x="125" y="44523"/>
                          <a:pt x="110" y="44507"/>
                        </a:cubicBezTo>
                        <a:lnTo>
                          <a:pt x="110" y="44507"/>
                        </a:lnTo>
                        <a:cubicBezTo>
                          <a:pt x="125" y="44663"/>
                          <a:pt x="125" y="44990"/>
                          <a:pt x="172" y="45022"/>
                        </a:cubicBezTo>
                        <a:cubicBezTo>
                          <a:pt x="168" y="45079"/>
                          <a:pt x="162" y="45095"/>
                          <a:pt x="156" y="45095"/>
                        </a:cubicBezTo>
                        <a:cubicBezTo>
                          <a:pt x="149" y="45095"/>
                          <a:pt x="143" y="45069"/>
                          <a:pt x="139" y="45069"/>
                        </a:cubicBezTo>
                        <a:lnTo>
                          <a:pt x="139" y="45069"/>
                        </a:lnTo>
                        <a:cubicBezTo>
                          <a:pt x="136" y="45069"/>
                          <a:pt x="135" y="45094"/>
                          <a:pt x="141" y="45193"/>
                        </a:cubicBezTo>
                        <a:lnTo>
                          <a:pt x="110" y="45146"/>
                        </a:lnTo>
                        <a:lnTo>
                          <a:pt x="110" y="45146"/>
                        </a:lnTo>
                        <a:cubicBezTo>
                          <a:pt x="32" y="45708"/>
                          <a:pt x="250" y="46066"/>
                          <a:pt x="141" y="46674"/>
                        </a:cubicBezTo>
                        <a:cubicBezTo>
                          <a:pt x="151" y="46654"/>
                          <a:pt x="155" y="46633"/>
                          <a:pt x="156" y="46622"/>
                        </a:cubicBezTo>
                        <a:lnTo>
                          <a:pt x="156" y="46622"/>
                        </a:lnTo>
                        <a:cubicBezTo>
                          <a:pt x="111" y="47320"/>
                          <a:pt x="203" y="48065"/>
                          <a:pt x="125" y="48763"/>
                        </a:cubicBezTo>
                        <a:cubicBezTo>
                          <a:pt x="110" y="48950"/>
                          <a:pt x="156" y="48981"/>
                          <a:pt x="172" y="49106"/>
                        </a:cubicBezTo>
                        <a:lnTo>
                          <a:pt x="125" y="49137"/>
                        </a:lnTo>
                        <a:lnTo>
                          <a:pt x="188" y="49355"/>
                        </a:lnTo>
                        <a:cubicBezTo>
                          <a:pt x="219" y="49636"/>
                          <a:pt x="79" y="49854"/>
                          <a:pt x="141" y="50228"/>
                        </a:cubicBezTo>
                        <a:lnTo>
                          <a:pt x="172" y="50182"/>
                        </a:lnTo>
                        <a:lnTo>
                          <a:pt x="172" y="50182"/>
                        </a:lnTo>
                        <a:cubicBezTo>
                          <a:pt x="172" y="50302"/>
                          <a:pt x="187" y="50581"/>
                          <a:pt x="160" y="50587"/>
                        </a:cubicBezTo>
                        <a:lnTo>
                          <a:pt x="160" y="50587"/>
                        </a:lnTo>
                        <a:cubicBezTo>
                          <a:pt x="159" y="50587"/>
                          <a:pt x="158" y="50587"/>
                          <a:pt x="156" y="50587"/>
                        </a:cubicBezTo>
                        <a:cubicBezTo>
                          <a:pt x="157" y="50587"/>
                          <a:pt x="158" y="50588"/>
                          <a:pt x="159" y="50588"/>
                        </a:cubicBezTo>
                        <a:cubicBezTo>
                          <a:pt x="159" y="50588"/>
                          <a:pt x="159" y="50587"/>
                          <a:pt x="160" y="50587"/>
                        </a:cubicBezTo>
                        <a:lnTo>
                          <a:pt x="160" y="50587"/>
                        </a:lnTo>
                        <a:cubicBezTo>
                          <a:pt x="174" y="50592"/>
                          <a:pt x="187" y="50623"/>
                          <a:pt x="172" y="50680"/>
                        </a:cubicBezTo>
                        <a:lnTo>
                          <a:pt x="156" y="50680"/>
                        </a:lnTo>
                        <a:lnTo>
                          <a:pt x="188" y="51008"/>
                        </a:lnTo>
                        <a:cubicBezTo>
                          <a:pt x="172" y="51257"/>
                          <a:pt x="94" y="50961"/>
                          <a:pt x="94" y="51335"/>
                        </a:cubicBezTo>
                        <a:cubicBezTo>
                          <a:pt x="108" y="51464"/>
                          <a:pt x="149" y="51684"/>
                          <a:pt x="168" y="51684"/>
                        </a:cubicBezTo>
                        <a:cubicBezTo>
                          <a:pt x="169" y="51684"/>
                          <a:pt x="171" y="51682"/>
                          <a:pt x="172" y="51678"/>
                        </a:cubicBezTo>
                        <a:cubicBezTo>
                          <a:pt x="172" y="51616"/>
                          <a:pt x="188" y="51538"/>
                          <a:pt x="219" y="51538"/>
                        </a:cubicBezTo>
                        <a:lnTo>
                          <a:pt x="234" y="51663"/>
                        </a:lnTo>
                        <a:cubicBezTo>
                          <a:pt x="260" y="51669"/>
                          <a:pt x="289" y="51689"/>
                          <a:pt x="317" y="51689"/>
                        </a:cubicBezTo>
                        <a:cubicBezTo>
                          <a:pt x="356" y="51689"/>
                          <a:pt x="394" y="51649"/>
                          <a:pt x="421" y="51476"/>
                        </a:cubicBezTo>
                        <a:lnTo>
                          <a:pt x="375" y="51257"/>
                        </a:lnTo>
                        <a:lnTo>
                          <a:pt x="406" y="51179"/>
                        </a:lnTo>
                        <a:lnTo>
                          <a:pt x="406" y="51366"/>
                        </a:lnTo>
                        <a:cubicBezTo>
                          <a:pt x="437" y="51257"/>
                          <a:pt x="421" y="51195"/>
                          <a:pt x="390" y="51117"/>
                        </a:cubicBezTo>
                        <a:cubicBezTo>
                          <a:pt x="406" y="51101"/>
                          <a:pt x="421" y="51070"/>
                          <a:pt x="437" y="51039"/>
                        </a:cubicBezTo>
                        <a:lnTo>
                          <a:pt x="359" y="50821"/>
                        </a:lnTo>
                        <a:cubicBezTo>
                          <a:pt x="363" y="50817"/>
                          <a:pt x="367" y="50816"/>
                          <a:pt x="370" y="50816"/>
                        </a:cubicBezTo>
                        <a:cubicBezTo>
                          <a:pt x="386" y="50816"/>
                          <a:pt x="401" y="50842"/>
                          <a:pt x="414" y="50842"/>
                        </a:cubicBezTo>
                        <a:cubicBezTo>
                          <a:pt x="423" y="50842"/>
                          <a:pt x="431" y="50827"/>
                          <a:pt x="437" y="50774"/>
                        </a:cubicBezTo>
                        <a:cubicBezTo>
                          <a:pt x="430" y="50753"/>
                          <a:pt x="423" y="50746"/>
                          <a:pt x="417" y="50746"/>
                        </a:cubicBezTo>
                        <a:cubicBezTo>
                          <a:pt x="403" y="50746"/>
                          <a:pt x="389" y="50776"/>
                          <a:pt x="378" y="50776"/>
                        </a:cubicBezTo>
                        <a:cubicBezTo>
                          <a:pt x="371" y="50776"/>
                          <a:pt x="364" y="50762"/>
                          <a:pt x="359" y="50712"/>
                        </a:cubicBezTo>
                        <a:cubicBezTo>
                          <a:pt x="390" y="50603"/>
                          <a:pt x="406" y="50634"/>
                          <a:pt x="390" y="50509"/>
                        </a:cubicBezTo>
                        <a:cubicBezTo>
                          <a:pt x="393" y="50506"/>
                          <a:pt x="395" y="50505"/>
                          <a:pt x="397" y="50505"/>
                        </a:cubicBezTo>
                        <a:cubicBezTo>
                          <a:pt x="406" y="50505"/>
                          <a:pt x="409" y="50533"/>
                          <a:pt x="421" y="50571"/>
                        </a:cubicBezTo>
                        <a:cubicBezTo>
                          <a:pt x="406" y="50462"/>
                          <a:pt x="406" y="50291"/>
                          <a:pt x="375" y="50228"/>
                        </a:cubicBezTo>
                        <a:cubicBezTo>
                          <a:pt x="421" y="50119"/>
                          <a:pt x="359" y="49870"/>
                          <a:pt x="437" y="49870"/>
                        </a:cubicBezTo>
                        <a:cubicBezTo>
                          <a:pt x="421" y="49839"/>
                          <a:pt x="375" y="49683"/>
                          <a:pt x="375" y="49589"/>
                        </a:cubicBezTo>
                        <a:lnTo>
                          <a:pt x="375" y="49589"/>
                        </a:lnTo>
                        <a:cubicBezTo>
                          <a:pt x="385" y="49613"/>
                          <a:pt x="393" y="49623"/>
                          <a:pt x="399" y="49623"/>
                        </a:cubicBezTo>
                        <a:cubicBezTo>
                          <a:pt x="433" y="49623"/>
                          <a:pt x="392" y="49259"/>
                          <a:pt x="458" y="49259"/>
                        </a:cubicBezTo>
                        <a:cubicBezTo>
                          <a:pt x="461" y="49259"/>
                          <a:pt x="464" y="49260"/>
                          <a:pt x="468" y="49262"/>
                        </a:cubicBezTo>
                        <a:cubicBezTo>
                          <a:pt x="390" y="49137"/>
                          <a:pt x="437" y="48779"/>
                          <a:pt x="390" y="48545"/>
                        </a:cubicBezTo>
                        <a:lnTo>
                          <a:pt x="390" y="48545"/>
                        </a:lnTo>
                        <a:cubicBezTo>
                          <a:pt x="406" y="48560"/>
                          <a:pt x="406" y="48592"/>
                          <a:pt x="406" y="48607"/>
                        </a:cubicBezTo>
                        <a:cubicBezTo>
                          <a:pt x="421" y="48467"/>
                          <a:pt x="437" y="48436"/>
                          <a:pt x="453" y="48342"/>
                        </a:cubicBezTo>
                        <a:cubicBezTo>
                          <a:pt x="390" y="48327"/>
                          <a:pt x="375" y="48124"/>
                          <a:pt x="344" y="48015"/>
                        </a:cubicBezTo>
                        <a:cubicBezTo>
                          <a:pt x="355" y="47972"/>
                          <a:pt x="365" y="47956"/>
                          <a:pt x="374" y="47956"/>
                        </a:cubicBezTo>
                        <a:cubicBezTo>
                          <a:pt x="398" y="47956"/>
                          <a:pt x="417" y="48067"/>
                          <a:pt x="454" y="48067"/>
                        </a:cubicBezTo>
                        <a:cubicBezTo>
                          <a:pt x="458" y="48067"/>
                          <a:pt x="463" y="48065"/>
                          <a:pt x="468" y="48061"/>
                        </a:cubicBezTo>
                        <a:cubicBezTo>
                          <a:pt x="425" y="48061"/>
                          <a:pt x="422" y="47822"/>
                          <a:pt x="385" y="47822"/>
                        </a:cubicBezTo>
                        <a:cubicBezTo>
                          <a:pt x="382" y="47822"/>
                          <a:pt x="378" y="47824"/>
                          <a:pt x="375" y="47828"/>
                        </a:cubicBezTo>
                        <a:cubicBezTo>
                          <a:pt x="406" y="47703"/>
                          <a:pt x="390" y="47719"/>
                          <a:pt x="437" y="47656"/>
                        </a:cubicBezTo>
                        <a:cubicBezTo>
                          <a:pt x="375" y="47641"/>
                          <a:pt x="437" y="47547"/>
                          <a:pt x="390" y="47438"/>
                        </a:cubicBezTo>
                        <a:cubicBezTo>
                          <a:pt x="421" y="47266"/>
                          <a:pt x="453" y="47391"/>
                          <a:pt x="437" y="47188"/>
                        </a:cubicBezTo>
                        <a:cubicBezTo>
                          <a:pt x="440" y="47170"/>
                          <a:pt x="444" y="47162"/>
                          <a:pt x="448" y="47162"/>
                        </a:cubicBezTo>
                        <a:cubicBezTo>
                          <a:pt x="464" y="47162"/>
                          <a:pt x="484" y="47282"/>
                          <a:pt x="484" y="47282"/>
                        </a:cubicBezTo>
                        <a:cubicBezTo>
                          <a:pt x="484" y="47168"/>
                          <a:pt x="464" y="47153"/>
                          <a:pt x="441" y="47153"/>
                        </a:cubicBezTo>
                        <a:cubicBezTo>
                          <a:pt x="433" y="47153"/>
                          <a:pt x="424" y="47155"/>
                          <a:pt x="415" y="47155"/>
                        </a:cubicBezTo>
                        <a:cubicBezTo>
                          <a:pt x="406" y="47155"/>
                          <a:pt x="397" y="47152"/>
                          <a:pt x="390" y="47142"/>
                        </a:cubicBezTo>
                        <a:cubicBezTo>
                          <a:pt x="375" y="46892"/>
                          <a:pt x="437" y="47033"/>
                          <a:pt x="468" y="46939"/>
                        </a:cubicBezTo>
                        <a:cubicBezTo>
                          <a:pt x="453" y="46799"/>
                          <a:pt x="390" y="46674"/>
                          <a:pt x="406" y="46565"/>
                        </a:cubicBezTo>
                        <a:cubicBezTo>
                          <a:pt x="406" y="46565"/>
                          <a:pt x="406" y="46551"/>
                          <a:pt x="411" y="46551"/>
                        </a:cubicBezTo>
                        <a:cubicBezTo>
                          <a:pt x="413" y="46551"/>
                          <a:pt x="416" y="46555"/>
                          <a:pt x="421" y="46565"/>
                        </a:cubicBezTo>
                        <a:cubicBezTo>
                          <a:pt x="375" y="46409"/>
                          <a:pt x="421" y="46082"/>
                          <a:pt x="359" y="45910"/>
                        </a:cubicBezTo>
                        <a:cubicBezTo>
                          <a:pt x="375" y="45895"/>
                          <a:pt x="375" y="45879"/>
                          <a:pt x="375" y="45879"/>
                        </a:cubicBezTo>
                        <a:lnTo>
                          <a:pt x="375" y="45879"/>
                        </a:lnTo>
                        <a:cubicBezTo>
                          <a:pt x="359" y="45910"/>
                          <a:pt x="328" y="45910"/>
                          <a:pt x="297" y="45910"/>
                        </a:cubicBezTo>
                        <a:cubicBezTo>
                          <a:pt x="297" y="45817"/>
                          <a:pt x="266" y="45739"/>
                          <a:pt x="312" y="45708"/>
                        </a:cubicBezTo>
                        <a:lnTo>
                          <a:pt x="312" y="45708"/>
                        </a:lnTo>
                        <a:cubicBezTo>
                          <a:pt x="297" y="45754"/>
                          <a:pt x="312" y="45770"/>
                          <a:pt x="328" y="45785"/>
                        </a:cubicBezTo>
                        <a:lnTo>
                          <a:pt x="312" y="45692"/>
                        </a:lnTo>
                        <a:cubicBezTo>
                          <a:pt x="319" y="45680"/>
                          <a:pt x="325" y="45675"/>
                          <a:pt x="329" y="45675"/>
                        </a:cubicBezTo>
                        <a:cubicBezTo>
                          <a:pt x="351" y="45675"/>
                          <a:pt x="335" y="45832"/>
                          <a:pt x="375" y="45832"/>
                        </a:cubicBezTo>
                        <a:cubicBezTo>
                          <a:pt x="359" y="45645"/>
                          <a:pt x="312" y="45427"/>
                          <a:pt x="328" y="45287"/>
                        </a:cubicBezTo>
                        <a:cubicBezTo>
                          <a:pt x="330" y="45285"/>
                          <a:pt x="332" y="45285"/>
                          <a:pt x="333" y="45285"/>
                        </a:cubicBezTo>
                        <a:cubicBezTo>
                          <a:pt x="364" y="45285"/>
                          <a:pt x="354" y="45481"/>
                          <a:pt x="370" y="45481"/>
                        </a:cubicBezTo>
                        <a:cubicBezTo>
                          <a:pt x="374" y="45481"/>
                          <a:pt x="381" y="45466"/>
                          <a:pt x="390" y="45427"/>
                        </a:cubicBezTo>
                        <a:lnTo>
                          <a:pt x="390" y="45427"/>
                        </a:lnTo>
                        <a:lnTo>
                          <a:pt x="375" y="45645"/>
                        </a:lnTo>
                        <a:cubicBezTo>
                          <a:pt x="393" y="45606"/>
                          <a:pt x="401" y="45592"/>
                          <a:pt x="406" y="45592"/>
                        </a:cubicBezTo>
                        <a:cubicBezTo>
                          <a:pt x="416" y="45592"/>
                          <a:pt x="398" y="45675"/>
                          <a:pt x="415" y="45675"/>
                        </a:cubicBezTo>
                        <a:cubicBezTo>
                          <a:pt x="421" y="45675"/>
                          <a:pt x="433" y="45663"/>
                          <a:pt x="453" y="45630"/>
                        </a:cubicBezTo>
                        <a:cubicBezTo>
                          <a:pt x="468" y="45333"/>
                          <a:pt x="421" y="45302"/>
                          <a:pt x="437" y="45006"/>
                        </a:cubicBezTo>
                        <a:cubicBezTo>
                          <a:pt x="428" y="44989"/>
                          <a:pt x="421" y="44983"/>
                          <a:pt x="414" y="44983"/>
                        </a:cubicBezTo>
                        <a:cubicBezTo>
                          <a:pt x="404" y="44983"/>
                          <a:pt x="395" y="44997"/>
                          <a:pt x="388" y="44997"/>
                        </a:cubicBezTo>
                        <a:cubicBezTo>
                          <a:pt x="383" y="44997"/>
                          <a:pt x="379" y="44992"/>
                          <a:pt x="375" y="44975"/>
                        </a:cubicBezTo>
                        <a:cubicBezTo>
                          <a:pt x="312" y="44554"/>
                          <a:pt x="499" y="44647"/>
                          <a:pt x="421" y="44351"/>
                        </a:cubicBezTo>
                        <a:cubicBezTo>
                          <a:pt x="390" y="44273"/>
                          <a:pt x="328" y="44242"/>
                          <a:pt x="359" y="44024"/>
                        </a:cubicBezTo>
                        <a:lnTo>
                          <a:pt x="359" y="44024"/>
                        </a:lnTo>
                        <a:lnTo>
                          <a:pt x="421" y="44102"/>
                        </a:lnTo>
                        <a:cubicBezTo>
                          <a:pt x="421" y="43821"/>
                          <a:pt x="344" y="43930"/>
                          <a:pt x="375" y="43650"/>
                        </a:cubicBezTo>
                        <a:lnTo>
                          <a:pt x="375" y="43650"/>
                        </a:lnTo>
                        <a:cubicBezTo>
                          <a:pt x="402" y="43691"/>
                          <a:pt x="393" y="43829"/>
                          <a:pt x="402" y="43829"/>
                        </a:cubicBezTo>
                        <a:cubicBezTo>
                          <a:pt x="403" y="43829"/>
                          <a:pt x="404" y="43827"/>
                          <a:pt x="406" y="43821"/>
                        </a:cubicBezTo>
                        <a:cubicBezTo>
                          <a:pt x="453" y="43634"/>
                          <a:pt x="375" y="43681"/>
                          <a:pt x="375" y="43541"/>
                        </a:cubicBezTo>
                        <a:lnTo>
                          <a:pt x="421" y="43509"/>
                        </a:lnTo>
                        <a:cubicBezTo>
                          <a:pt x="406" y="43213"/>
                          <a:pt x="375" y="42886"/>
                          <a:pt x="375" y="42559"/>
                        </a:cubicBezTo>
                        <a:lnTo>
                          <a:pt x="375" y="42559"/>
                        </a:lnTo>
                        <a:cubicBezTo>
                          <a:pt x="375" y="42568"/>
                          <a:pt x="387" y="42597"/>
                          <a:pt x="396" y="42597"/>
                        </a:cubicBezTo>
                        <a:cubicBezTo>
                          <a:pt x="402" y="42597"/>
                          <a:pt x="406" y="42587"/>
                          <a:pt x="406" y="42559"/>
                        </a:cubicBezTo>
                        <a:cubicBezTo>
                          <a:pt x="390" y="42138"/>
                          <a:pt x="421" y="41670"/>
                          <a:pt x="453" y="41265"/>
                        </a:cubicBezTo>
                        <a:lnTo>
                          <a:pt x="406" y="41109"/>
                        </a:lnTo>
                        <a:cubicBezTo>
                          <a:pt x="406" y="41087"/>
                          <a:pt x="414" y="41065"/>
                          <a:pt x="424" y="41065"/>
                        </a:cubicBezTo>
                        <a:cubicBezTo>
                          <a:pt x="428" y="41065"/>
                          <a:pt x="433" y="41068"/>
                          <a:pt x="437" y="41078"/>
                        </a:cubicBezTo>
                        <a:cubicBezTo>
                          <a:pt x="443" y="41020"/>
                          <a:pt x="440" y="41005"/>
                          <a:pt x="434" y="41005"/>
                        </a:cubicBezTo>
                        <a:cubicBezTo>
                          <a:pt x="426" y="41005"/>
                          <a:pt x="415" y="41023"/>
                          <a:pt x="405" y="41023"/>
                        </a:cubicBezTo>
                        <a:cubicBezTo>
                          <a:pt x="399" y="41023"/>
                          <a:pt x="394" y="41017"/>
                          <a:pt x="390" y="41000"/>
                        </a:cubicBezTo>
                        <a:cubicBezTo>
                          <a:pt x="390" y="40939"/>
                          <a:pt x="403" y="40905"/>
                          <a:pt x="413" y="40905"/>
                        </a:cubicBezTo>
                        <a:cubicBezTo>
                          <a:pt x="415" y="40905"/>
                          <a:pt x="417" y="40907"/>
                          <a:pt x="419" y="40912"/>
                        </a:cubicBezTo>
                        <a:lnTo>
                          <a:pt x="419" y="40912"/>
                        </a:lnTo>
                        <a:cubicBezTo>
                          <a:pt x="388" y="40628"/>
                          <a:pt x="345" y="40149"/>
                          <a:pt x="390" y="39862"/>
                        </a:cubicBezTo>
                        <a:lnTo>
                          <a:pt x="390" y="39862"/>
                        </a:lnTo>
                        <a:lnTo>
                          <a:pt x="406" y="39924"/>
                        </a:lnTo>
                        <a:cubicBezTo>
                          <a:pt x="421" y="39690"/>
                          <a:pt x="312" y="39659"/>
                          <a:pt x="359" y="39456"/>
                        </a:cubicBezTo>
                        <a:lnTo>
                          <a:pt x="359" y="39456"/>
                        </a:lnTo>
                        <a:lnTo>
                          <a:pt x="359" y="39487"/>
                        </a:lnTo>
                        <a:cubicBezTo>
                          <a:pt x="390" y="39004"/>
                          <a:pt x="344" y="38459"/>
                          <a:pt x="406" y="38084"/>
                        </a:cubicBezTo>
                        <a:cubicBezTo>
                          <a:pt x="344" y="38006"/>
                          <a:pt x="437" y="37601"/>
                          <a:pt x="359" y="37570"/>
                        </a:cubicBezTo>
                        <a:cubicBezTo>
                          <a:pt x="390" y="37289"/>
                          <a:pt x="406" y="37367"/>
                          <a:pt x="437" y="36962"/>
                        </a:cubicBezTo>
                        <a:cubicBezTo>
                          <a:pt x="437" y="36868"/>
                          <a:pt x="390" y="36806"/>
                          <a:pt x="375" y="36681"/>
                        </a:cubicBezTo>
                        <a:lnTo>
                          <a:pt x="421" y="36681"/>
                        </a:lnTo>
                        <a:lnTo>
                          <a:pt x="375" y="36494"/>
                        </a:lnTo>
                        <a:lnTo>
                          <a:pt x="421" y="36401"/>
                        </a:lnTo>
                        <a:lnTo>
                          <a:pt x="421" y="36292"/>
                        </a:lnTo>
                        <a:cubicBezTo>
                          <a:pt x="421" y="36338"/>
                          <a:pt x="390" y="36385"/>
                          <a:pt x="390" y="36385"/>
                        </a:cubicBezTo>
                        <a:cubicBezTo>
                          <a:pt x="359" y="36183"/>
                          <a:pt x="421" y="35918"/>
                          <a:pt x="437" y="35902"/>
                        </a:cubicBezTo>
                        <a:lnTo>
                          <a:pt x="406" y="35450"/>
                        </a:lnTo>
                        <a:lnTo>
                          <a:pt x="406" y="35450"/>
                        </a:lnTo>
                        <a:cubicBezTo>
                          <a:pt x="421" y="35465"/>
                          <a:pt x="421" y="35543"/>
                          <a:pt x="437" y="35606"/>
                        </a:cubicBezTo>
                        <a:cubicBezTo>
                          <a:pt x="390" y="35356"/>
                          <a:pt x="484" y="35559"/>
                          <a:pt x="437" y="35341"/>
                        </a:cubicBezTo>
                        <a:lnTo>
                          <a:pt x="437" y="35341"/>
                        </a:lnTo>
                        <a:cubicBezTo>
                          <a:pt x="437" y="35348"/>
                          <a:pt x="436" y="35351"/>
                          <a:pt x="435" y="35351"/>
                        </a:cubicBezTo>
                        <a:cubicBezTo>
                          <a:pt x="430" y="35351"/>
                          <a:pt x="418" y="35321"/>
                          <a:pt x="406" y="35310"/>
                        </a:cubicBezTo>
                        <a:cubicBezTo>
                          <a:pt x="437" y="35200"/>
                          <a:pt x="437" y="34951"/>
                          <a:pt x="421" y="34764"/>
                        </a:cubicBezTo>
                        <a:lnTo>
                          <a:pt x="421" y="34764"/>
                        </a:lnTo>
                        <a:lnTo>
                          <a:pt x="453" y="34811"/>
                        </a:lnTo>
                        <a:cubicBezTo>
                          <a:pt x="468" y="34468"/>
                          <a:pt x="437" y="34094"/>
                          <a:pt x="437" y="33719"/>
                        </a:cubicBezTo>
                        <a:cubicBezTo>
                          <a:pt x="430" y="33785"/>
                          <a:pt x="416" y="33813"/>
                          <a:pt x="401" y="33813"/>
                        </a:cubicBezTo>
                        <a:cubicBezTo>
                          <a:pt x="384" y="33813"/>
                          <a:pt x="367" y="33777"/>
                          <a:pt x="359" y="33719"/>
                        </a:cubicBezTo>
                        <a:lnTo>
                          <a:pt x="406" y="33673"/>
                        </a:lnTo>
                        <a:cubicBezTo>
                          <a:pt x="400" y="33658"/>
                          <a:pt x="396" y="33653"/>
                          <a:pt x="393" y="33653"/>
                        </a:cubicBezTo>
                        <a:cubicBezTo>
                          <a:pt x="384" y="33653"/>
                          <a:pt x="383" y="33695"/>
                          <a:pt x="377" y="33695"/>
                        </a:cubicBezTo>
                        <a:cubicBezTo>
                          <a:pt x="373" y="33695"/>
                          <a:pt x="368" y="33682"/>
                          <a:pt x="359" y="33642"/>
                        </a:cubicBezTo>
                        <a:cubicBezTo>
                          <a:pt x="359" y="33576"/>
                          <a:pt x="369" y="33551"/>
                          <a:pt x="382" y="33551"/>
                        </a:cubicBezTo>
                        <a:cubicBezTo>
                          <a:pt x="396" y="33551"/>
                          <a:pt x="413" y="33584"/>
                          <a:pt x="421" y="33626"/>
                        </a:cubicBezTo>
                        <a:lnTo>
                          <a:pt x="406" y="33454"/>
                        </a:lnTo>
                        <a:cubicBezTo>
                          <a:pt x="408" y="33452"/>
                          <a:pt x="410" y="33451"/>
                          <a:pt x="412" y="33451"/>
                        </a:cubicBezTo>
                        <a:cubicBezTo>
                          <a:pt x="426" y="33451"/>
                          <a:pt x="439" y="33488"/>
                          <a:pt x="453" y="33501"/>
                        </a:cubicBezTo>
                        <a:cubicBezTo>
                          <a:pt x="421" y="33423"/>
                          <a:pt x="499" y="33205"/>
                          <a:pt x="453" y="33096"/>
                        </a:cubicBezTo>
                        <a:lnTo>
                          <a:pt x="468" y="33096"/>
                        </a:lnTo>
                        <a:cubicBezTo>
                          <a:pt x="468" y="32706"/>
                          <a:pt x="453" y="32550"/>
                          <a:pt x="437" y="32238"/>
                        </a:cubicBezTo>
                        <a:cubicBezTo>
                          <a:pt x="406" y="32223"/>
                          <a:pt x="406" y="32114"/>
                          <a:pt x="375" y="32020"/>
                        </a:cubicBezTo>
                        <a:cubicBezTo>
                          <a:pt x="390" y="31786"/>
                          <a:pt x="421" y="31537"/>
                          <a:pt x="421" y="31272"/>
                        </a:cubicBezTo>
                        <a:cubicBezTo>
                          <a:pt x="413" y="31170"/>
                          <a:pt x="404" y="31161"/>
                          <a:pt x="393" y="31161"/>
                        </a:cubicBezTo>
                        <a:cubicBezTo>
                          <a:pt x="391" y="31161"/>
                          <a:pt x="388" y="31161"/>
                          <a:pt x="386" y="31161"/>
                        </a:cubicBezTo>
                        <a:cubicBezTo>
                          <a:pt x="378" y="31161"/>
                          <a:pt x="370" y="31158"/>
                          <a:pt x="359" y="31132"/>
                        </a:cubicBezTo>
                        <a:cubicBezTo>
                          <a:pt x="396" y="31119"/>
                          <a:pt x="394" y="30951"/>
                          <a:pt x="407" y="30951"/>
                        </a:cubicBezTo>
                        <a:cubicBezTo>
                          <a:pt x="411" y="30951"/>
                          <a:pt x="415" y="30962"/>
                          <a:pt x="421" y="30991"/>
                        </a:cubicBezTo>
                        <a:cubicBezTo>
                          <a:pt x="421" y="30664"/>
                          <a:pt x="421" y="30570"/>
                          <a:pt x="390" y="30165"/>
                        </a:cubicBezTo>
                        <a:cubicBezTo>
                          <a:pt x="378" y="30190"/>
                          <a:pt x="365" y="30236"/>
                          <a:pt x="352" y="30236"/>
                        </a:cubicBezTo>
                        <a:cubicBezTo>
                          <a:pt x="350" y="30236"/>
                          <a:pt x="347" y="30233"/>
                          <a:pt x="344" y="30227"/>
                        </a:cubicBezTo>
                        <a:cubicBezTo>
                          <a:pt x="344" y="30155"/>
                          <a:pt x="357" y="30070"/>
                          <a:pt x="371" y="30070"/>
                        </a:cubicBezTo>
                        <a:cubicBezTo>
                          <a:pt x="372" y="30070"/>
                          <a:pt x="374" y="30070"/>
                          <a:pt x="375" y="30072"/>
                        </a:cubicBezTo>
                        <a:lnTo>
                          <a:pt x="390" y="30087"/>
                        </a:lnTo>
                        <a:cubicBezTo>
                          <a:pt x="328" y="29620"/>
                          <a:pt x="499" y="29012"/>
                          <a:pt x="421" y="28653"/>
                        </a:cubicBezTo>
                        <a:lnTo>
                          <a:pt x="421" y="28653"/>
                        </a:lnTo>
                        <a:lnTo>
                          <a:pt x="421" y="28669"/>
                        </a:lnTo>
                        <a:lnTo>
                          <a:pt x="375" y="28294"/>
                        </a:lnTo>
                        <a:cubicBezTo>
                          <a:pt x="379" y="28245"/>
                          <a:pt x="383" y="28228"/>
                          <a:pt x="387" y="28228"/>
                        </a:cubicBezTo>
                        <a:cubicBezTo>
                          <a:pt x="396" y="28228"/>
                          <a:pt x="407" y="28296"/>
                          <a:pt x="421" y="28296"/>
                        </a:cubicBezTo>
                        <a:cubicBezTo>
                          <a:pt x="426" y="28296"/>
                          <a:pt x="431" y="28288"/>
                          <a:pt x="437" y="28263"/>
                        </a:cubicBezTo>
                        <a:cubicBezTo>
                          <a:pt x="375" y="27858"/>
                          <a:pt x="437" y="27609"/>
                          <a:pt x="406" y="27281"/>
                        </a:cubicBezTo>
                        <a:cubicBezTo>
                          <a:pt x="515" y="27016"/>
                          <a:pt x="390" y="26346"/>
                          <a:pt x="468" y="25987"/>
                        </a:cubicBezTo>
                        <a:lnTo>
                          <a:pt x="468" y="25987"/>
                        </a:lnTo>
                        <a:lnTo>
                          <a:pt x="437" y="26003"/>
                        </a:lnTo>
                        <a:cubicBezTo>
                          <a:pt x="406" y="25909"/>
                          <a:pt x="453" y="25894"/>
                          <a:pt x="453" y="25831"/>
                        </a:cubicBezTo>
                        <a:lnTo>
                          <a:pt x="453" y="25831"/>
                        </a:lnTo>
                        <a:cubicBezTo>
                          <a:pt x="441" y="25843"/>
                          <a:pt x="438" y="25893"/>
                          <a:pt x="430" y="25893"/>
                        </a:cubicBezTo>
                        <a:cubicBezTo>
                          <a:pt x="428" y="25893"/>
                          <a:pt x="425" y="25889"/>
                          <a:pt x="421" y="25878"/>
                        </a:cubicBezTo>
                        <a:cubicBezTo>
                          <a:pt x="390" y="25099"/>
                          <a:pt x="453" y="24272"/>
                          <a:pt x="484" y="23477"/>
                        </a:cubicBezTo>
                        <a:cubicBezTo>
                          <a:pt x="484" y="23181"/>
                          <a:pt x="344" y="23306"/>
                          <a:pt x="406" y="22947"/>
                        </a:cubicBezTo>
                        <a:lnTo>
                          <a:pt x="406" y="22947"/>
                        </a:lnTo>
                        <a:lnTo>
                          <a:pt x="453" y="23041"/>
                        </a:lnTo>
                        <a:cubicBezTo>
                          <a:pt x="406" y="22464"/>
                          <a:pt x="453" y="21841"/>
                          <a:pt x="406" y="21264"/>
                        </a:cubicBezTo>
                        <a:lnTo>
                          <a:pt x="406" y="21264"/>
                        </a:lnTo>
                        <a:cubicBezTo>
                          <a:pt x="421" y="21310"/>
                          <a:pt x="437" y="21310"/>
                          <a:pt x="437" y="21357"/>
                        </a:cubicBezTo>
                        <a:cubicBezTo>
                          <a:pt x="468" y="21248"/>
                          <a:pt x="437" y="20905"/>
                          <a:pt x="406" y="20905"/>
                        </a:cubicBezTo>
                        <a:cubicBezTo>
                          <a:pt x="406" y="20827"/>
                          <a:pt x="437" y="20890"/>
                          <a:pt x="453" y="20827"/>
                        </a:cubicBezTo>
                        <a:cubicBezTo>
                          <a:pt x="468" y="20718"/>
                          <a:pt x="406" y="20531"/>
                          <a:pt x="437" y="20469"/>
                        </a:cubicBezTo>
                        <a:cubicBezTo>
                          <a:pt x="439" y="20466"/>
                          <a:pt x="441" y="20466"/>
                          <a:pt x="443" y="20466"/>
                        </a:cubicBezTo>
                        <a:cubicBezTo>
                          <a:pt x="445" y="20466"/>
                          <a:pt x="446" y="20467"/>
                          <a:pt x="448" y="20469"/>
                        </a:cubicBezTo>
                        <a:lnTo>
                          <a:pt x="448" y="20469"/>
                        </a:lnTo>
                        <a:cubicBezTo>
                          <a:pt x="441" y="20374"/>
                          <a:pt x="447" y="20210"/>
                          <a:pt x="429" y="20210"/>
                        </a:cubicBezTo>
                        <a:cubicBezTo>
                          <a:pt x="427" y="20210"/>
                          <a:pt x="425" y="20213"/>
                          <a:pt x="421" y="20219"/>
                        </a:cubicBezTo>
                        <a:cubicBezTo>
                          <a:pt x="437" y="20017"/>
                          <a:pt x="406" y="19814"/>
                          <a:pt x="421" y="19642"/>
                        </a:cubicBezTo>
                        <a:cubicBezTo>
                          <a:pt x="375" y="19533"/>
                          <a:pt x="453" y="19268"/>
                          <a:pt x="375" y="19237"/>
                        </a:cubicBezTo>
                        <a:lnTo>
                          <a:pt x="375" y="19237"/>
                        </a:lnTo>
                        <a:cubicBezTo>
                          <a:pt x="376" y="19237"/>
                          <a:pt x="378" y="19238"/>
                          <a:pt x="379" y="19238"/>
                        </a:cubicBezTo>
                        <a:cubicBezTo>
                          <a:pt x="452" y="19238"/>
                          <a:pt x="436" y="18860"/>
                          <a:pt x="406" y="18723"/>
                        </a:cubicBezTo>
                        <a:lnTo>
                          <a:pt x="406" y="18723"/>
                        </a:lnTo>
                        <a:cubicBezTo>
                          <a:pt x="408" y="18728"/>
                          <a:pt x="409" y="18731"/>
                          <a:pt x="411" y="18731"/>
                        </a:cubicBezTo>
                        <a:cubicBezTo>
                          <a:pt x="420" y="18731"/>
                          <a:pt x="424" y="18646"/>
                          <a:pt x="440" y="18646"/>
                        </a:cubicBezTo>
                        <a:cubicBezTo>
                          <a:pt x="444" y="18646"/>
                          <a:pt x="448" y="18651"/>
                          <a:pt x="453" y="18660"/>
                        </a:cubicBezTo>
                        <a:cubicBezTo>
                          <a:pt x="453" y="18512"/>
                          <a:pt x="439" y="18379"/>
                          <a:pt x="411" y="18379"/>
                        </a:cubicBezTo>
                        <a:cubicBezTo>
                          <a:pt x="409" y="18379"/>
                          <a:pt x="407" y="18379"/>
                          <a:pt x="406" y="18380"/>
                        </a:cubicBezTo>
                        <a:cubicBezTo>
                          <a:pt x="484" y="18099"/>
                          <a:pt x="344" y="17803"/>
                          <a:pt x="437" y="17647"/>
                        </a:cubicBezTo>
                        <a:cubicBezTo>
                          <a:pt x="406" y="17179"/>
                          <a:pt x="375" y="16758"/>
                          <a:pt x="359" y="16338"/>
                        </a:cubicBezTo>
                        <a:lnTo>
                          <a:pt x="359" y="16338"/>
                        </a:lnTo>
                        <a:cubicBezTo>
                          <a:pt x="436" y="16353"/>
                          <a:pt x="377" y="16790"/>
                          <a:pt x="434" y="16790"/>
                        </a:cubicBezTo>
                        <a:cubicBezTo>
                          <a:pt x="435" y="16790"/>
                          <a:pt x="436" y="16790"/>
                          <a:pt x="437" y="16790"/>
                        </a:cubicBezTo>
                        <a:cubicBezTo>
                          <a:pt x="421" y="16384"/>
                          <a:pt x="359" y="16166"/>
                          <a:pt x="375" y="15776"/>
                        </a:cubicBezTo>
                        <a:cubicBezTo>
                          <a:pt x="379" y="15749"/>
                          <a:pt x="383" y="15738"/>
                          <a:pt x="387" y="15738"/>
                        </a:cubicBezTo>
                        <a:cubicBezTo>
                          <a:pt x="398" y="15738"/>
                          <a:pt x="410" y="15831"/>
                          <a:pt x="421" y="15854"/>
                        </a:cubicBezTo>
                        <a:cubicBezTo>
                          <a:pt x="391" y="15472"/>
                          <a:pt x="420" y="15105"/>
                          <a:pt x="392" y="14767"/>
                        </a:cubicBezTo>
                        <a:lnTo>
                          <a:pt x="392" y="14767"/>
                        </a:lnTo>
                        <a:cubicBezTo>
                          <a:pt x="394" y="14781"/>
                          <a:pt x="398" y="14801"/>
                          <a:pt x="406" y="14825"/>
                        </a:cubicBezTo>
                        <a:cubicBezTo>
                          <a:pt x="406" y="14753"/>
                          <a:pt x="406" y="14668"/>
                          <a:pt x="381" y="14668"/>
                        </a:cubicBezTo>
                        <a:cubicBezTo>
                          <a:pt x="379" y="14668"/>
                          <a:pt x="377" y="14668"/>
                          <a:pt x="375" y="14669"/>
                        </a:cubicBezTo>
                        <a:lnTo>
                          <a:pt x="390" y="14732"/>
                        </a:lnTo>
                        <a:cubicBezTo>
                          <a:pt x="384" y="14746"/>
                          <a:pt x="378" y="14752"/>
                          <a:pt x="373" y="14752"/>
                        </a:cubicBezTo>
                        <a:cubicBezTo>
                          <a:pt x="333" y="14752"/>
                          <a:pt x="296" y="14477"/>
                          <a:pt x="282" y="14453"/>
                        </a:cubicBezTo>
                        <a:lnTo>
                          <a:pt x="282" y="14453"/>
                        </a:lnTo>
                        <a:cubicBezTo>
                          <a:pt x="290" y="14464"/>
                          <a:pt x="297" y="14468"/>
                          <a:pt x="302" y="14468"/>
                        </a:cubicBezTo>
                        <a:cubicBezTo>
                          <a:pt x="339" y="14468"/>
                          <a:pt x="321" y="14249"/>
                          <a:pt x="363" y="14249"/>
                        </a:cubicBezTo>
                        <a:cubicBezTo>
                          <a:pt x="373" y="14249"/>
                          <a:pt x="387" y="14263"/>
                          <a:pt x="406" y="14295"/>
                        </a:cubicBezTo>
                        <a:cubicBezTo>
                          <a:pt x="406" y="14254"/>
                          <a:pt x="393" y="14199"/>
                          <a:pt x="369" y="14199"/>
                        </a:cubicBezTo>
                        <a:cubicBezTo>
                          <a:pt x="366" y="14199"/>
                          <a:pt x="362" y="14200"/>
                          <a:pt x="359" y="14202"/>
                        </a:cubicBezTo>
                        <a:cubicBezTo>
                          <a:pt x="368" y="14156"/>
                          <a:pt x="377" y="14132"/>
                          <a:pt x="386" y="14132"/>
                        </a:cubicBezTo>
                        <a:cubicBezTo>
                          <a:pt x="393" y="14132"/>
                          <a:pt x="399" y="14145"/>
                          <a:pt x="406" y="14171"/>
                        </a:cubicBezTo>
                        <a:cubicBezTo>
                          <a:pt x="390" y="13921"/>
                          <a:pt x="359" y="14015"/>
                          <a:pt x="359" y="13797"/>
                        </a:cubicBezTo>
                        <a:cubicBezTo>
                          <a:pt x="375" y="13797"/>
                          <a:pt x="375" y="13843"/>
                          <a:pt x="390" y="13859"/>
                        </a:cubicBezTo>
                        <a:cubicBezTo>
                          <a:pt x="375" y="13750"/>
                          <a:pt x="344" y="13641"/>
                          <a:pt x="359" y="13438"/>
                        </a:cubicBezTo>
                        <a:lnTo>
                          <a:pt x="359" y="13438"/>
                        </a:lnTo>
                        <a:cubicBezTo>
                          <a:pt x="359" y="13454"/>
                          <a:pt x="375" y="13438"/>
                          <a:pt x="375" y="13485"/>
                        </a:cubicBezTo>
                        <a:cubicBezTo>
                          <a:pt x="375" y="13157"/>
                          <a:pt x="297" y="12939"/>
                          <a:pt x="328" y="12581"/>
                        </a:cubicBezTo>
                        <a:lnTo>
                          <a:pt x="328" y="12581"/>
                        </a:lnTo>
                        <a:cubicBezTo>
                          <a:pt x="340" y="12601"/>
                          <a:pt x="348" y="12609"/>
                          <a:pt x="353" y="12609"/>
                        </a:cubicBezTo>
                        <a:cubicBezTo>
                          <a:pt x="377" y="12609"/>
                          <a:pt x="355" y="12453"/>
                          <a:pt x="406" y="12440"/>
                        </a:cubicBezTo>
                        <a:lnTo>
                          <a:pt x="390" y="12238"/>
                        </a:lnTo>
                        <a:lnTo>
                          <a:pt x="359" y="12316"/>
                        </a:lnTo>
                        <a:cubicBezTo>
                          <a:pt x="359" y="12160"/>
                          <a:pt x="312" y="12004"/>
                          <a:pt x="328" y="11863"/>
                        </a:cubicBezTo>
                        <a:lnTo>
                          <a:pt x="328" y="11863"/>
                        </a:lnTo>
                        <a:lnTo>
                          <a:pt x="359" y="11988"/>
                        </a:lnTo>
                        <a:lnTo>
                          <a:pt x="344" y="11676"/>
                        </a:lnTo>
                        <a:lnTo>
                          <a:pt x="328" y="11848"/>
                        </a:lnTo>
                        <a:cubicBezTo>
                          <a:pt x="297" y="11676"/>
                          <a:pt x="250" y="11863"/>
                          <a:pt x="266" y="11645"/>
                        </a:cubicBezTo>
                        <a:lnTo>
                          <a:pt x="266" y="11645"/>
                        </a:lnTo>
                        <a:cubicBezTo>
                          <a:pt x="267" y="11650"/>
                          <a:pt x="268" y="11652"/>
                          <a:pt x="269" y="11652"/>
                        </a:cubicBezTo>
                        <a:cubicBezTo>
                          <a:pt x="279" y="11652"/>
                          <a:pt x="269" y="11465"/>
                          <a:pt x="297" y="11380"/>
                        </a:cubicBezTo>
                        <a:cubicBezTo>
                          <a:pt x="281" y="11302"/>
                          <a:pt x="266" y="11224"/>
                          <a:pt x="281" y="11100"/>
                        </a:cubicBezTo>
                        <a:cubicBezTo>
                          <a:pt x="285" y="11091"/>
                          <a:pt x="291" y="11089"/>
                          <a:pt x="299" y="11089"/>
                        </a:cubicBezTo>
                        <a:cubicBezTo>
                          <a:pt x="315" y="11089"/>
                          <a:pt x="336" y="11103"/>
                          <a:pt x="350" y="11103"/>
                        </a:cubicBezTo>
                        <a:cubicBezTo>
                          <a:pt x="354" y="11103"/>
                          <a:pt x="357" y="11102"/>
                          <a:pt x="359" y="11100"/>
                        </a:cubicBezTo>
                        <a:cubicBezTo>
                          <a:pt x="315" y="11026"/>
                          <a:pt x="340" y="10745"/>
                          <a:pt x="304" y="10621"/>
                        </a:cubicBezTo>
                        <a:lnTo>
                          <a:pt x="304" y="10621"/>
                        </a:lnTo>
                        <a:cubicBezTo>
                          <a:pt x="314" y="10632"/>
                          <a:pt x="333" y="10632"/>
                          <a:pt x="344" y="10632"/>
                        </a:cubicBezTo>
                        <a:lnTo>
                          <a:pt x="297" y="10554"/>
                        </a:lnTo>
                        <a:cubicBezTo>
                          <a:pt x="309" y="10494"/>
                          <a:pt x="312" y="10471"/>
                          <a:pt x="327" y="10471"/>
                        </a:cubicBezTo>
                        <a:cubicBezTo>
                          <a:pt x="331" y="10471"/>
                          <a:pt x="337" y="10473"/>
                          <a:pt x="344" y="10476"/>
                        </a:cubicBezTo>
                        <a:cubicBezTo>
                          <a:pt x="344" y="10400"/>
                          <a:pt x="335" y="10382"/>
                          <a:pt x="325" y="10382"/>
                        </a:cubicBezTo>
                        <a:cubicBezTo>
                          <a:pt x="316" y="10382"/>
                          <a:pt x="304" y="10399"/>
                          <a:pt x="297" y="10399"/>
                        </a:cubicBezTo>
                        <a:cubicBezTo>
                          <a:pt x="289" y="10399"/>
                          <a:pt x="285" y="10376"/>
                          <a:pt x="297" y="10273"/>
                        </a:cubicBezTo>
                        <a:lnTo>
                          <a:pt x="297" y="10273"/>
                        </a:lnTo>
                        <a:cubicBezTo>
                          <a:pt x="312" y="10305"/>
                          <a:pt x="312" y="10289"/>
                          <a:pt x="312" y="10336"/>
                        </a:cubicBezTo>
                        <a:cubicBezTo>
                          <a:pt x="328" y="10055"/>
                          <a:pt x="297" y="9790"/>
                          <a:pt x="312" y="9541"/>
                        </a:cubicBezTo>
                        <a:cubicBezTo>
                          <a:pt x="320" y="9531"/>
                          <a:pt x="326" y="9527"/>
                          <a:pt x="330" y="9527"/>
                        </a:cubicBezTo>
                        <a:cubicBezTo>
                          <a:pt x="360" y="9527"/>
                          <a:pt x="341" y="9694"/>
                          <a:pt x="362" y="9694"/>
                        </a:cubicBezTo>
                        <a:cubicBezTo>
                          <a:pt x="365" y="9694"/>
                          <a:pt x="369" y="9690"/>
                          <a:pt x="375" y="9681"/>
                        </a:cubicBezTo>
                        <a:cubicBezTo>
                          <a:pt x="359" y="9307"/>
                          <a:pt x="312" y="8902"/>
                          <a:pt x="312" y="8543"/>
                        </a:cubicBezTo>
                        <a:lnTo>
                          <a:pt x="312" y="8621"/>
                        </a:lnTo>
                        <a:cubicBezTo>
                          <a:pt x="234" y="8559"/>
                          <a:pt x="359" y="8340"/>
                          <a:pt x="312" y="8169"/>
                        </a:cubicBezTo>
                        <a:lnTo>
                          <a:pt x="312" y="8169"/>
                        </a:lnTo>
                        <a:cubicBezTo>
                          <a:pt x="324" y="8204"/>
                          <a:pt x="345" y="8221"/>
                          <a:pt x="347" y="8221"/>
                        </a:cubicBezTo>
                        <a:cubicBezTo>
                          <a:pt x="348" y="8221"/>
                          <a:pt x="347" y="8219"/>
                          <a:pt x="344" y="8216"/>
                        </a:cubicBezTo>
                        <a:cubicBezTo>
                          <a:pt x="359" y="7966"/>
                          <a:pt x="328" y="7717"/>
                          <a:pt x="312" y="7343"/>
                        </a:cubicBezTo>
                        <a:lnTo>
                          <a:pt x="312" y="7343"/>
                        </a:lnTo>
                        <a:lnTo>
                          <a:pt x="328" y="7389"/>
                        </a:lnTo>
                        <a:cubicBezTo>
                          <a:pt x="344" y="7233"/>
                          <a:pt x="344" y="7000"/>
                          <a:pt x="344" y="6844"/>
                        </a:cubicBezTo>
                        <a:cubicBezTo>
                          <a:pt x="331" y="6807"/>
                          <a:pt x="329" y="6751"/>
                          <a:pt x="313" y="6751"/>
                        </a:cubicBezTo>
                        <a:cubicBezTo>
                          <a:pt x="309" y="6751"/>
                          <a:pt x="304" y="6756"/>
                          <a:pt x="297" y="6766"/>
                        </a:cubicBezTo>
                        <a:cubicBezTo>
                          <a:pt x="421" y="6283"/>
                          <a:pt x="234" y="5846"/>
                          <a:pt x="328" y="5425"/>
                        </a:cubicBezTo>
                        <a:lnTo>
                          <a:pt x="328" y="5425"/>
                        </a:lnTo>
                        <a:cubicBezTo>
                          <a:pt x="328" y="5463"/>
                          <a:pt x="338" y="5511"/>
                          <a:pt x="342" y="5511"/>
                        </a:cubicBezTo>
                        <a:cubicBezTo>
                          <a:pt x="343" y="5511"/>
                          <a:pt x="344" y="5509"/>
                          <a:pt x="344" y="5503"/>
                        </a:cubicBezTo>
                        <a:lnTo>
                          <a:pt x="328" y="5145"/>
                        </a:lnTo>
                        <a:cubicBezTo>
                          <a:pt x="297" y="5160"/>
                          <a:pt x="312" y="5191"/>
                          <a:pt x="281" y="5254"/>
                        </a:cubicBezTo>
                        <a:cubicBezTo>
                          <a:pt x="266" y="5222"/>
                          <a:pt x="250" y="5113"/>
                          <a:pt x="250" y="5020"/>
                        </a:cubicBezTo>
                        <a:lnTo>
                          <a:pt x="250" y="5020"/>
                        </a:lnTo>
                        <a:cubicBezTo>
                          <a:pt x="255" y="5074"/>
                          <a:pt x="261" y="5094"/>
                          <a:pt x="269" y="5094"/>
                        </a:cubicBezTo>
                        <a:cubicBezTo>
                          <a:pt x="285" y="5094"/>
                          <a:pt x="307" y="5000"/>
                          <a:pt x="328" y="4957"/>
                        </a:cubicBezTo>
                        <a:cubicBezTo>
                          <a:pt x="312" y="4957"/>
                          <a:pt x="297" y="4942"/>
                          <a:pt x="297" y="4942"/>
                        </a:cubicBezTo>
                        <a:cubicBezTo>
                          <a:pt x="359" y="4755"/>
                          <a:pt x="219" y="4911"/>
                          <a:pt x="266" y="4646"/>
                        </a:cubicBezTo>
                        <a:lnTo>
                          <a:pt x="266" y="4646"/>
                        </a:lnTo>
                        <a:lnTo>
                          <a:pt x="281" y="4661"/>
                        </a:lnTo>
                        <a:cubicBezTo>
                          <a:pt x="266" y="4568"/>
                          <a:pt x="250" y="4474"/>
                          <a:pt x="250" y="4381"/>
                        </a:cubicBezTo>
                        <a:cubicBezTo>
                          <a:pt x="257" y="4374"/>
                          <a:pt x="262" y="4371"/>
                          <a:pt x="266" y="4371"/>
                        </a:cubicBezTo>
                        <a:cubicBezTo>
                          <a:pt x="289" y="4371"/>
                          <a:pt x="270" y="4476"/>
                          <a:pt x="297" y="4490"/>
                        </a:cubicBezTo>
                        <a:cubicBezTo>
                          <a:pt x="297" y="4334"/>
                          <a:pt x="234" y="4194"/>
                          <a:pt x="266" y="4053"/>
                        </a:cubicBezTo>
                        <a:lnTo>
                          <a:pt x="266" y="4053"/>
                        </a:lnTo>
                        <a:cubicBezTo>
                          <a:pt x="281" y="4116"/>
                          <a:pt x="281" y="4209"/>
                          <a:pt x="297" y="4272"/>
                        </a:cubicBezTo>
                        <a:cubicBezTo>
                          <a:pt x="341" y="4138"/>
                          <a:pt x="329" y="4117"/>
                          <a:pt x="328" y="4021"/>
                        </a:cubicBezTo>
                        <a:lnTo>
                          <a:pt x="328" y="4021"/>
                        </a:lnTo>
                        <a:lnTo>
                          <a:pt x="359" y="3773"/>
                        </a:lnTo>
                        <a:lnTo>
                          <a:pt x="344" y="3835"/>
                        </a:lnTo>
                        <a:cubicBezTo>
                          <a:pt x="241" y="3659"/>
                          <a:pt x="318" y="3482"/>
                          <a:pt x="262" y="3253"/>
                        </a:cubicBezTo>
                        <a:lnTo>
                          <a:pt x="262" y="3253"/>
                        </a:lnTo>
                        <a:cubicBezTo>
                          <a:pt x="278" y="3307"/>
                          <a:pt x="287" y="3325"/>
                          <a:pt x="294" y="3325"/>
                        </a:cubicBezTo>
                        <a:cubicBezTo>
                          <a:pt x="306" y="3325"/>
                          <a:pt x="308" y="3257"/>
                          <a:pt x="325" y="3257"/>
                        </a:cubicBezTo>
                        <a:cubicBezTo>
                          <a:pt x="326" y="3257"/>
                          <a:pt x="327" y="3258"/>
                          <a:pt x="328" y="3258"/>
                        </a:cubicBezTo>
                        <a:cubicBezTo>
                          <a:pt x="341" y="3204"/>
                          <a:pt x="355" y="3127"/>
                          <a:pt x="368" y="3127"/>
                        </a:cubicBezTo>
                        <a:cubicBezTo>
                          <a:pt x="370" y="3127"/>
                          <a:pt x="373" y="3129"/>
                          <a:pt x="375" y="3134"/>
                        </a:cubicBezTo>
                        <a:cubicBezTo>
                          <a:pt x="344" y="3009"/>
                          <a:pt x="406" y="2931"/>
                          <a:pt x="344" y="2775"/>
                        </a:cubicBezTo>
                        <a:cubicBezTo>
                          <a:pt x="358" y="2760"/>
                          <a:pt x="359" y="2664"/>
                          <a:pt x="385" y="2664"/>
                        </a:cubicBezTo>
                        <a:cubicBezTo>
                          <a:pt x="386" y="2664"/>
                          <a:pt x="388" y="2665"/>
                          <a:pt x="390" y="2666"/>
                        </a:cubicBezTo>
                        <a:cubicBezTo>
                          <a:pt x="386" y="2627"/>
                          <a:pt x="382" y="2613"/>
                          <a:pt x="377" y="2613"/>
                        </a:cubicBezTo>
                        <a:cubicBezTo>
                          <a:pt x="367" y="2613"/>
                          <a:pt x="356" y="2698"/>
                          <a:pt x="345" y="2698"/>
                        </a:cubicBezTo>
                        <a:cubicBezTo>
                          <a:pt x="345" y="2698"/>
                          <a:pt x="344" y="2698"/>
                          <a:pt x="344" y="2697"/>
                        </a:cubicBezTo>
                        <a:cubicBezTo>
                          <a:pt x="297" y="2463"/>
                          <a:pt x="406" y="2151"/>
                          <a:pt x="344" y="1808"/>
                        </a:cubicBezTo>
                        <a:cubicBezTo>
                          <a:pt x="312" y="1512"/>
                          <a:pt x="266" y="1465"/>
                          <a:pt x="234" y="1185"/>
                        </a:cubicBezTo>
                        <a:cubicBezTo>
                          <a:pt x="241" y="1165"/>
                          <a:pt x="247" y="1157"/>
                          <a:pt x="252" y="1157"/>
                        </a:cubicBezTo>
                        <a:cubicBezTo>
                          <a:pt x="272" y="1157"/>
                          <a:pt x="281" y="1263"/>
                          <a:pt x="281" y="1263"/>
                        </a:cubicBezTo>
                        <a:cubicBezTo>
                          <a:pt x="312" y="1123"/>
                          <a:pt x="312" y="1013"/>
                          <a:pt x="281" y="873"/>
                        </a:cubicBezTo>
                        <a:lnTo>
                          <a:pt x="281" y="873"/>
                        </a:lnTo>
                        <a:cubicBezTo>
                          <a:pt x="285" y="877"/>
                          <a:pt x="289" y="879"/>
                          <a:pt x="293" y="879"/>
                        </a:cubicBezTo>
                        <a:cubicBezTo>
                          <a:pt x="305" y="879"/>
                          <a:pt x="316" y="861"/>
                          <a:pt x="328" y="826"/>
                        </a:cubicBezTo>
                        <a:cubicBezTo>
                          <a:pt x="328" y="717"/>
                          <a:pt x="281" y="748"/>
                          <a:pt x="297" y="608"/>
                        </a:cubicBezTo>
                        <a:lnTo>
                          <a:pt x="297" y="608"/>
                        </a:lnTo>
                        <a:cubicBezTo>
                          <a:pt x="312" y="624"/>
                          <a:pt x="344" y="655"/>
                          <a:pt x="359" y="717"/>
                        </a:cubicBezTo>
                        <a:cubicBezTo>
                          <a:pt x="344" y="577"/>
                          <a:pt x="312" y="452"/>
                          <a:pt x="297" y="312"/>
                        </a:cubicBezTo>
                        <a:lnTo>
                          <a:pt x="281" y="218"/>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3808825" y="3067725"/>
                    <a:ext cx="12875" cy="1304225"/>
                  </a:xfrm>
                  <a:custGeom>
                    <a:avLst/>
                    <a:gdLst/>
                    <a:ahLst/>
                    <a:cxnLst/>
                    <a:rect l="l" t="t" r="r" b="b"/>
                    <a:pathLst>
                      <a:path w="515" h="52169" extrusionOk="0">
                        <a:moveTo>
                          <a:pt x="284" y="73"/>
                        </a:moveTo>
                        <a:cubicBezTo>
                          <a:pt x="282" y="77"/>
                          <a:pt x="281" y="84"/>
                          <a:pt x="281" y="94"/>
                        </a:cubicBezTo>
                        <a:lnTo>
                          <a:pt x="284" y="73"/>
                        </a:lnTo>
                        <a:close/>
                        <a:moveTo>
                          <a:pt x="296" y="1"/>
                        </a:moveTo>
                        <a:lnTo>
                          <a:pt x="284" y="73"/>
                        </a:lnTo>
                        <a:lnTo>
                          <a:pt x="284" y="73"/>
                        </a:lnTo>
                        <a:cubicBezTo>
                          <a:pt x="287" y="68"/>
                          <a:pt x="290" y="66"/>
                          <a:pt x="293" y="66"/>
                        </a:cubicBezTo>
                        <a:cubicBezTo>
                          <a:pt x="301" y="66"/>
                          <a:pt x="312" y="83"/>
                          <a:pt x="312" y="110"/>
                        </a:cubicBezTo>
                        <a:cubicBezTo>
                          <a:pt x="343" y="235"/>
                          <a:pt x="312" y="297"/>
                          <a:pt x="296" y="313"/>
                        </a:cubicBezTo>
                        <a:cubicBezTo>
                          <a:pt x="300" y="309"/>
                          <a:pt x="304" y="307"/>
                          <a:pt x="307" y="307"/>
                        </a:cubicBezTo>
                        <a:cubicBezTo>
                          <a:pt x="331" y="307"/>
                          <a:pt x="345" y="396"/>
                          <a:pt x="359" y="437"/>
                        </a:cubicBezTo>
                        <a:cubicBezTo>
                          <a:pt x="343" y="297"/>
                          <a:pt x="328" y="48"/>
                          <a:pt x="296" y="1"/>
                        </a:cubicBezTo>
                        <a:close/>
                        <a:moveTo>
                          <a:pt x="203" y="5956"/>
                        </a:moveTo>
                        <a:cubicBezTo>
                          <a:pt x="207" y="5974"/>
                          <a:pt x="213" y="5987"/>
                          <a:pt x="220" y="5996"/>
                        </a:cubicBezTo>
                        <a:lnTo>
                          <a:pt x="220" y="5996"/>
                        </a:lnTo>
                        <a:cubicBezTo>
                          <a:pt x="216" y="5977"/>
                          <a:pt x="209" y="5962"/>
                          <a:pt x="203" y="5956"/>
                        </a:cubicBezTo>
                        <a:close/>
                        <a:moveTo>
                          <a:pt x="373" y="13586"/>
                        </a:moveTo>
                        <a:cubicBezTo>
                          <a:pt x="374" y="13594"/>
                          <a:pt x="374" y="13602"/>
                          <a:pt x="374" y="13610"/>
                        </a:cubicBezTo>
                        <a:cubicBezTo>
                          <a:pt x="374" y="13600"/>
                          <a:pt x="374" y="13592"/>
                          <a:pt x="373" y="13586"/>
                        </a:cubicBezTo>
                        <a:close/>
                        <a:moveTo>
                          <a:pt x="16" y="13595"/>
                        </a:moveTo>
                        <a:lnTo>
                          <a:pt x="30" y="13693"/>
                        </a:lnTo>
                        <a:lnTo>
                          <a:pt x="30" y="13693"/>
                        </a:lnTo>
                        <a:cubicBezTo>
                          <a:pt x="28" y="13662"/>
                          <a:pt x="24" y="13628"/>
                          <a:pt x="16" y="13595"/>
                        </a:cubicBezTo>
                        <a:close/>
                        <a:moveTo>
                          <a:pt x="374" y="14795"/>
                        </a:moveTo>
                        <a:lnTo>
                          <a:pt x="390" y="14873"/>
                        </a:lnTo>
                        <a:cubicBezTo>
                          <a:pt x="388" y="14878"/>
                          <a:pt x="385" y="14883"/>
                          <a:pt x="383" y="14886"/>
                        </a:cubicBezTo>
                        <a:lnTo>
                          <a:pt x="383" y="14886"/>
                        </a:lnTo>
                        <a:cubicBezTo>
                          <a:pt x="381" y="14881"/>
                          <a:pt x="378" y="14876"/>
                          <a:pt x="374" y="14873"/>
                        </a:cubicBezTo>
                        <a:lnTo>
                          <a:pt x="374" y="14873"/>
                        </a:lnTo>
                        <a:cubicBezTo>
                          <a:pt x="375" y="14879"/>
                          <a:pt x="376" y="14885"/>
                          <a:pt x="377" y="14891"/>
                        </a:cubicBezTo>
                        <a:lnTo>
                          <a:pt x="377" y="14891"/>
                        </a:lnTo>
                        <a:cubicBezTo>
                          <a:pt x="379" y="14890"/>
                          <a:pt x="381" y="14888"/>
                          <a:pt x="383" y="14886"/>
                        </a:cubicBezTo>
                        <a:lnTo>
                          <a:pt x="383" y="14886"/>
                        </a:lnTo>
                        <a:cubicBezTo>
                          <a:pt x="391" y="14903"/>
                          <a:pt x="393" y="14927"/>
                          <a:pt x="406" y="14951"/>
                        </a:cubicBezTo>
                        <a:cubicBezTo>
                          <a:pt x="406" y="14889"/>
                          <a:pt x="406" y="14795"/>
                          <a:pt x="374" y="14795"/>
                        </a:cubicBezTo>
                        <a:close/>
                        <a:moveTo>
                          <a:pt x="141" y="15065"/>
                        </a:moveTo>
                        <a:cubicBezTo>
                          <a:pt x="141" y="15065"/>
                          <a:pt x="141" y="15068"/>
                          <a:pt x="141" y="15076"/>
                        </a:cubicBezTo>
                        <a:cubicBezTo>
                          <a:pt x="141" y="15076"/>
                          <a:pt x="141" y="15077"/>
                          <a:pt x="141" y="15078"/>
                        </a:cubicBezTo>
                        <a:lnTo>
                          <a:pt x="141" y="15078"/>
                        </a:lnTo>
                        <a:cubicBezTo>
                          <a:pt x="141" y="15070"/>
                          <a:pt x="141" y="15065"/>
                          <a:pt x="141" y="15065"/>
                        </a:cubicBezTo>
                        <a:close/>
                        <a:moveTo>
                          <a:pt x="141" y="15078"/>
                        </a:moveTo>
                        <a:cubicBezTo>
                          <a:pt x="142" y="15100"/>
                          <a:pt x="146" y="15145"/>
                          <a:pt x="154" y="15152"/>
                        </a:cubicBezTo>
                        <a:lnTo>
                          <a:pt x="154" y="15152"/>
                        </a:lnTo>
                        <a:cubicBezTo>
                          <a:pt x="153" y="15127"/>
                          <a:pt x="149" y="15102"/>
                          <a:pt x="141" y="15078"/>
                        </a:cubicBezTo>
                        <a:close/>
                        <a:moveTo>
                          <a:pt x="405" y="16000"/>
                        </a:moveTo>
                        <a:cubicBezTo>
                          <a:pt x="405" y="16004"/>
                          <a:pt x="405" y="16007"/>
                          <a:pt x="406" y="16011"/>
                        </a:cubicBezTo>
                        <a:cubicBezTo>
                          <a:pt x="406" y="16008"/>
                          <a:pt x="405" y="16004"/>
                          <a:pt x="405" y="16000"/>
                        </a:cubicBezTo>
                        <a:close/>
                        <a:moveTo>
                          <a:pt x="141" y="19020"/>
                        </a:moveTo>
                        <a:cubicBezTo>
                          <a:pt x="141" y="19020"/>
                          <a:pt x="142" y="19021"/>
                          <a:pt x="144" y="19023"/>
                        </a:cubicBezTo>
                        <a:lnTo>
                          <a:pt x="144" y="19023"/>
                        </a:lnTo>
                        <a:cubicBezTo>
                          <a:pt x="143" y="19021"/>
                          <a:pt x="142" y="19020"/>
                          <a:pt x="141" y="19020"/>
                        </a:cubicBezTo>
                        <a:close/>
                        <a:moveTo>
                          <a:pt x="450" y="20687"/>
                        </a:moveTo>
                        <a:lnTo>
                          <a:pt x="450" y="20687"/>
                        </a:lnTo>
                        <a:cubicBezTo>
                          <a:pt x="451" y="20693"/>
                          <a:pt x="451" y="20699"/>
                          <a:pt x="452" y="20703"/>
                        </a:cubicBezTo>
                        <a:cubicBezTo>
                          <a:pt x="452" y="20699"/>
                          <a:pt x="451" y="20693"/>
                          <a:pt x="450" y="20687"/>
                        </a:cubicBezTo>
                        <a:close/>
                        <a:moveTo>
                          <a:pt x="123" y="42356"/>
                        </a:moveTo>
                        <a:cubicBezTo>
                          <a:pt x="122" y="42356"/>
                          <a:pt x="122" y="42356"/>
                          <a:pt x="121" y="42357"/>
                        </a:cubicBezTo>
                        <a:lnTo>
                          <a:pt x="121" y="42357"/>
                        </a:lnTo>
                        <a:cubicBezTo>
                          <a:pt x="122" y="42357"/>
                          <a:pt x="123" y="42357"/>
                          <a:pt x="123" y="42357"/>
                        </a:cubicBezTo>
                        <a:lnTo>
                          <a:pt x="123" y="42357"/>
                        </a:lnTo>
                        <a:cubicBezTo>
                          <a:pt x="123" y="42356"/>
                          <a:pt x="123" y="42356"/>
                          <a:pt x="123" y="42356"/>
                        </a:cubicBezTo>
                        <a:close/>
                        <a:moveTo>
                          <a:pt x="343" y="42544"/>
                        </a:moveTo>
                        <a:cubicBezTo>
                          <a:pt x="343" y="42590"/>
                          <a:pt x="343" y="42653"/>
                          <a:pt x="343" y="42715"/>
                        </a:cubicBezTo>
                        <a:cubicBezTo>
                          <a:pt x="339" y="42719"/>
                          <a:pt x="335" y="42721"/>
                          <a:pt x="331" y="42721"/>
                        </a:cubicBezTo>
                        <a:cubicBezTo>
                          <a:pt x="321" y="42721"/>
                          <a:pt x="316" y="42707"/>
                          <a:pt x="328" y="42684"/>
                        </a:cubicBezTo>
                        <a:lnTo>
                          <a:pt x="328" y="42684"/>
                        </a:lnTo>
                        <a:cubicBezTo>
                          <a:pt x="328" y="42685"/>
                          <a:pt x="328" y="42686"/>
                          <a:pt x="328" y="42686"/>
                        </a:cubicBezTo>
                        <a:cubicBezTo>
                          <a:pt x="330" y="42686"/>
                          <a:pt x="343" y="42601"/>
                          <a:pt x="343" y="42544"/>
                        </a:cubicBezTo>
                        <a:close/>
                        <a:moveTo>
                          <a:pt x="359" y="42949"/>
                        </a:moveTo>
                        <a:cubicBezTo>
                          <a:pt x="359" y="42996"/>
                          <a:pt x="359" y="43027"/>
                          <a:pt x="359" y="43043"/>
                        </a:cubicBezTo>
                        <a:cubicBezTo>
                          <a:pt x="359" y="43027"/>
                          <a:pt x="359" y="42996"/>
                          <a:pt x="343" y="42949"/>
                        </a:cubicBezTo>
                        <a:close/>
                        <a:moveTo>
                          <a:pt x="78" y="43308"/>
                        </a:moveTo>
                        <a:cubicBezTo>
                          <a:pt x="78" y="43339"/>
                          <a:pt x="78" y="43370"/>
                          <a:pt x="78" y="43417"/>
                        </a:cubicBezTo>
                        <a:cubicBezTo>
                          <a:pt x="78" y="43417"/>
                          <a:pt x="63" y="43401"/>
                          <a:pt x="63" y="43401"/>
                        </a:cubicBezTo>
                        <a:cubicBezTo>
                          <a:pt x="47" y="43339"/>
                          <a:pt x="63" y="43308"/>
                          <a:pt x="78" y="43308"/>
                        </a:cubicBezTo>
                        <a:close/>
                        <a:moveTo>
                          <a:pt x="125" y="43588"/>
                        </a:moveTo>
                        <a:lnTo>
                          <a:pt x="125" y="43588"/>
                        </a:lnTo>
                        <a:cubicBezTo>
                          <a:pt x="125" y="43590"/>
                          <a:pt x="124" y="43591"/>
                          <a:pt x="124" y="43592"/>
                        </a:cubicBezTo>
                        <a:lnTo>
                          <a:pt x="124" y="43592"/>
                        </a:lnTo>
                        <a:cubicBezTo>
                          <a:pt x="125" y="43592"/>
                          <a:pt x="125" y="43591"/>
                          <a:pt x="125" y="43588"/>
                        </a:cubicBezTo>
                        <a:close/>
                        <a:moveTo>
                          <a:pt x="406" y="51666"/>
                        </a:moveTo>
                        <a:lnTo>
                          <a:pt x="406" y="51835"/>
                        </a:lnTo>
                        <a:cubicBezTo>
                          <a:pt x="428" y="51768"/>
                          <a:pt x="418" y="51718"/>
                          <a:pt x="406" y="51666"/>
                        </a:cubicBezTo>
                        <a:close/>
                        <a:moveTo>
                          <a:pt x="281" y="204"/>
                        </a:moveTo>
                        <a:cubicBezTo>
                          <a:pt x="203" y="313"/>
                          <a:pt x="296" y="609"/>
                          <a:pt x="296" y="796"/>
                        </a:cubicBezTo>
                        <a:lnTo>
                          <a:pt x="234" y="718"/>
                        </a:lnTo>
                        <a:lnTo>
                          <a:pt x="281" y="921"/>
                        </a:lnTo>
                        <a:cubicBezTo>
                          <a:pt x="273" y="943"/>
                          <a:pt x="263" y="958"/>
                          <a:pt x="252" y="958"/>
                        </a:cubicBezTo>
                        <a:cubicBezTo>
                          <a:pt x="239" y="958"/>
                          <a:pt x="227" y="939"/>
                          <a:pt x="218" y="889"/>
                        </a:cubicBezTo>
                        <a:lnTo>
                          <a:pt x="218" y="889"/>
                        </a:lnTo>
                        <a:cubicBezTo>
                          <a:pt x="187" y="1030"/>
                          <a:pt x="234" y="1014"/>
                          <a:pt x="203" y="1139"/>
                        </a:cubicBezTo>
                        <a:lnTo>
                          <a:pt x="218" y="1279"/>
                        </a:lnTo>
                        <a:cubicBezTo>
                          <a:pt x="203" y="1248"/>
                          <a:pt x="172" y="1295"/>
                          <a:pt x="187" y="1217"/>
                        </a:cubicBezTo>
                        <a:lnTo>
                          <a:pt x="187" y="1217"/>
                        </a:lnTo>
                        <a:cubicBezTo>
                          <a:pt x="141" y="1449"/>
                          <a:pt x="233" y="1604"/>
                          <a:pt x="173" y="1698"/>
                        </a:cubicBezTo>
                        <a:lnTo>
                          <a:pt x="173" y="1698"/>
                        </a:lnTo>
                        <a:cubicBezTo>
                          <a:pt x="173" y="1694"/>
                          <a:pt x="172" y="1689"/>
                          <a:pt x="172" y="1684"/>
                        </a:cubicBezTo>
                        <a:lnTo>
                          <a:pt x="172" y="1700"/>
                        </a:lnTo>
                        <a:cubicBezTo>
                          <a:pt x="172" y="1699"/>
                          <a:pt x="173" y="1699"/>
                          <a:pt x="173" y="1698"/>
                        </a:cubicBezTo>
                        <a:lnTo>
                          <a:pt x="173" y="1698"/>
                        </a:lnTo>
                        <a:cubicBezTo>
                          <a:pt x="186" y="1840"/>
                          <a:pt x="197" y="1861"/>
                          <a:pt x="210" y="1861"/>
                        </a:cubicBezTo>
                        <a:cubicBezTo>
                          <a:pt x="215" y="1861"/>
                          <a:pt x="221" y="1857"/>
                          <a:pt x="227" y="1857"/>
                        </a:cubicBezTo>
                        <a:cubicBezTo>
                          <a:pt x="241" y="1857"/>
                          <a:pt x="258" y="1872"/>
                          <a:pt x="281" y="1965"/>
                        </a:cubicBezTo>
                        <a:lnTo>
                          <a:pt x="156" y="2152"/>
                        </a:lnTo>
                        <a:lnTo>
                          <a:pt x="203" y="2183"/>
                        </a:lnTo>
                        <a:cubicBezTo>
                          <a:pt x="203" y="2215"/>
                          <a:pt x="203" y="2277"/>
                          <a:pt x="187" y="2277"/>
                        </a:cubicBezTo>
                        <a:cubicBezTo>
                          <a:pt x="197" y="2316"/>
                          <a:pt x="202" y="2327"/>
                          <a:pt x="206" y="2327"/>
                        </a:cubicBezTo>
                        <a:cubicBezTo>
                          <a:pt x="211" y="2327"/>
                          <a:pt x="212" y="2301"/>
                          <a:pt x="219" y="2301"/>
                        </a:cubicBezTo>
                        <a:cubicBezTo>
                          <a:pt x="223" y="2301"/>
                          <a:pt x="227" y="2307"/>
                          <a:pt x="234" y="2324"/>
                        </a:cubicBezTo>
                        <a:cubicBezTo>
                          <a:pt x="187" y="2495"/>
                          <a:pt x="250" y="2791"/>
                          <a:pt x="187" y="2838"/>
                        </a:cubicBezTo>
                        <a:cubicBezTo>
                          <a:pt x="191" y="2846"/>
                          <a:pt x="194" y="2849"/>
                          <a:pt x="197" y="2849"/>
                        </a:cubicBezTo>
                        <a:cubicBezTo>
                          <a:pt x="209" y="2849"/>
                          <a:pt x="209" y="2780"/>
                          <a:pt x="216" y="2780"/>
                        </a:cubicBezTo>
                        <a:cubicBezTo>
                          <a:pt x="220" y="2780"/>
                          <a:pt x="225" y="2798"/>
                          <a:pt x="234" y="2854"/>
                        </a:cubicBezTo>
                        <a:cubicBezTo>
                          <a:pt x="156" y="2900"/>
                          <a:pt x="250" y="3056"/>
                          <a:pt x="203" y="3212"/>
                        </a:cubicBezTo>
                        <a:cubicBezTo>
                          <a:pt x="182" y="3181"/>
                          <a:pt x="182" y="3109"/>
                          <a:pt x="175" y="3109"/>
                        </a:cubicBezTo>
                        <a:cubicBezTo>
                          <a:pt x="172" y="3109"/>
                          <a:pt x="167" y="3128"/>
                          <a:pt x="156" y="3181"/>
                        </a:cubicBezTo>
                        <a:cubicBezTo>
                          <a:pt x="218" y="3275"/>
                          <a:pt x="141" y="3477"/>
                          <a:pt x="156" y="3618"/>
                        </a:cubicBezTo>
                        <a:cubicBezTo>
                          <a:pt x="203" y="3618"/>
                          <a:pt x="172" y="3898"/>
                          <a:pt x="187" y="4116"/>
                        </a:cubicBezTo>
                        <a:cubicBezTo>
                          <a:pt x="187" y="4116"/>
                          <a:pt x="187" y="4116"/>
                          <a:pt x="186" y="4116"/>
                        </a:cubicBezTo>
                        <a:cubicBezTo>
                          <a:pt x="171" y="4116"/>
                          <a:pt x="156" y="4541"/>
                          <a:pt x="141" y="4740"/>
                        </a:cubicBezTo>
                        <a:cubicBezTo>
                          <a:pt x="187" y="4771"/>
                          <a:pt x="172" y="4989"/>
                          <a:pt x="187" y="5130"/>
                        </a:cubicBezTo>
                        <a:cubicBezTo>
                          <a:pt x="156" y="5130"/>
                          <a:pt x="141" y="5099"/>
                          <a:pt x="125" y="5021"/>
                        </a:cubicBezTo>
                        <a:lnTo>
                          <a:pt x="125" y="5161"/>
                        </a:lnTo>
                        <a:cubicBezTo>
                          <a:pt x="141" y="5192"/>
                          <a:pt x="156" y="5239"/>
                          <a:pt x="156" y="5332"/>
                        </a:cubicBezTo>
                        <a:lnTo>
                          <a:pt x="125" y="5301"/>
                        </a:lnTo>
                        <a:lnTo>
                          <a:pt x="125" y="5301"/>
                        </a:lnTo>
                        <a:cubicBezTo>
                          <a:pt x="125" y="5488"/>
                          <a:pt x="172" y="5691"/>
                          <a:pt x="141" y="5940"/>
                        </a:cubicBezTo>
                        <a:cubicBezTo>
                          <a:pt x="142" y="5941"/>
                          <a:pt x="144" y="5941"/>
                          <a:pt x="146" y="5941"/>
                        </a:cubicBezTo>
                        <a:cubicBezTo>
                          <a:pt x="173" y="5941"/>
                          <a:pt x="206" y="5871"/>
                          <a:pt x="234" y="5871"/>
                        </a:cubicBezTo>
                        <a:cubicBezTo>
                          <a:pt x="252" y="5871"/>
                          <a:pt x="269" y="5901"/>
                          <a:pt x="281" y="6003"/>
                        </a:cubicBezTo>
                        <a:cubicBezTo>
                          <a:pt x="270" y="6008"/>
                          <a:pt x="260" y="6011"/>
                          <a:pt x="250" y="6011"/>
                        </a:cubicBezTo>
                        <a:cubicBezTo>
                          <a:pt x="239" y="6011"/>
                          <a:pt x="229" y="6007"/>
                          <a:pt x="220" y="5996"/>
                        </a:cubicBezTo>
                        <a:lnTo>
                          <a:pt x="220" y="5996"/>
                        </a:lnTo>
                        <a:cubicBezTo>
                          <a:pt x="226" y="6021"/>
                          <a:pt x="228" y="6054"/>
                          <a:pt x="218" y="6081"/>
                        </a:cubicBezTo>
                        <a:lnTo>
                          <a:pt x="187" y="5972"/>
                        </a:lnTo>
                        <a:lnTo>
                          <a:pt x="187" y="5972"/>
                        </a:lnTo>
                        <a:cubicBezTo>
                          <a:pt x="172" y="6081"/>
                          <a:pt x="218" y="6034"/>
                          <a:pt x="203" y="6127"/>
                        </a:cubicBezTo>
                        <a:cubicBezTo>
                          <a:pt x="189" y="6127"/>
                          <a:pt x="188" y="6177"/>
                          <a:pt x="176" y="6177"/>
                        </a:cubicBezTo>
                        <a:cubicBezTo>
                          <a:pt x="175" y="6177"/>
                          <a:pt x="173" y="6176"/>
                          <a:pt x="172" y="6174"/>
                        </a:cubicBezTo>
                        <a:cubicBezTo>
                          <a:pt x="156" y="6159"/>
                          <a:pt x="172" y="6096"/>
                          <a:pt x="172" y="6065"/>
                        </a:cubicBezTo>
                        <a:lnTo>
                          <a:pt x="172" y="6065"/>
                        </a:lnTo>
                        <a:cubicBezTo>
                          <a:pt x="156" y="6159"/>
                          <a:pt x="141" y="6283"/>
                          <a:pt x="125" y="6330"/>
                        </a:cubicBezTo>
                        <a:cubicBezTo>
                          <a:pt x="128" y="6327"/>
                          <a:pt x="132" y="6325"/>
                          <a:pt x="135" y="6325"/>
                        </a:cubicBezTo>
                        <a:cubicBezTo>
                          <a:pt x="148" y="6325"/>
                          <a:pt x="160" y="6348"/>
                          <a:pt x="172" y="6408"/>
                        </a:cubicBezTo>
                        <a:cubicBezTo>
                          <a:pt x="172" y="6595"/>
                          <a:pt x="125" y="6470"/>
                          <a:pt x="109" y="6579"/>
                        </a:cubicBezTo>
                        <a:cubicBezTo>
                          <a:pt x="141" y="6626"/>
                          <a:pt x="109" y="6751"/>
                          <a:pt x="156" y="6751"/>
                        </a:cubicBezTo>
                        <a:cubicBezTo>
                          <a:pt x="156" y="6813"/>
                          <a:pt x="141" y="6829"/>
                          <a:pt x="125" y="6845"/>
                        </a:cubicBezTo>
                        <a:cubicBezTo>
                          <a:pt x="139" y="6926"/>
                          <a:pt x="128" y="7223"/>
                          <a:pt x="157" y="7223"/>
                        </a:cubicBezTo>
                        <a:cubicBezTo>
                          <a:pt x="161" y="7223"/>
                          <a:pt x="166" y="7217"/>
                          <a:pt x="172" y="7203"/>
                        </a:cubicBezTo>
                        <a:lnTo>
                          <a:pt x="187" y="7172"/>
                        </a:lnTo>
                        <a:cubicBezTo>
                          <a:pt x="187" y="7172"/>
                          <a:pt x="187" y="7187"/>
                          <a:pt x="187" y="7187"/>
                        </a:cubicBezTo>
                        <a:cubicBezTo>
                          <a:pt x="218" y="7515"/>
                          <a:pt x="156" y="7873"/>
                          <a:pt x="172" y="8185"/>
                        </a:cubicBezTo>
                        <a:lnTo>
                          <a:pt x="156" y="8185"/>
                        </a:lnTo>
                        <a:cubicBezTo>
                          <a:pt x="172" y="8388"/>
                          <a:pt x="172" y="8622"/>
                          <a:pt x="203" y="8762"/>
                        </a:cubicBezTo>
                        <a:cubicBezTo>
                          <a:pt x="203" y="8805"/>
                          <a:pt x="177" y="8873"/>
                          <a:pt x="161" y="8873"/>
                        </a:cubicBezTo>
                        <a:cubicBezTo>
                          <a:pt x="159" y="8873"/>
                          <a:pt x="158" y="8872"/>
                          <a:pt x="156" y="8871"/>
                        </a:cubicBezTo>
                        <a:lnTo>
                          <a:pt x="156" y="8871"/>
                        </a:lnTo>
                        <a:cubicBezTo>
                          <a:pt x="172" y="9011"/>
                          <a:pt x="187" y="9027"/>
                          <a:pt x="156" y="9245"/>
                        </a:cubicBezTo>
                        <a:cubicBezTo>
                          <a:pt x="151" y="9197"/>
                          <a:pt x="147" y="9187"/>
                          <a:pt x="145" y="9187"/>
                        </a:cubicBezTo>
                        <a:cubicBezTo>
                          <a:pt x="143" y="9187"/>
                          <a:pt x="142" y="9192"/>
                          <a:pt x="142" y="9192"/>
                        </a:cubicBezTo>
                        <a:cubicBezTo>
                          <a:pt x="141" y="9192"/>
                          <a:pt x="141" y="9177"/>
                          <a:pt x="141" y="9089"/>
                        </a:cubicBezTo>
                        <a:cubicBezTo>
                          <a:pt x="125" y="9292"/>
                          <a:pt x="109" y="9323"/>
                          <a:pt x="141" y="9541"/>
                        </a:cubicBezTo>
                        <a:cubicBezTo>
                          <a:pt x="136" y="9530"/>
                          <a:pt x="132" y="9525"/>
                          <a:pt x="128" y="9525"/>
                        </a:cubicBezTo>
                        <a:cubicBezTo>
                          <a:pt x="105" y="9525"/>
                          <a:pt x="96" y="9695"/>
                          <a:pt x="109" y="9775"/>
                        </a:cubicBezTo>
                        <a:lnTo>
                          <a:pt x="141" y="9635"/>
                        </a:lnTo>
                        <a:cubicBezTo>
                          <a:pt x="141" y="9744"/>
                          <a:pt x="141" y="9838"/>
                          <a:pt x="141" y="9916"/>
                        </a:cubicBezTo>
                        <a:lnTo>
                          <a:pt x="94" y="9869"/>
                        </a:lnTo>
                        <a:lnTo>
                          <a:pt x="94" y="9869"/>
                        </a:lnTo>
                        <a:cubicBezTo>
                          <a:pt x="31" y="10259"/>
                          <a:pt x="187" y="10586"/>
                          <a:pt x="94" y="10882"/>
                        </a:cubicBezTo>
                        <a:cubicBezTo>
                          <a:pt x="98" y="10898"/>
                          <a:pt x="102" y="10905"/>
                          <a:pt x="105" y="10905"/>
                        </a:cubicBezTo>
                        <a:cubicBezTo>
                          <a:pt x="119" y="10905"/>
                          <a:pt x="117" y="10740"/>
                          <a:pt x="141" y="10740"/>
                        </a:cubicBezTo>
                        <a:cubicBezTo>
                          <a:pt x="145" y="10740"/>
                          <a:pt x="150" y="10745"/>
                          <a:pt x="156" y="10757"/>
                        </a:cubicBezTo>
                        <a:cubicBezTo>
                          <a:pt x="141" y="10944"/>
                          <a:pt x="78" y="11132"/>
                          <a:pt x="78" y="11194"/>
                        </a:cubicBezTo>
                        <a:cubicBezTo>
                          <a:pt x="47" y="11428"/>
                          <a:pt x="141" y="11412"/>
                          <a:pt x="125" y="11677"/>
                        </a:cubicBezTo>
                        <a:cubicBezTo>
                          <a:pt x="131" y="11665"/>
                          <a:pt x="141" y="11654"/>
                          <a:pt x="153" y="11654"/>
                        </a:cubicBezTo>
                        <a:cubicBezTo>
                          <a:pt x="174" y="11654"/>
                          <a:pt x="199" y="11685"/>
                          <a:pt x="218" y="11802"/>
                        </a:cubicBezTo>
                        <a:cubicBezTo>
                          <a:pt x="209" y="11918"/>
                          <a:pt x="181" y="11981"/>
                          <a:pt x="157" y="11981"/>
                        </a:cubicBezTo>
                        <a:cubicBezTo>
                          <a:pt x="143" y="11981"/>
                          <a:pt x="131" y="11958"/>
                          <a:pt x="125" y="11911"/>
                        </a:cubicBezTo>
                        <a:cubicBezTo>
                          <a:pt x="125" y="11864"/>
                          <a:pt x="125" y="11849"/>
                          <a:pt x="125" y="11849"/>
                        </a:cubicBezTo>
                        <a:cubicBezTo>
                          <a:pt x="125" y="11805"/>
                          <a:pt x="125" y="11760"/>
                          <a:pt x="114" y="11760"/>
                        </a:cubicBezTo>
                        <a:cubicBezTo>
                          <a:pt x="109" y="11760"/>
                          <a:pt x="103" y="11768"/>
                          <a:pt x="94" y="11786"/>
                        </a:cubicBezTo>
                        <a:lnTo>
                          <a:pt x="109" y="11817"/>
                        </a:lnTo>
                        <a:cubicBezTo>
                          <a:pt x="95" y="11889"/>
                          <a:pt x="94" y="12104"/>
                          <a:pt x="82" y="12104"/>
                        </a:cubicBezTo>
                        <a:cubicBezTo>
                          <a:pt x="81" y="12104"/>
                          <a:pt x="80" y="12102"/>
                          <a:pt x="78" y="12098"/>
                        </a:cubicBezTo>
                        <a:lnTo>
                          <a:pt x="78" y="12098"/>
                        </a:lnTo>
                        <a:cubicBezTo>
                          <a:pt x="84" y="12144"/>
                          <a:pt x="88" y="12163"/>
                          <a:pt x="91" y="12163"/>
                        </a:cubicBezTo>
                        <a:cubicBezTo>
                          <a:pt x="96" y="12163"/>
                          <a:pt x="100" y="12110"/>
                          <a:pt x="109" y="12051"/>
                        </a:cubicBezTo>
                        <a:lnTo>
                          <a:pt x="109" y="12051"/>
                        </a:lnTo>
                        <a:cubicBezTo>
                          <a:pt x="78" y="12285"/>
                          <a:pt x="109" y="12410"/>
                          <a:pt x="94" y="12659"/>
                        </a:cubicBezTo>
                        <a:cubicBezTo>
                          <a:pt x="105" y="12626"/>
                          <a:pt x="116" y="12600"/>
                          <a:pt x="122" y="12600"/>
                        </a:cubicBezTo>
                        <a:cubicBezTo>
                          <a:pt x="124" y="12600"/>
                          <a:pt x="125" y="12604"/>
                          <a:pt x="125" y="12612"/>
                        </a:cubicBezTo>
                        <a:cubicBezTo>
                          <a:pt x="94" y="12971"/>
                          <a:pt x="156" y="12768"/>
                          <a:pt x="156" y="13002"/>
                        </a:cubicBezTo>
                        <a:cubicBezTo>
                          <a:pt x="141" y="13143"/>
                          <a:pt x="94" y="12955"/>
                          <a:pt x="125" y="13205"/>
                        </a:cubicBezTo>
                        <a:cubicBezTo>
                          <a:pt x="119" y="13255"/>
                          <a:pt x="112" y="13273"/>
                          <a:pt x="104" y="13273"/>
                        </a:cubicBezTo>
                        <a:cubicBezTo>
                          <a:pt x="89" y="13273"/>
                          <a:pt x="73" y="13214"/>
                          <a:pt x="63" y="13174"/>
                        </a:cubicBezTo>
                        <a:lnTo>
                          <a:pt x="63" y="13174"/>
                        </a:lnTo>
                        <a:cubicBezTo>
                          <a:pt x="94" y="13392"/>
                          <a:pt x="31" y="13579"/>
                          <a:pt x="31" y="13704"/>
                        </a:cubicBezTo>
                        <a:lnTo>
                          <a:pt x="30" y="13693"/>
                        </a:lnTo>
                        <a:lnTo>
                          <a:pt x="30" y="13693"/>
                        </a:lnTo>
                        <a:cubicBezTo>
                          <a:pt x="31" y="13720"/>
                          <a:pt x="31" y="13745"/>
                          <a:pt x="31" y="13766"/>
                        </a:cubicBezTo>
                        <a:lnTo>
                          <a:pt x="63" y="13704"/>
                        </a:lnTo>
                        <a:lnTo>
                          <a:pt x="63" y="13704"/>
                        </a:lnTo>
                        <a:cubicBezTo>
                          <a:pt x="63" y="13766"/>
                          <a:pt x="63" y="13828"/>
                          <a:pt x="47" y="13828"/>
                        </a:cubicBezTo>
                        <a:cubicBezTo>
                          <a:pt x="51" y="13845"/>
                          <a:pt x="56" y="13849"/>
                          <a:pt x="62" y="13849"/>
                        </a:cubicBezTo>
                        <a:cubicBezTo>
                          <a:pt x="70" y="13849"/>
                          <a:pt x="78" y="13843"/>
                          <a:pt x="87" y="13843"/>
                        </a:cubicBezTo>
                        <a:cubicBezTo>
                          <a:pt x="99" y="13843"/>
                          <a:pt x="112" y="13854"/>
                          <a:pt x="125" y="13906"/>
                        </a:cubicBezTo>
                        <a:cubicBezTo>
                          <a:pt x="109" y="14000"/>
                          <a:pt x="156" y="14187"/>
                          <a:pt x="109" y="14218"/>
                        </a:cubicBezTo>
                        <a:cubicBezTo>
                          <a:pt x="115" y="14116"/>
                          <a:pt x="110" y="14092"/>
                          <a:pt x="101" y="14092"/>
                        </a:cubicBezTo>
                        <a:cubicBezTo>
                          <a:pt x="94" y="14092"/>
                          <a:pt x="83" y="14110"/>
                          <a:pt x="73" y="14110"/>
                        </a:cubicBezTo>
                        <a:cubicBezTo>
                          <a:pt x="62" y="14110"/>
                          <a:pt x="52" y="14091"/>
                          <a:pt x="47" y="14016"/>
                        </a:cubicBezTo>
                        <a:cubicBezTo>
                          <a:pt x="47" y="14062"/>
                          <a:pt x="47" y="14109"/>
                          <a:pt x="47" y="14187"/>
                        </a:cubicBezTo>
                        <a:cubicBezTo>
                          <a:pt x="47" y="14187"/>
                          <a:pt x="31" y="14171"/>
                          <a:pt x="31" y="14156"/>
                        </a:cubicBezTo>
                        <a:lnTo>
                          <a:pt x="31" y="14156"/>
                        </a:lnTo>
                        <a:cubicBezTo>
                          <a:pt x="0" y="14421"/>
                          <a:pt x="94" y="14281"/>
                          <a:pt x="94" y="14561"/>
                        </a:cubicBezTo>
                        <a:cubicBezTo>
                          <a:pt x="88" y="14553"/>
                          <a:pt x="83" y="14550"/>
                          <a:pt x="78" y="14550"/>
                        </a:cubicBezTo>
                        <a:cubicBezTo>
                          <a:pt x="53" y="14550"/>
                          <a:pt x="34" y="14631"/>
                          <a:pt x="47" y="14670"/>
                        </a:cubicBezTo>
                        <a:cubicBezTo>
                          <a:pt x="47" y="14627"/>
                          <a:pt x="54" y="14608"/>
                          <a:pt x="64" y="14608"/>
                        </a:cubicBezTo>
                        <a:cubicBezTo>
                          <a:pt x="79" y="14608"/>
                          <a:pt x="100" y="14651"/>
                          <a:pt x="109" y="14717"/>
                        </a:cubicBezTo>
                        <a:cubicBezTo>
                          <a:pt x="94" y="14889"/>
                          <a:pt x="125" y="14904"/>
                          <a:pt x="125" y="14998"/>
                        </a:cubicBezTo>
                        <a:lnTo>
                          <a:pt x="125" y="14904"/>
                        </a:lnTo>
                        <a:cubicBezTo>
                          <a:pt x="156" y="14935"/>
                          <a:pt x="156" y="15029"/>
                          <a:pt x="156" y="15154"/>
                        </a:cubicBezTo>
                        <a:cubicBezTo>
                          <a:pt x="155" y="15154"/>
                          <a:pt x="154" y="15153"/>
                          <a:pt x="154" y="15152"/>
                        </a:cubicBezTo>
                        <a:lnTo>
                          <a:pt x="154" y="15152"/>
                        </a:lnTo>
                        <a:cubicBezTo>
                          <a:pt x="158" y="15277"/>
                          <a:pt x="99" y="15423"/>
                          <a:pt x="125" y="15590"/>
                        </a:cubicBezTo>
                        <a:cubicBezTo>
                          <a:pt x="117" y="15637"/>
                          <a:pt x="105" y="15637"/>
                          <a:pt x="94" y="15637"/>
                        </a:cubicBezTo>
                        <a:cubicBezTo>
                          <a:pt x="82" y="15637"/>
                          <a:pt x="70" y="15637"/>
                          <a:pt x="63" y="15684"/>
                        </a:cubicBezTo>
                        <a:cubicBezTo>
                          <a:pt x="94" y="15886"/>
                          <a:pt x="16" y="15917"/>
                          <a:pt x="47" y="16136"/>
                        </a:cubicBezTo>
                        <a:cubicBezTo>
                          <a:pt x="66" y="16110"/>
                          <a:pt x="75" y="16092"/>
                          <a:pt x="81" y="16092"/>
                        </a:cubicBezTo>
                        <a:cubicBezTo>
                          <a:pt x="89" y="16092"/>
                          <a:pt x="91" y="16128"/>
                          <a:pt x="109" y="16229"/>
                        </a:cubicBezTo>
                        <a:lnTo>
                          <a:pt x="94" y="15855"/>
                        </a:lnTo>
                        <a:lnTo>
                          <a:pt x="141" y="16089"/>
                        </a:lnTo>
                        <a:cubicBezTo>
                          <a:pt x="141" y="15980"/>
                          <a:pt x="109" y="15855"/>
                          <a:pt x="125" y="15777"/>
                        </a:cubicBezTo>
                        <a:lnTo>
                          <a:pt x="125" y="15777"/>
                        </a:lnTo>
                        <a:cubicBezTo>
                          <a:pt x="142" y="15845"/>
                          <a:pt x="145" y="15871"/>
                          <a:pt x="149" y="15871"/>
                        </a:cubicBezTo>
                        <a:cubicBezTo>
                          <a:pt x="153" y="15871"/>
                          <a:pt x="157" y="15852"/>
                          <a:pt x="172" y="15824"/>
                        </a:cubicBezTo>
                        <a:lnTo>
                          <a:pt x="172" y="15824"/>
                        </a:lnTo>
                        <a:cubicBezTo>
                          <a:pt x="125" y="15980"/>
                          <a:pt x="203" y="16136"/>
                          <a:pt x="172" y="16323"/>
                        </a:cubicBezTo>
                        <a:lnTo>
                          <a:pt x="78" y="16307"/>
                        </a:lnTo>
                        <a:lnTo>
                          <a:pt x="78" y="16307"/>
                        </a:lnTo>
                        <a:cubicBezTo>
                          <a:pt x="47" y="16588"/>
                          <a:pt x="125" y="16790"/>
                          <a:pt x="109" y="17133"/>
                        </a:cubicBezTo>
                        <a:lnTo>
                          <a:pt x="125" y="17024"/>
                        </a:lnTo>
                        <a:cubicBezTo>
                          <a:pt x="156" y="17071"/>
                          <a:pt x="125" y="17242"/>
                          <a:pt x="141" y="17352"/>
                        </a:cubicBezTo>
                        <a:cubicBezTo>
                          <a:pt x="109" y="17352"/>
                          <a:pt x="94" y="17414"/>
                          <a:pt x="78" y="17461"/>
                        </a:cubicBezTo>
                        <a:cubicBezTo>
                          <a:pt x="94" y="17461"/>
                          <a:pt x="78" y="17726"/>
                          <a:pt x="141" y="17757"/>
                        </a:cubicBezTo>
                        <a:lnTo>
                          <a:pt x="94" y="17913"/>
                        </a:lnTo>
                        <a:cubicBezTo>
                          <a:pt x="78" y="18193"/>
                          <a:pt x="187" y="18240"/>
                          <a:pt x="172" y="18505"/>
                        </a:cubicBezTo>
                        <a:cubicBezTo>
                          <a:pt x="161" y="18479"/>
                          <a:pt x="153" y="18476"/>
                          <a:pt x="145" y="18476"/>
                        </a:cubicBezTo>
                        <a:cubicBezTo>
                          <a:pt x="142" y="18476"/>
                          <a:pt x="139" y="18476"/>
                          <a:pt x="136" y="18476"/>
                        </a:cubicBezTo>
                        <a:cubicBezTo>
                          <a:pt x="123" y="18476"/>
                          <a:pt x="111" y="18467"/>
                          <a:pt x="94" y="18365"/>
                        </a:cubicBezTo>
                        <a:lnTo>
                          <a:pt x="94" y="18365"/>
                        </a:lnTo>
                        <a:cubicBezTo>
                          <a:pt x="94" y="18458"/>
                          <a:pt x="94" y="18536"/>
                          <a:pt x="109" y="18536"/>
                        </a:cubicBezTo>
                        <a:cubicBezTo>
                          <a:pt x="94" y="18583"/>
                          <a:pt x="156" y="18786"/>
                          <a:pt x="125" y="18879"/>
                        </a:cubicBezTo>
                        <a:cubicBezTo>
                          <a:pt x="141" y="18911"/>
                          <a:pt x="172" y="18926"/>
                          <a:pt x="156" y="19020"/>
                        </a:cubicBezTo>
                        <a:cubicBezTo>
                          <a:pt x="156" y="19025"/>
                          <a:pt x="154" y="19027"/>
                          <a:pt x="152" y="19027"/>
                        </a:cubicBezTo>
                        <a:cubicBezTo>
                          <a:pt x="150" y="19027"/>
                          <a:pt x="147" y="19025"/>
                          <a:pt x="144" y="19023"/>
                        </a:cubicBezTo>
                        <a:lnTo>
                          <a:pt x="144" y="19023"/>
                        </a:lnTo>
                        <a:cubicBezTo>
                          <a:pt x="156" y="19041"/>
                          <a:pt x="167" y="19126"/>
                          <a:pt x="185" y="19126"/>
                        </a:cubicBezTo>
                        <a:cubicBezTo>
                          <a:pt x="190" y="19126"/>
                          <a:pt x="196" y="19118"/>
                          <a:pt x="203" y="19098"/>
                        </a:cubicBezTo>
                        <a:lnTo>
                          <a:pt x="203" y="19098"/>
                        </a:lnTo>
                        <a:cubicBezTo>
                          <a:pt x="109" y="19378"/>
                          <a:pt x="203" y="19877"/>
                          <a:pt x="125" y="20111"/>
                        </a:cubicBezTo>
                        <a:cubicBezTo>
                          <a:pt x="141" y="20314"/>
                          <a:pt x="141" y="20547"/>
                          <a:pt x="156" y="20734"/>
                        </a:cubicBezTo>
                        <a:cubicBezTo>
                          <a:pt x="141" y="20719"/>
                          <a:pt x="141" y="20734"/>
                          <a:pt x="141" y="20703"/>
                        </a:cubicBezTo>
                        <a:lnTo>
                          <a:pt x="141" y="20703"/>
                        </a:lnTo>
                        <a:cubicBezTo>
                          <a:pt x="109" y="20953"/>
                          <a:pt x="218" y="20859"/>
                          <a:pt x="187" y="21140"/>
                        </a:cubicBezTo>
                        <a:cubicBezTo>
                          <a:pt x="178" y="21168"/>
                          <a:pt x="172" y="21178"/>
                          <a:pt x="168" y="21178"/>
                        </a:cubicBezTo>
                        <a:cubicBezTo>
                          <a:pt x="153" y="21178"/>
                          <a:pt x="161" y="21059"/>
                          <a:pt x="150" y="21059"/>
                        </a:cubicBezTo>
                        <a:cubicBezTo>
                          <a:pt x="148" y="21059"/>
                          <a:pt x="145" y="21064"/>
                          <a:pt x="141" y="21077"/>
                        </a:cubicBezTo>
                        <a:cubicBezTo>
                          <a:pt x="47" y="21109"/>
                          <a:pt x="156" y="21420"/>
                          <a:pt x="109" y="21607"/>
                        </a:cubicBezTo>
                        <a:lnTo>
                          <a:pt x="94" y="21561"/>
                        </a:lnTo>
                        <a:lnTo>
                          <a:pt x="94" y="21561"/>
                        </a:lnTo>
                        <a:cubicBezTo>
                          <a:pt x="63" y="21701"/>
                          <a:pt x="141" y="21919"/>
                          <a:pt x="125" y="22153"/>
                        </a:cubicBezTo>
                        <a:cubicBezTo>
                          <a:pt x="125" y="22153"/>
                          <a:pt x="125" y="22146"/>
                          <a:pt x="120" y="22146"/>
                        </a:cubicBezTo>
                        <a:cubicBezTo>
                          <a:pt x="118" y="22146"/>
                          <a:pt x="115" y="22148"/>
                          <a:pt x="109" y="22153"/>
                        </a:cubicBezTo>
                        <a:cubicBezTo>
                          <a:pt x="156" y="22309"/>
                          <a:pt x="187" y="22621"/>
                          <a:pt x="187" y="22839"/>
                        </a:cubicBezTo>
                        <a:cubicBezTo>
                          <a:pt x="167" y="22797"/>
                          <a:pt x="167" y="22770"/>
                          <a:pt x="160" y="22770"/>
                        </a:cubicBezTo>
                        <a:cubicBezTo>
                          <a:pt x="156" y="22770"/>
                          <a:pt x="151" y="22777"/>
                          <a:pt x="141" y="22792"/>
                        </a:cubicBezTo>
                        <a:cubicBezTo>
                          <a:pt x="141" y="22886"/>
                          <a:pt x="203" y="22761"/>
                          <a:pt x="203" y="22964"/>
                        </a:cubicBezTo>
                        <a:cubicBezTo>
                          <a:pt x="187" y="23026"/>
                          <a:pt x="172" y="23166"/>
                          <a:pt x="125" y="23198"/>
                        </a:cubicBezTo>
                        <a:lnTo>
                          <a:pt x="125" y="22995"/>
                        </a:lnTo>
                        <a:cubicBezTo>
                          <a:pt x="78" y="23104"/>
                          <a:pt x="125" y="23244"/>
                          <a:pt x="125" y="23353"/>
                        </a:cubicBezTo>
                        <a:lnTo>
                          <a:pt x="94" y="23338"/>
                        </a:lnTo>
                        <a:lnTo>
                          <a:pt x="94" y="23338"/>
                        </a:lnTo>
                        <a:cubicBezTo>
                          <a:pt x="109" y="23634"/>
                          <a:pt x="156" y="23634"/>
                          <a:pt x="156" y="23946"/>
                        </a:cubicBezTo>
                        <a:lnTo>
                          <a:pt x="172" y="23915"/>
                        </a:lnTo>
                        <a:lnTo>
                          <a:pt x="172" y="23915"/>
                        </a:lnTo>
                        <a:cubicBezTo>
                          <a:pt x="234" y="24086"/>
                          <a:pt x="141" y="24071"/>
                          <a:pt x="187" y="24242"/>
                        </a:cubicBezTo>
                        <a:lnTo>
                          <a:pt x="125" y="24289"/>
                        </a:lnTo>
                        <a:cubicBezTo>
                          <a:pt x="141" y="24398"/>
                          <a:pt x="187" y="24694"/>
                          <a:pt x="187" y="24897"/>
                        </a:cubicBezTo>
                        <a:cubicBezTo>
                          <a:pt x="156" y="24772"/>
                          <a:pt x="125" y="24538"/>
                          <a:pt x="109" y="24398"/>
                        </a:cubicBezTo>
                        <a:lnTo>
                          <a:pt x="109" y="24398"/>
                        </a:lnTo>
                        <a:cubicBezTo>
                          <a:pt x="94" y="24507"/>
                          <a:pt x="109" y="24772"/>
                          <a:pt x="141" y="24834"/>
                        </a:cubicBezTo>
                        <a:cubicBezTo>
                          <a:pt x="125" y="24788"/>
                          <a:pt x="109" y="24725"/>
                          <a:pt x="125" y="24694"/>
                        </a:cubicBezTo>
                        <a:lnTo>
                          <a:pt x="125" y="24694"/>
                        </a:lnTo>
                        <a:cubicBezTo>
                          <a:pt x="172" y="24819"/>
                          <a:pt x="187" y="25006"/>
                          <a:pt x="187" y="25240"/>
                        </a:cubicBezTo>
                        <a:cubicBezTo>
                          <a:pt x="183" y="25238"/>
                          <a:pt x="180" y="25237"/>
                          <a:pt x="176" y="25237"/>
                        </a:cubicBezTo>
                        <a:cubicBezTo>
                          <a:pt x="84" y="25237"/>
                          <a:pt x="153" y="25823"/>
                          <a:pt x="78" y="25988"/>
                        </a:cubicBezTo>
                        <a:cubicBezTo>
                          <a:pt x="125" y="26393"/>
                          <a:pt x="63" y="26783"/>
                          <a:pt x="63" y="27251"/>
                        </a:cubicBezTo>
                        <a:cubicBezTo>
                          <a:pt x="84" y="27212"/>
                          <a:pt x="95" y="27197"/>
                          <a:pt x="102" y="27197"/>
                        </a:cubicBezTo>
                        <a:cubicBezTo>
                          <a:pt x="122" y="27197"/>
                          <a:pt x="89" y="27347"/>
                          <a:pt x="143" y="27347"/>
                        </a:cubicBezTo>
                        <a:cubicBezTo>
                          <a:pt x="147" y="27347"/>
                          <a:pt x="151" y="27346"/>
                          <a:pt x="156" y="27344"/>
                        </a:cubicBezTo>
                        <a:cubicBezTo>
                          <a:pt x="156" y="27453"/>
                          <a:pt x="156" y="27500"/>
                          <a:pt x="156" y="27516"/>
                        </a:cubicBezTo>
                        <a:lnTo>
                          <a:pt x="94" y="27843"/>
                        </a:lnTo>
                        <a:cubicBezTo>
                          <a:pt x="91" y="27857"/>
                          <a:pt x="89" y="27862"/>
                          <a:pt x="87" y="27862"/>
                        </a:cubicBezTo>
                        <a:cubicBezTo>
                          <a:pt x="78" y="27862"/>
                          <a:pt x="76" y="27749"/>
                          <a:pt x="64" y="27749"/>
                        </a:cubicBezTo>
                        <a:cubicBezTo>
                          <a:pt x="64" y="27749"/>
                          <a:pt x="63" y="27749"/>
                          <a:pt x="63" y="27750"/>
                        </a:cubicBezTo>
                        <a:cubicBezTo>
                          <a:pt x="47" y="27983"/>
                          <a:pt x="16" y="27843"/>
                          <a:pt x="0" y="27999"/>
                        </a:cubicBezTo>
                        <a:cubicBezTo>
                          <a:pt x="4" y="27996"/>
                          <a:pt x="7" y="27994"/>
                          <a:pt x="10" y="27994"/>
                        </a:cubicBezTo>
                        <a:cubicBezTo>
                          <a:pt x="34" y="27994"/>
                          <a:pt x="45" y="28106"/>
                          <a:pt x="31" y="28217"/>
                        </a:cubicBezTo>
                        <a:lnTo>
                          <a:pt x="78" y="28030"/>
                        </a:lnTo>
                        <a:lnTo>
                          <a:pt x="78" y="28030"/>
                        </a:lnTo>
                        <a:cubicBezTo>
                          <a:pt x="125" y="28358"/>
                          <a:pt x="0" y="28311"/>
                          <a:pt x="47" y="28654"/>
                        </a:cubicBezTo>
                        <a:lnTo>
                          <a:pt x="16" y="28545"/>
                        </a:lnTo>
                        <a:lnTo>
                          <a:pt x="16" y="28545"/>
                        </a:lnTo>
                        <a:cubicBezTo>
                          <a:pt x="31" y="28716"/>
                          <a:pt x="16" y="29184"/>
                          <a:pt x="94" y="29340"/>
                        </a:cubicBezTo>
                        <a:cubicBezTo>
                          <a:pt x="84" y="29358"/>
                          <a:pt x="70" y="29382"/>
                          <a:pt x="59" y="29382"/>
                        </a:cubicBezTo>
                        <a:cubicBezTo>
                          <a:pt x="52" y="29382"/>
                          <a:pt x="47" y="29371"/>
                          <a:pt x="47" y="29340"/>
                        </a:cubicBezTo>
                        <a:lnTo>
                          <a:pt x="47" y="29340"/>
                        </a:lnTo>
                        <a:cubicBezTo>
                          <a:pt x="31" y="29745"/>
                          <a:pt x="125" y="30259"/>
                          <a:pt x="78" y="30571"/>
                        </a:cubicBezTo>
                        <a:lnTo>
                          <a:pt x="63" y="30540"/>
                        </a:lnTo>
                        <a:lnTo>
                          <a:pt x="63" y="30540"/>
                        </a:lnTo>
                        <a:cubicBezTo>
                          <a:pt x="63" y="30618"/>
                          <a:pt x="94" y="30680"/>
                          <a:pt x="78" y="30774"/>
                        </a:cubicBezTo>
                        <a:cubicBezTo>
                          <a:pt x="69" y="30765"/>
                          <a:pt x="65" y="30756"/>
                          <a:pt x="61" y="30756"/>
                        </a:cubicBezTo>
                        <a:cubicBezTo>
                          <a:pt x="57" y="30756"/>
                          <a:pt x="54" y="30761"/>
                          <a:pt x="47" y="30774"/>
                        </a:cubicBezTo>
                        <a:cubicBezTo>
                          <a:pt x="63" y="30821"/>
                          <a:pt x="94" y="30977"/>
                          <a:pt x="78" y="31086"/>
                        </a:cubicBezTo>
                        <a:lnTo>
                          <a:pt x="63" y="30992"/>
                        </a:lnTo>
                        <a:lnTo>
                          <a:pt x="63" y="30992"/>
                        </a:lnTo>
                        <a:cubicBezTo>
                          <a:pt x="31" y="31397"/>
                          <a:pt x="109" y="31600"/>
                          <a:pt x="125" y="31943"/>
                        </a:cubicBezTo>
                        <a:cubicBezTo>
                          <a:pt x="63" y="31943"/>
                          <a:pt x="47" y="32255"/>
                          <a:pt x="31" y="32411"/>
                        </a:cubicBezTo>
                        <a:cubicBezTo>
                          <a:pt x="16" y="32878"/>
                          <a:pt x="78" y="33190"/>
                          <a:pt x="109" y="33627"/>
                        </a:cubicBezTo>
                        <a:cubicBezTo>
                          <a:pt x="31" y="33892"/>
                          <a:pt x="78" y="34531"/>
                          <a:pt x="31" y="34967"/>
                        </a:cubicBezTo>
                        <a:cubicBezTo>
                          <a:pt x="35" y="34951"/>
                          <a:pt x="42" y="34944"/>
                          <a:pt x="49" y="34944"/>
                        </a:cubicBezTo>
                        <a:cubicBezTo>
                          <a:pt x="68" y="34944"/>
                          <a:pt x="94" y="34999"/>
                          <a:pt x="94" y="35045"/>
                        </a:cubicBezTo>
                        <a:cubicBezTo>
                          <a:pt x="79" y="35150"/>
                          <a:pt x="135" y="35311"/>
                          <a:pt x="86" y="35311"/>
                        </a:cubicBezTo>
                        <a:cubicBezTo>
                          <a:pt x="83" y="35311"/>
                          <a:pt x="81" y="35311"/>
                          <a:pt x="78" y="35310"/>
                        </a:cubicBezTo>
                        <a:lnTo>
                          <a:pt x="78" y="35279"/>
                        </a:lnTo>
                        <a:cubicBezTo>
                          <a:pt x="16" y="35357"/>
                          <a:pt x="31" y="35560"/>
                          <a:pt x="31" y="35731"/>
                        </a:cubicBezTo>
                        <a:lnTo>
                          <a:pt x="109" y="35747"/>
                        </a:lnTo>
                        <a:cubicBezTo>
                          <a:pt x="0" y="36168"/>
                          <a:pt x="156" y="36854"/>
                          <a:pt x="47" y="37087"/>
                        </a:cubicBezTo>
                        <a:cubicBezTo>
                          <a:pt x="78" y="37197"/>
                          <a:pt x="78" y="37321"/>
                          <a:pt x="94" y="37415"/>
                        </a:cubicBezTo>
                        <a:lnTo>
                          <a:pt x="47" y="37415"/>
                        </a:lnTo>
                        <a:cubicBezTo>
                          <a:pt x="31" y="37695"/>
                          <a:pt x="31" y="37836"/>
                          <a:pt x="47" y="38194"/>
                        </a:cubicBezTo>
                        <a:lnTo>
                          <a:pt x="16" y="38116"/>
                        </a:lnTo>
                        <a:lnTo>
                          <a:pt x="16" y="38116"/>
                        </a:lnTo>
                        <a:cubicBezTo>
                          <a:pt x="16" y="38319"/>
                          <a:pt x="141" y="38366"/>
                          <a:pt x="141" y="38553"/>
                        </a:cubicBezTo>
                        <a:lnTo>
                          <a:pt x="78" y="38600"/>
                        </a:lnTo>
                        <a:cubicBezTo>
                          <a:pt x="78" y="38958"/>
                          <a:pt x="16" y="39301"/>
                          <a:pt x="78" y="39644"/>
                        </a:cubicBezTo>
                        <a:cubicBezTo>
                          <a:pt x="63" y="39629"/>
                          <a:pt x="47" y="39629"/>
                          <a:pt x="47" y="39566"/>
                        </a:cubicBezTo>
                        <a:lnTo>
                          <a:pt x="47" y="39566"/>
                        </a:lnTo>
                        <a:cubicBezTo>
                          <a:pt x="47" y="39729"/>
                          <a:pt x="5" y="40146"/>
                          <a:pt x="81" y="40146"/>
                        </a:cubicBezTo>
                        <a:cubicBezTo>
                          <a:pt x="82" y="40146"/>
                          <a:pt x="83" y="40146"/>
                          <a:pt x="84" y="40146"/>
                        </a:cubicBezTo>
                        <a:lnTo>
                          <a:pt x="84" y="40146"/>
                        </a:lnTo>
                        <a:cubicBezTo>
                          <a:pt x="37" y="40181"/>
                          <a:pt x="80" y="40496"/>
                          <a:pt x="109" y="40673"/>
                        </a:cubicBezTo>
                        <a:lnTo>
                          <a:pt x="63" y="40657"/>
                        </a:lnTo>
                        <a:lnTo>
                          <a:pt x="63" y="40657"/>
                        </a:lnTo>
                        <a:cubicBezTo>
                          <a:pt x="125" y="40813"/>
                          <a:pt x="141" y="40813"/>
                          <a:pt x="156" y="41032"/>
                        </a:cubicBezTo>
                        <a:cubicBezTo>
                          <a:pt x="149" y="41052"/>
                          <a:pt x="143" y="41063"/>
                          <a:pt x="137" y="41063"/>
                        </a:cubicBezTo>
                        <a:cubicBezTo>
                          <a:pt x="130" y="41063"/>
                          <a:pt x="125" y="41044"/>
                          <a:pt x="125" y="41000"/>
                        </a:cubicBezTo>
                        <a:lnTo>
                          <a:pt x="125" y="41000"/>
                        </a:lnTo>
                        <a:cubicBezTo>
                          <a:pt x="109" y="41187"/>
                          <a:pt x="172" y="41141"/>
                          <a:pt x="141" y="41359"/>
                        </a:cubicBezTo>
                        <a:lnTo>
                          <a:pt x="125" y="41281"/>
                        </a:lnTo>
                        <a:lnTo>
                          <a:pt x="125" y="41281"/>
                        </a:lnTo>
                        <a:cubicBezTo>
                          <a:pt x="109" y="41452"/>
                          <a:pt x="125" y="41437"/>
                          <a:pt x="156" y="41530"/>
                        </a:cubicBezTo>
                        <a:cubicBezTo>
                          <a:pt x="172" y="41655"/>
                          <a:pt x="156" y="41873"/>
                          <a:pt x="109" y="41905"/>
                        </a:cubicBezTo>
                        <a:cubicBezTo>
                          <a:pt x="141" y="41920"/>
                          <a:pt x="172" y="42029"/>
                          <a:pt x="156" y="42123"/>
                        </a:cubicBezTo>
                        <a:cubicBezTo>
                          <a:pt x="153" y="42126"/>
                          <a:pt x="151" y="42127"/>
                          <a:pt x="149" y="42127"/>
                        </a:cubicBezTo>
                        <a:cubicBezTo>
                          <a:pt x="140" y="42127"/>
                          <a:pt x="138" y="42104"/>
                          <a:pt x="125" y="42092"/>
                        </a:cubicBezTo>
                        <a:lnTo>
                          <a:pt x="125" y="42092"/>
                        </a:lnTo>
                        <a:cubicBezTo>
                          <a:pt x="114" y="42196"/>
                          <a:pt x="117" y="42281"/>
                          <a:pt x="123" y="42356"/>
                        </a:cubicBezTo>
                        <a:lnTo>
                          <a:pt x="123" y="42356"/>
                        </a:lnTo>
                        <a:cubicBezTo>
                          <a:pt x="123" y="42356"/>
                          <a:pt x="123" y="42356"/>
                          <a:pt x="123" y="42356"/>
                        </a:cubicBezTo>
                        <a:cubicBezTo>
                          <a:pt x="124" y="42356"/>
                          <a:pt x="124" y="42356"/>
                          <a:pt x="125" y="42357"/>
                        </a:cubicBezTo>
                        <a:cubicBezTo>
                          <a:pt x="124" y="42357"/>
                          <a:pt x="124" y="42357"/>
                          <a:pt x="123" y="42357"/>
                        </a:cubicBezTo>
                        <a:lnTo>
                          <a:pt x="123" y="42357"/>
                        </a:lnTo>
                        <a:cubicBezTo>
                          <a:pt x="135" y="42495"/>
                          <a:pt x="161" y="42600"/>
                          <a:pt x="141" y="42731"/>
                        </a:cubicBezTo>
                        <a:cubicBezTo>
                          <a:pt x="125" y="42731"/>
                          <a:pt x="109" y="42746"/>
                          <a:pt x="109" y="42762"/>
                        </a:cubicBezTo>
                        <a:cubicBezTo>
                          <a:pt x="109" y="42548"/>
                          <a:pt x="109" y="42374"/>
                          <a:pt x="121" y="42357"/>
                        </a:cubicBezTo>
                        <a:lnTo>
                          <a:pt x="121" y="42357"/>
                        </a:lnTo>
                        <a:cubicBezTo>
                          <a:pt x="90" y="42364"/>
                          <a:pt x="81" y="42456"/>
                          <a:pt x="55" y="42456"/>
                        </a:cubicBezTo>
                        <a:cubicBezTo>
                          <a:pt x="45" y="42456"/>
                          <a:pt x="33" y="42442"/>
                          <a:pt x="16" y="42403"/>
                        </a:cubicBezTo>
                        <a:lnTo>
                          <a:pt x="16" y="42403"/>
                        </a:lnTo>
                        <a:cubicBezTo>
                          <a:pt x="47" y="42544"/>
                          <a:pt x="109" y="42809"/>
                          <a:pt x="94" y="42996"/>
                        </a:cubicBezTo>
                        <a:cubicBezTo>
                          <a:pt x="94" y="43011"/>
                          <a:pt x="94" y="43011"/>
                          <a:pt x="78" y="43027"/>
                        </a:cubicBezTo>
                        <a:cubicBezTo>
                          <a:pt x="78" y="43057"/>
                          <a:pt x="78" y="43094"/>
                          <a:pt x="78" y="43120"/>
                        </a:cubicBezTo>
                        <a:cubicBezTo>
                          <a:pt x="78" y="43183"/>
                          <a:pt x="78" y="43214"/>
                          <a:pt x="63" y="43276"/>
                        </a:cubicBezTo>
                        <a:cubicBezTo>
                          <a:pt x="31" y="43292"/>
                          <a:pt x="47" y="43495"/>
                          <a:pt x="47" y="43588"/>
                        </a:cubicBezTo>
                        <a:cubicBezTo>
                          <a:pt x="78" y="43588"/>
                          <a:pt x="89" y="43644"/>
                          <a:pt x="101" y="43644"/>
                        </a:cubicBezTo>
                        <a:cubicBezTo>
                          <a:pt x="107" y="43644"/>
                          <a:pt x="114" y="43631"/>
                          <a:pt x="124" y="43592"/>
                        </a:cubicBezTo>
                        <a:lnTo>
                          <a:pt x="124" y="43592"/>
                        </a:lnTo>
                        <a:cubicBezTo>
                          <a:pt x="124" y="43592"/>
                          <a:pt x="124" y="43592"/>
                          <a:pt x="124" y="43592"/>
                        </a:cubicBezTo>
                        <a:cubicBezTo>
                          <a:pt x="120" y="43592"/>
                          <a:pt x="109" y="43562"/>
                          <a:pt x="109" y="43510"/>
                        </a:cubicBezTo>
                        <a:cubicBezTo>
                          <a:pt x="109" y="43500"/>
                          <a:pt x="109" y="43489"/>
                          <a:pt x="109" y="43479"/>
                        </a:cubicBezTo>
                        <a:cubicBezTo>
                          <a:pt x="109" y="43417"/>
                          <a:pt x="109" y="43339"/>
                          <a:pt x="109" y="43245"/>
                        </a:cubicBezTo>
                        <a:cubicBezTo>
                          <a:pt x="125" y="43308"/>
                          <a:pt x="156" y="43386"/>
                          <a:pt x="125" y="43495"/>
                        </a:cubicBezTo>
                        <a:cubicBezTo>
                          <a:pt x="156" y="43541"/>
                          <a:pt x="187" y="43604"/>
                          <a:pt x="187" y="43635"/>
                        </a:cubicBezTo>
                        <a:cubicBezTo>
                          <a:pt x="141" y="43760"/>
                          <a:pt x="109" y="44009"/>
                          <a:pt x="63" y="44056"/>
                        </a:cubicBezTo>
                        <a:cubicBezTo>
                          <a:pt x="94" y="44336"/>
                          <a:pt x="78" y="44726"/>
                          <a:pt x="156" y="44913"/>
                        </a:cubicBezTo>
                        <a:cubicBezTo>
                          <a:pt x="172" y="45007"/>
                          <a:pt x="141" y="45007"/>
                          <a:pt x="125" y="45038"/>
                        </a:cubicBezTo>
                        <a:cubicBezTo>
                          <a:pt x="125" y="44991"/>
                          <a:pt x="125" y="44944"/>
                          <a:pt x="109" y="44913"/>
                        </a:cubicBezTo>
                        <a:lnTo>
                          <a:pt x="109" y="44913"/>
                        </a:lnTo>
                        <a:cubicBezTo>
                          <a:pt x="125" y="45085"/>
                          <a:pt x="125" y="45397"/>
                          <a:pt x="172" y="45443"/>
                        </a:cubicBezTo>
                        <a:cubicBezTo>
                          <a:pt x="163" y="45498"/>
                          <a:pt x="156" y="45514"/>
                          <a:pt x="150" y="45514"/>
                        </a:cubicBezTo>
                        <a:cubicBezTo>
                          <a:pt x="141" y="45514"/>
                          <a:pt x="135" y="45483"/>
                          <a:pt x="131" y="45483"/>
                        </a:cubicBezTo>
                        <a:cubicBezTo>
                          <a:pt x="127" y="45483"/>
                          <a:pt x="125" y="45510"/>
                          <a:pt x="125" y="45615"/>
                        </a:cubicBezTo>
                        <a:lnTo>
                          <a:pt x="109" y="45568"/>
                        </a:lnTo>
                        <a:lnTo>
                          <a:pt x="109" y="45568"/>
                        </a:lnTo>
                        <a:cubicBezTo>
                          <a:pt x="31" y="46129"/>
                          <a:pt x="250" y="46488"/>
                          <a:pt x="141" y="47111"/>
                        </a:cubicBezTo>
                        <a:cubicBezTo>
                          <a:pt x="153" y="47075"/>
                          <a:pt x="155" y="47057"/>
                          <a:pt x="156" y="47051"/>
                        </a:cubicBezTo>
                        <a:lnTo>
                          <a:pt x="156" y="47051"/>
                        </a:lnTo>
                        <a:cubicBezTo>
                          <a:pt x="110" y="47752"/>
                          <a:pt x="203" y="48515"/>
                          <a:pt x="125" y="49216"/>
                        </a:cubicBezTo>
                        <a:cubicBezTo>
                          <a:pt x="109" y="49419"/>
                          <a:pt x="156" y="49434"/>
                          <a:pt x="172" y="49559"/>
                        </a:cubicBezTo>
                        <a:lnTo>
                          <a:pt x="125" y="49606"/>
                        </a:lnTo>
                        <a:lnTo>
                          <a:pt x="187" y="49808"/>
                        </a:lnTo>
                        <a:cubicBezTo>
                          <a:pt x="218" y="50104"/>
                          <a:pt x="78" y="50323"/>
                          <a:pt x="141" y="50697"/>
                        </a:cubicBezTo>
                        <a:lnTo>
                          <a:pt x="172" y="50650"/>
                        </a:lnTo>
                        <a:lnTo>
                          <a:pt x="172" y="50650"/>
                        </a:lnTo>
                        <a:cubicBezTo>
                          <a:pt x="172" y="50772"/>
                          <a:pt x="187" y="51056"/>
                          <a:pt x="158" y="51056"/>
                        </a:cubicBezTo>
                        <a:cubicBezTo>
                          <a:pt x="158" y="51056"/>
                          <a:pt x="157" y="51056"/>
                          <a:pt x="156" y="51055"/>
                        </a:cubicBezTo>
                        <a:lnTo>
                          <a:pt x="156" y="51055"/>
                        </a:lnTo>
                        <a:cubicBezTo>
                          <a:pt x="156" y="51071"/>
                          <a:pt x="187" y="51102"/>
                          <a:pt x="172" y="51149"/>
                        </a:cubicBezTo>
                        <a:lnTo>
                          <a:pt x="156" y="51149"/>
                        </a:lnTo>
                        <a:lnTo>
                          <a:pt x="187" y="51476"/>
                        </a:lnTo>
                        <a:cubicBezTo>
                          <a:pt x="172" y="51741"/>
                          <a:pt x="94" y="51445"/>
                          <a:pt x="94" y="51819"/>
                        </a:cubicBezTo>
                        <a:cubicBezTo>
                          <a:pt x="94" y="51948"/>
                          <a:pt x="146" y="52168"/>
                          <a:pt x="167" y="52168"/>
                        </a:cubicBezTo>
                        <a:cubicBezTo>
                          <a:pt x="169" y="52168"/>
                          <a:pt x="170" y="52166"/>
                          <a:pt x="172" y="52162"/>
                        </a:cubicBezTo>
                        <a:cubicBezTo>
                          <a:pt x="172" y="52100"/>
                          <a:pt x="187" y="52022"/>
                          <a:pt x="218" y="52006"/>
                        </a:cubicBezTo>
                        <a:lnTo>
                          <a:pt x="218" y="52131"/>
                        </a:lnTo>
                        <a:cubicBezTo>
                          <a:pt x="252" y="52144"/>
                          <a:pt x="285" y="52169"/>
                          <a:pt x="315" y="52169"/>
                        </a:cubicBezTo>
                        <a:cubicBezTo>
                          <a:pt x="357" y="52169"/>
                          <a:pt x="394" y="52124"/>
                          <a:pt x="421" y="51944"/>
                        </a:cubicBezTo>
                        <a:lnTo>
                          <a:pt x="374" y="51726"/>
                        </a:lnTo>
                        <a:lnTo>
                          <a:pt x="405" y="51664"/>
                        </a:lnTo>
                        <a:lnTo>
                          <a:pt x="405" y="51664"/>
                        </a:lnTo>
                        <a:cubicBezTo>
                          <a:pt x="405" y="51665"/>
                          <a:pt x="405" y="51665"/>
                          <a:pt x="406" y="51666"/>
                        </a:cubicBezTo>
                        <a:lnTo>
                          <a:pt x="406" y="51666"/>
                        </a:lnTo>
                        <a:lnTo>
                          <a:pt x="406" y="51663"/>
                        </a:lnTo>
                        <a:lnTo>
                          <a:pt x="405" y="51664"/>
                        </a:lnTo>
                        <a:lnTo>
                          <a:pt x="405" y="51664"/>
                        </a:lnTo>
                        <a:cubicBezTo>
                          <a:pt x="400" y="51644"/>
                          <a:pt x="394" y="51623"/>
                          <a:pt x="390" y="51601"/>
                        </a:cubicBezTo>
                        <a:cubicBezTo>
                          <a:pt x="406" y="51585"/>
                          <a:pt x="421" y="51554"/>
                          <a:pt x="437" y="51507"/>
                        </a:cubicBezTo>
                        <a:lnTo>
                          <a:pt x="359" y="51289"/>
                        </a:lnTo>
                        <a:cubicBezTo>
                          <a:pt x="361" y="51288"/>
                          <a:pt x="363" y="51288"/>
                          <a:pt x="365" y="51288"/>
                        </a:cubicBezTo>
                        <a:cubicBezTo>
                          <a:pt x="382" y="51288"/>
                          <a:pt x="398" y="51315"/>
                          <a:pt x="411" y="51315"/>
                        </a:cubicBezTo>
                        <a:cubicBezTo>
                          <a:pt x="422" y="51315"/>
                          <a:pt x="430" y="51299"/>
                          <a:pt x="437" y="51242"/>
                        </a:cubicBezTo>
                        <a:cubicBezTo>
                          <a:pt x="430" y="51222"/>
                          <a:pt x="423" y="51215"/>
                          <a:pt x="416" y="51215"/>
                        </a:cubicBezTo>
                        <a:cubicBezTo>
                          <a:pt x="402" y="51215"/>
                          <a:pt x="389" y="51245"/>
                          <a:pt x="378" y="51245"/>
                        </a:cubicBezTo>
                        <a:cubicBezTo>
                          <a:pt x="370" y="51245"/>
                          <a:pt x="364" y="51230"/>
                          <a:pt x="359" y="51180"/>
                        </a:cubicBezTo>
                        <a:cubicBezTo>
                          <a:pt x="390" y="51071"/>
                          <a:pt x="406" y="51102"/>
                          <a:pt x="374" y="50977"/>
                        </a:cubicBezTo>
                        <a:cubicBezTo>
                          <a:pt x="380" y="50975"/>
                          <a:pt x="384" y="50973"/>
                          <a:pt x="388" y="50973"/>
                        </a:cubicBezTo>
                        <a:cubicBezTo>
                          <a:pt x="406" y="50973"/>
                          <a:pt x="408" y="51001"/>
                          <a:pt x="421" y="51040"/>
                        </a:cubicBezTo>
                        <a:cubicBezTo>
                          <a:pt x="390" y="50931"/>
                          <a:pt x="406" y="50759"/>
                          <a:pt x="374" y="50697"/>
                        </a:cubicBezTo>
                        <a:cubicBezTo>
                          <a:pt x="405" y="50591"/>
                          <a:pt x="361" y="50338"/>
                          <a:pt x="416" y="50338"/>
                        </a:cubicBezTo>
                        <a:cubicBezTo>
                          <a:pt x="418" y="50338"/>
                          <a:pt x="419" y="50338"/>
                          <a:pt x="421" y="50338"/>
                        </a:cubicBezTo>
                        <a:cubicBezTo>
                          <a:pt x="406" y="50307"/>
                          <a:pt x="374" y="50151"/>
                          <a:pt x="374" y="50042"/>
                        </a:cubicBezTo>
                        <a:lnTo>
                          <a:pt x="374" y="50042"/>
                        </a:lnTo>
                        <a:cubicBezTo>
                          <a:pt x="386" y="50069"/>
                          <a:pt x="394" y="50080"/>
                          <a:pt x="399" y="50080"/>
                        </a:cubicBezTo>
                        <a:cubicBezTo>
                          <a:pt x="431" y="50080"/>
                          <a:pt x="393" y="49725"/>
                          <a:pt x="454" y="49725"/>
                        </a:cubicBezTo>
                        <a:cubicBezTo>
                          <a:pt x="458" y="49725"/>
                          <a:pt x="463" y="49727"/>
                          <a:pt x="468" y="49730"/>
                        </a:cubicBezTo>
                        <a:cubicBezTo>
                          <a:pt x="390" y="49590"/>
                          <a:pt x="437" y="49231"/>
                          <a:pt x="390" y="48998"/>
                        </a:cubicBezTo>
                        <a:lnTo>
                          <a:pt x="390" y="48998"/>
                        </a:lnTo>
                        <a:cubicBezTo>
                          <a:pt x="406" y="49013"/>
                          <a:pt x="406" y="49044"/>
                          <a:pt x="406" y="49060"/>
                        </a:cubicBezTo>
                        <a:cubicBezTo>
                          <a:pt x="406" y="48920"/>
                          <a:pt x="437" y="48888"/>
                          <a:pt x="452" y="48795"/>
                        </a:cubicBezTo>
                        <a:cubicBezTo>
                          <a:pt x="390" y="48779"/>
                          <a:pt x="374" y="48577"/>
                          <a:pt x="343" y="48452"/>
                        </a:cubicBezTo>
                        <a:cubicBezTo>
                          <a:pt x="354" y="48416"/>
                          <a:pt x="363" y="48402"/>
                          <a:pt x="372" y="48402"/>
                        </a:cubicBezTo>
                        <a:cubicBezTo>
                          <a:pt x="396" y="48402"/>
                          <a:pt x="414" y="48508"/>
                          <a:pt x="449" y="48508"/>
                        </a:cubicBezTo>
                        <a:cubicBezTo>
                          <a:pt x="455" y="48508"/>
                          <a:pt x="461" y="48506"/>
                          <a:pt x="468" y="48499"/>
                        </a:cubicBezTo>
                        <a:lnTo>
                          <a:pt x="468" y="48499"/>
                        </a:lnTo>
                        <a:cubicBezTo>
                          <a:pt x="467" y="48499"/>
                          <a:pt x="466" y="48499"/>
                          <a:pt x="464" y="48499"/>
                        </a:cubicBezTo>
                        <a:cubicBezTo>
                          <a:pt x="425" y="48499"/>
                          <a:pt x="421" y="48272"/>
                          <a:pt x="387" y="48272"/>
                        </a:cubicBezTo>
                        <a:cubicBezTo>
                          <a:pt x="383" y="48272"/>
                          <a:pt x="379" y="48275"/>
                          <a:pt x="374" y="48281"/>
                        </a:cubicBezTo>
                        <a:cubicBezTo>
                          <a:pt x="406" y="48156"/>
                          <a:pt x="390" y="48171"/>
                          <a:pt x="437" y="48109"/>
                        </a:cubicBezTo>
                        <a:cubicBezTo>
                          <a:pt x="374" y="48078"/>
                          <a:pt x="421" y="47984"/>
                          <a:pt x="390" y="47875"/>
                        </a:cubicBezTo>
                        <a:cubicBezTo>
                          <a:pt x="421" y="47704"/>
                          <a:pt x="452" y="47828"/>
                          <a:pt x="421" y="47626"/>
                        </a:cubicBezTo>
                        <a:cubicBezTo>
                          <a:pt x="427" y="47607"/>
                          <a:pt x="434" y="47600"/>
                          <a:pt x="440" y="47600"/>
                        </a:cubicBezTo>
                        <a:cubicBezTo>
                          <a:pt x="464" y="47600"/>
                          <a:pt x="484" y="47719"/>
                          <a:pt x="484" y="47719"/>
                        </a:cubicBezTo>
                        <a:cubicBezTo>
                          <a:pt x="484" y="47606"/>
                          <a:pt x="464" y="47590"/>
                          <a:pt x="441" y="47590"/>
                        </a:cubicBezTo>
                        <a:cubicBezTo>
                          <a:pt x="433" y="47590"/>
                          <a:pt x="424" y="47592"/>
                          <a:pt x="415" y="47592"/>
                        </a:cubicBezTo>
                        <a:cubicBezTo>
                          <a:pt x="406" y="47592"/>
                          <a:pt x="397" y="47590"/>
                          <a:pt x="390" y="47579"/>
                        </a:cubicBezTo>
                        <a:cubicBezTo>
                          <a:pt x="374" y="47330"/>
                          <a:pt x="437" y="47470"/>
                          <a:pt x="468" y="47376"/>
                        </a:cubicBezTo>
                        <a:cubicBezTo>
                          <a:pt x="452" y="47236"/>
                          <a:pt x="390" y="47111"/>
                          <a:pt x="390" y="47002"/>
                        </a:cubicBezTo>
                        <a:cubicBezTo>
                          <a:pt x="401" y="46991"/>
                          <a:pt x="404" y="46980"/>
                          <a:pt x="411" y="46980"/>
                        </a:cubicBezTo>
                        <a:cubicBezTo>
                          <a:pt x="413" y="46980"/>
                          <a:pt x="417" y="46982"/>
                          <a:pt x="421" y="46987"/>
                        </a:cubicBezTo>
                        <a:cubicBezTo>
                          <a:pt x="374" y="46831"/>
                          <a:pt x="421" y="46519"/>
                          <a:pt x="359" y="46332"/>
                        </a:cubicBezTo>
                        <a:cubicBezTo>
                          <a:pt x="374" y="46316"/>
                          <a:pt x="374" y="46316"/>
                          <a:pt x="374" y="46301"/>
                        </a:cubicBezTo>
                        <a:lnTo>
                          <a:pt x="374" y="46301"/>
                        </a:lnTo>
                        <a:cubicBezTo>
                          <a:pt x="352" y="46324"/>
                          <a:pt x="337" y="46338"/>
                          <a:pt x="319" y="46338"/>
                        </a:cubicBezTo>
                        <a:cubicBezTo>
                          <a:pt x="312" y="46338"/>
                          <a:pt x="305" y="46336"/>
                          <a:pt x="296" y="46332"/>
                        </a:cubicBezTo>
                        <a:cubicBezTo>
                          <a:pt x="296" y="46238"/>
                          <a:pt x="265" y="46160"/>
                          <a:pt x="296" y="46129"/>
                        </a:cubicBezTo>
                        <a:cubicBezTo>
                          <a:pt x="296" y="46192"/>
                          <a:pt x="312" y="46192"/>
                          <a:pt x="328" y="46223"/>
                        </a:cubicBezTo>
                        <a:lnTo>
                          <a:pt x="312" y="46114"/>
                        </a:lnTo>
                        <a:cubicBezTo>
                          <a:pt x="319" y="46102"/>
                          <a:pt x="324" y="46097"/>
                          <a:pt x="328" y="46097"/>
                        </a:cubicBezTo>
                        <a:cubicBezTo>
                          <a:pt x="351" y="46097"/>
                          <a:pt x="335" y="46254"/>
                          <a:pt x="374" y="46254"/>
                        </a:cubicBezTo>
                        <a:cubicBezTo>
                          <a:pt x="359" y="46067"/>
                          <a:pt x="312" y="45849"/>
                          <a:pt x="328" y="45708"/>
                        </a:cubicBezTo>
                        <a:cubicBezTo>
                          <a:pt x="330" y="45707"/>
                          <a:pt x="331" y="45706"/>
                          <a:pt x="333" y="45706"/>
                        </a:cubicBezTo>
                        <a:cubicBezTo>
                          <a:pt x="363" y="45706"/>
                          <a:pt x="354" y="45903"/>
                          <a:pt x="369" y="45903"/>
                        </a:cubicBezTo>
                        <a:cubicBezTo>
                          <a:pt x="374" y="45903"/>
                          <a:pt x="380" y="45888"/>
                          <a:pt x="390" y="45849"/>
                        </a:cubicBezTo>
                        <a:lnTo>
                          <a:pt x="390" y="45849"/>
                        </a:lnTo>
                        <a:lnTo>
                          <a:pt x="359" y="46067"/>
                        </a:lnTo>
                        <a:cubicBezTo>
                          <a:pt x="380" y="46028"/>
                          <a:pt x="392" y="46014"/>
                          <a:pt x="398" y="46014"/>
                        </a:cubicBezTo>
                        <a:cubicBezTo>
                          <a:pt x="413" y="46014"/>
                          <a:pt x="397" y="46096"/>
                          <a:pt x="414" y="46096"/>
                        </a:cubicBezTo>
                        <a:cubicBezTo>
                          <a:pt x="421" y="46096"/>
                          <a:pt x="432" y="46084"/>
                          <a:pt x="452" y="46051"/>
                        </a:cubicBezTo>
                        <a:cubicBezTo>
                          <a:pt x="468" y="45755"/>
                          <a:pt x="421" y="45724"/>
                          <a:pt x="437" y="45428"/>
                        </a:cubicBezTo>
                        <a:cubicBezTo>
                          <a:pt x="428" y="45410"/>
                          <a:pt x="420" y="45405"/>
                          <a:pt x="413" y="45405"/>
                        </a:cubicBezTo>
                        <a:cubicBezTo>
                          <a:pt x="404" y="45405"/>
                          <a:pt x="395" y="45414"/>
                          <a:pt x="386" y="45414"/>
                        </a:cubicBezTo>
                        <a:cubicBezTo>
                          <a:pt x="378" y="45414"/>
                          <a:pt x="369" y="45407"/>
                          <a:pt x="359" y="45381"/>
                        </a:cubicBezTo>
                        <a:cubicBezTo>
                          <a:pt x="312" y="44976"/>
                          <a:pt x="499" y="45069"/>
                          <a:pt x="421" y="44757"/>
                        </a:cubicBezTo>
                        <a:cubicBezTo>
                          <a:pt x="390" y="44679"/>
                          <a:pt x="328" y="44648"/>
                          <a:pt x="359" y="44430"/>
                        </a:cubicBezTo>
                        <a:lnTo>
                          <a:pt x="359" y="44430"/>
                        </a:lnTo>
                        <a:lnTo>
                          <a:pt x="421" y="44508"/>
                        </a:lnTo>
                        <a:cubicBezTo>
                          <a:pt x="421" y="44227"/>
                          <a:pt x="343" y="44336"/>
                          <a:pt x="374" y="44056"/>
                        </a:cubicBezTo>
                        <a:lnTo>
                          <a:pt x="374" y="44056"/>
                        </a:lnTo>
                        <a:cubicBezTo>
                          <a:pt x="388" y="44097"/>
                          <a:pt x="390" y="44235"/>
                          <a:pt x="401" y="44235"/>
                        </a:cubicBezTo>
                        <a:cubicBezTo>
                          <a:pt x="402" y="44235"/>
                          <a:pt x="404" y="44233"/>
                          <a:pt x="406" y="44227"/>
                        </a:cubicBezTo>
                        <a:cubicBezTo>
                          <a:pt x="452" y="44040"/>
                          <a:pt x="374" y="44087"/>
                          <a:pt x="374" y="43947"/>
                        </a:cubicBezTo>
                        <a:lnTo>
                          <a:pt x="421" y="43916"/>
                        </a:lnTo>
                        <a:cubicBezTo>
                          <a:pt x="406" y="43619"/>
                          <a:pt x="374" y="43276"/>
                          <a:pt x="359" y="42949"/>
                        </a:cubicBezTo>
                        <a:lnTo>
                          <a:pt x="359" y="42949"/>
                        </a:lnTo>
                        <a:cubicBezTo>
                          <a:pt x="369" y="42959"/>
                          <a:pt x="378" y="42987"/>
                          <a:pt x="388" y="42987"/>
                        </a:cubicBezTo>
                        <a:cubicBezTo>
                          <a:pt x="394" y="42987"/>
                          <a:pt x="400" y="42978"/>
                          <a:pt x="406" y="42949"/>
                        </a:cubicBezTo>
                        <a:cubicBezTo>
                          <a:pt x="390" y="42528"/>
                          <a:pt x="421" y="42045"/>
                          <a:pt x="452" y="41640"/>
                        </a:cubicBezTo>
                        <a:lnTo>
                          <a:pt x="406" y="41484"/>
                        </a:lnTo>
                        <a:cubicBezTo>
                          <a:pt x="406" y="41464"/>
                          <a:pt x="412" y="41444"/>
                          <a:pt x="420" y="41444"/>
                        </a:cubicBezTo>
                        <a:cubicBezTo>
                          <a:pt x="425" y="41444"/>
                          <a:pt x="431" y="41451"/>
                          <a:pt x="437" y="41468"/>
                        </a:cubicBezTo>
                        <a:cubicBezTo>
                          <a:pt x="443" y="41405"/>
                          <a:pt x="439" y="41390"/>
                          <a:pt x="431" y="41390"/>
                        </a:cubicBezTo>
                        <a:cubicBezTo>
                          <a:pt x="424" y="41390"/>
                          <a:pt x="415" y="41400"/>
                          <a:pt x="406" y="41400"/>
                        </a:cubicBezTo>
                        <a:cubicBezTo>
                          <a:pt x="400" y="41400"/>
                          <a:pt x="394" y="41394"/>
                          <a:pt x="390" y="41375"/>
                        </a:cubicBezTo>
                        <a:cubicBezTo>
                          <a:pt x="390" y="41322"/>
                          <a:pt x="397" y="41290"/>
                          <a:pt x="407" y="41290"/>
                        </a:cubicBezTo>
                        <a:cubicBezTo>
                          <a:pt x="411" y="41290"/>
                          <a:pt x="416" y="41297"/>
                          <a:pt x="421" y="41312"/>
                        </a:cubicBezTo>
                        <a:cubicBezTo>
                          <a:pt x="390" y="41032"/>
                          <a:pt x="343" y="40517"/>
                          <a:pt x="390" y="40236"/>
                        </a:cubicBezTo>
                        <a:lnTo>
                          <a:pt x="390" y="40236"/>
                        </a:lnTo>
                        <a:lnTo>
                          <a:pt x="406" y="40283"/>
                        </a:lnTo>
                        <a:cubicBezTo>
                          <a:pt x="421" y="40065"/>
                          <a:pt x="312" y="40034"/>
                          <a:pt x="359" y="39816"/>
                        </a:cubicBezTo>
                        <a:lnTo>
                          <a:pt x="359" y="39816"/>
                        </a:lnTo>
                        <a:lnTo>
                          <a:pt x="359" y="39862"/>
                        </a:lnTo>
                        <a:cubicBezTo>
                          <a:pt x="390" y="39364"/>
                          <a:pt x="343" y="38818"/>
                          <a:pt x="406" y="38428"/>
                        </a:cubicBezTo>
                        <a:cubicBezTo>
                          <a:pt x="343" y="38366"/>
                          <a:pt x="437" y="37945"/>
                          <a:pt x="343" y="37914"/>
                        </a:cubicBezTo>
                        <a:cubicBezTo>
                          <a:pt x="390" y="37633"/>
                          <a:pt x="406" y="37711"/>
                          <a:pt x="437" y="37306"/>
                        </a:cubicBezTo>
                        <a:cubicBezTo>
                          <a:pt x="437" y="37212"/>
                          <a:pt x="390" y="37150"/>
                          <a:pt x="374" y="37025"/>
                        </a:cubicBezTo>
                        <a:lnTo>
                          <a:pt x="421" y="37010"/>
                        </a:lnTo>
                        <a:lnTo>
                          <a:pt x="374" y="36838"/>
                        </a:lnTo>
                        <a:lnTo>
                          <a:pt x="421" y="36745"/>
                        </a:lnTo>
                        <a:lnTo>
                          <a:pt x="421" y="36620"/>
                        </a:lnTo>
                        <a:cubicBezTo>
                          <a:pt x="407" y="36662"/>
                          <a:pt x="393" y="36716"/>
                          <a:pt x="379" y="36716"/>
                        </a:cubicBezTo>
                        <a:cubicBezTo>
                          <a:pt x="378" y="36716"/>
                          <a:pt x="376" y="36715"/>
                          <a:pt x="374" y="36713"/>
                        </a:cubicBezTo>
                        <a:cubicBezTo>
                          <a:pt x="359" y="36526"/>
                          <a:pt x="406" y="36246"/>
                          <a:pt x="437" y="36246"/>
                        </a:cubicBezTo>
                        <a:lnTo>
                          <a:pt x="390" y="35778"/>
                        </a:lnTo>
                        <a:lnTo>
                          <a:pt x="390" y="35778"/>
                        </a:lnTo>
                        <a:cubicBezTo>
                          <a:pt x="421" y="35794"/>
                          <a:pt x="421" y="35872"/>
                          <a:pt x="437" y="35934"/>
                        </a:cubicBezTo>
                        <a:cubicBezTo>
                          <a:pt x="390" y="35684"/>
                          <a:pt x="484" y="35887"/>
                          <a:pt x="437" y="35669"/>
                        </a:cubicBezTo>
                        <a:lnTo>
                          <a:pt x="437" y="35669"/>
                        </a:lnTo>
                        <a:cubicBezTo>
                          <a:pt x="437" y="35676"/>
                          <a:pt x="435" y="35679"/>
                          <a:pt x="432" y="35679"/>
                        </a:cubicBezTo>
                        <a:cubicBezTo>
                          <a:pt x="424" y="35679"/>
                          <a:pt x="406" y="35650"/>
                          <a:pt x="406" y="35638"/>
                        </a:cubicBezTo>
                        <a:cubicBezTo>
                          <a:pt x="437" y="35529"/>
                          <a:pt x="437" y="35279"/>
                          <a:pt x="421" y="35092"/>
                        </a:cubicBezTo>
                        <a:lnTo>
                          <a:pt x="421" y="35092"/>
                        </a:lnTo>
                        <a:lnTo>
                          <a:pt x="452" y="35123"/>
                        </a:lnTo>
                        <a:cubicBezTo>
                          <a:pt x="452" y="34796"/>
                          <a:pt x="437" y="34406"/>
                          <a:pt x="437" y="34032"/>
                        </a:cubicBezTo>
                        <a:cubicBezTo>
                          <a:pt x="429" y="34098"/>
                          <a:pt x="415" y="34126"/>
                          <a:pt x="401" y="34126"/>
                        </a:cubicBezTo>
                        <a:cubicBezTo>
                          <a:pt x="384" y="34126"/>
                          <a:pt x="367" y="34090"/>
                          <a:pt x="359" y="34032"/>
                        </a:cubicBezTo>
                        <a:lnTo>
                          <a:pt x="406" y="33985"/>
                        </a:lnTo>
                        <a:cubicBezTo>
                          <a:pt x="400" y="33971"/>
                          <a:pt x="396" y="33965"/>
                          <a:pt x="392" y="33965"/>
                        </a:cubicBezTo>
                        <a:cubicBezTo>
                          <a:pt x="384" y="33965"/>
                          <a:pt x="383" y="34008"/>
                          <a:pt x="376" y="34008"/>
                        </a:cubicBezTo>
                        <a:cubicBezTo>
                          <a:pt x="373" y="34008"/>
                          <a:pt x="368" y="33995"/>
                          <a:pt x="359" y="33954"/>
                        </a:cubicBezTo>
                        <a:cubicBezTo>
                          <a:pt x="359" y="33889"/>
                          <a:pt x="369" y="33864"/>
                          <a:pt x="381" y="33864"/>
                        </a:cubicBezTo>
                        <a:cubicBezTo>
                          <a:pt x="396" y="33864"/>
                          <a:pt x="413" y="33897"/>
                          <a:pt x="421" y="33938"/>
                        </a:cubicBezTo>
                        <a:lnTo>
                          <a:pt x="406" y="33767"/>
                        </a:lnTo>
                        <a:cubicBezTo>
                          <a:pt x="408" y="33765"/>
                          <a:pt x="410" y="33764"/>
                          <a:pt x="412" y="33764"/>
                        </a:cubicBezTo>
                        <a:cubicBezTo>
                          <a:pt x="426" y="33764"/>
                          <a:pt x="439" y="33798"/>
                          <a:pt x="452" y="33798"/>
                        </a:cubicBezTo>
                        <a:cubicBezTo>
                          <a:pt x="421" y="33736"/>
                          <a:pt x="499" y="33502"/>
                          <a:pt x="452" y="33408"/>
                        </a:cubicBezTo>
                        <a:lnTo>
                          <a:pt x="468" y="33393"/>
                        </a:lnTo>
                        <a:cubicBezTo>
                          <a:pt x="468" y="33019"/>
                          <a:pt x="437" y="32847"/>
                          <a:pt x="437" y="32535"/>
                        </a:cubicBezTo>
                        <a:cubicBezTo>
                          <a:pt x="406" y="32520"/>
                          <a:pt x="406" y="32411"/>
                          <a:pt x="374" y="32317"/>
                        </a:cubicBezTo>
                        <a:cubicBezTo>
                          <a:pt x="390" y="32083"/>
                          <a:pt x="421" y="31834"/>
                          <a:pt x="421" y="31553"/>
                        </a:cubicBezTo>
                        <a:cubicBezTo>
                          <a:pt x="406" y="31460"/>
                          <a:pt x="398" y="31448"/>
                          <a:pt x="390" y="31448"/>
                        </a:cubicBezTo>
                        <a:cubicBezTo>
                          <a:pt x="387" y="31448"/>
                          <a:pt x="385" y="31449"/>
                          <a:pt x="382" y="31449"/>
                        </a:cubicBezTo>
                        <a:cubicBezTo>
                          <a:pt x="376" y="31449"/>
                          <a:pt x="369" y="31444"/>
                          <a:pt x="359" y="31413"/>
                        </a:cubicBezTo>
                        <a:cubicBezTo>
                          <a:pt x="383" y="31401"/>
                          <a:pt x="389" y="31232"/>
                          <a:pt x="405" y="31232"/>
                        </a:cubicBezTo>
                        <a:cubicBezTo>
                          <a:pt x="410" y="31232"/>
                          <a:pt x="415" y="31244"/>
                          <a:pt x="421" y="31273"/>
                        </a:cubicBezTo>
                        <a:cubicBezTo>
                          <a:pt x="421" y="30945"/>
                          <a:pt x="406" y="30852"/>
                          <a:pt x="374" y="30431"/>
                        </a:cubicBezTo>
                        <a:cubicBezTo>
                          <a:pt x="361" y="30471"/>
                          <a:pt x="359" y="30512"/>
                          <a:pt x="349" y="30512"/>
                        </a:cubicBezTo>
                        <a:cubicBezTo>
                          <a:pt x="347" y="30512"/>
                          <a:pt x="345" y="30511"/>
                          <a:pt x="343" y="30509"/>
                        </a:cubicBezTo>
                        <a:cubicBezTo>
                          <a:pt x="343" y="30431"/>
                          <a:pt x="359" y="30337"/>
                          <a:pt x="374" y="30337"/>
                        </a:cubicBezTo>
                        <a:lnTo>
                          <a:pt x="390" y="30369"/>
                        </a:lnTo>
                        <a:cubicBezTo>
                          <a:pt x="328" y="29901"/>
                          <a:pt x="499" y="29293"/>
                          <a:pt x="421" y="28919"/>
                        </a:cubicBezTo>
                        <a:lnTo>
                          <a:pt x="421" y="28919"/>
                        </a:lnTo>
                        <a:lnTo>
                          <a:pt x="421" y="28934"/>
                        </a:lnTo>
                        <a:lnTo>
                          <a:pt x="374" y="28545"/>
                        </a:lnTo>
                        <a:cubicBezTo>
                          <a:pt x="378" y="28502"/>
                          <a:pt x="382" y="28487"/>
                          <a:pt x="386" y="28487"/>
                        </a:cubicBezTo>
                        <a:cubicBezTo>
                          <a:pt x="395" y="28487"/>
                          <a:pt x="406" y="28562"/>
                          <a:pt x="420" y="28562"/>
                        </a:cubicBezTo>
                        <a:cubicBezTo>
                          <a:pt x="425" y="28562"/>
                          <a:pt x="431" y="28553"/>
                          <a:pt x="437" y="28529"/>
                        </a:cubicBezTo>
                        <a:cubicBezTo>
                          <a:pt x="374" y="28108"/>
                          <a:pt x="437" y="27874"/>
                          <a:pt x="390" y="27531"/>
                        </a:cubicBezTo>
                        <a:cubicBezTo>
                          <a:pt x="515" y="27266"/>
                          <a:pt x="390" y="26580"/>
                          <a:pt x="468" y="26222"/>
                        </a:cubicBezTo>
                        <a:lnTo>
                          <a:pt x="468" y="26222"/>
                        </a:lnTo>
                        <a:lnTo>
                          <a:pt x="437" y="26253"/>
                        </a:lnTo>
                        <a:cubicBezTo>
                          <a:pt x="406" y="26159"/>
                          <a:pt x="452" y="26128"/>
                          <a:pt x="452" y="26066"/>
                        </a:cubicBezTo>
                        <a:lnTo>
                          <a:pt x="452" y="26066"/>
                        </a:lnTo>
                        <a:cubicBezTo>
                          <a:pt x="441" y="26078"/>
                          <a:pt x="438" y="26134"/>
                          <a:pt x="430" y="26134"/>
                        </a:cubicBezTo>
                        <a:cubicBezTo>
                          <a:pt x="428" y="26134"/>
                          <a:pt x="425" y="26128"/>
                          <a:pt x="421" y="26113"/>
                        </a:cubicBezTo>
                        <a:cubicBezTo>
                          <a:pt x="390" y="25333"/>
                          <a:pt x="452" y="24491"/>
                          <a:pt x="484" y="23696"/>
                        </a:cubicBezTo>
                        <a:cubicBezTo>
                          <a:pt x="484" y="23400"/>
                          <a:pt x="343" y="23525"/>
                          <a:pt x="406" y="23151"/>
                        </a:cubicBezTo>
                        <a:lnTo>
                          <a:pt x="406" y="23151"/>
                        </a:lnTo>
                        <a:lnTo>
                          <a:pt x="452" y="23260"/>
                        </a:lnTo>
                        <a:cubicBezTo>
                          <a:pt x="390" y="22668"/>
                          <a:pt x="452" y="22044"/>
                          <a:pt x="406" y="21467"/>
                        </a:cubicBezTo>
                        <a:lnTo>
                          <a:pt x="406" y="21467"/>
                        </a:lnTo>
                        <a:cubicBezTo>
                          <a:pt x="421" y="21498"/>
                          <a:pt x="437" y="21498"/>
                          <a:pt x="437" y="21561"/>
                        </a:cubicBezTo>
                        <a:cubicBezTo>
                          <a:pt x="468" y="21436"/>
                          <a:pt x="437" y="21109"/>
                          <a:pt x="406" y="21109"/>
                        </a:cubicBezTo>
                        <a:cubicBezTo>
                          <a:pt x="406" y="21015"/>
                          <a:pt x="437" y="21077"/>
                          <a:pt x="452" y="21031"/>
                        </a:cubicBezTo>
                        <a:cubicBezTo>
                          <a:pt x="468" y="20906"/>
                          <a:pt x="406" y="20719"/>
                          <a:pt x="437" y="20657"/>
                        </a:cubicBezTo>
                        <a:cubicBezTo>
                          <a:pt x="437" y="20654"/>
                          <a:pt x="437" y="20653"/>
                          <a:pt x="438" y="20653"/>
                        </a:cubicBezTo>
                        <a:cubicBezTo>
                          <a:pt x="440" y="20653"/>
                          <a:pt x="446" y="20672"/>
                          <a:pt x="450" y="20687"/>
                        </a:cubicBezTo>
                        <a:lnTo>
                          <a:pt x="450" y="20687"/>
                        </a:lnTo>
                        <a:cubicBezTo>
                          <a:pt x="440" y="20603"/>
                          <a:pt x="448" y="20394"/>
                          <a:pt x="430" y="20394"/>
                        </a:cubicBezTo>
                        <a:cubicBezTo>
                          <a:pt x="428" y="20394"/>
                          <a:pt x="425" y="20398"/>
                          <a:pt x="421" y="20407"/>
                        </a:cubicBezTo>
                        <a:cubicBezTo>
                          <a:pt x="437" y="20189"/>
                          <a:pt x="390" y="20002"/>
                          <a:pt x="421" y="19815"/>
                        </a:cubicBezTo>
                        <a:cubicBezTo>
                          <a:pt x="374" y="19706"/>
                          <a:pt x="437" y="19441"/>
                          <a:pt x="374" y="19409"/>
                        </a:cubicBezTo>
                        <a:lnTo>
                          <a:pt x="374" y="19409"/>
                        </a:lnTo>
                        <a:cubicBezTo>
                          <a:pt x="376" y="19410"/>
                          <a:pt x="377" y="19410"/>
                          <a:pt x="379" y="19410"/>
                        </a:cubicBezTo>
                        <a:cubicBezTo>
                          <a:pt x="452" y="19410"/>
                          <a:pt x="436" y="19032"/>
                          <a:pt x="406" y="18895"/>
                        </a:cubicBezTo>
                        <a:lnTo>
                          <a:pt x="406" y="18895"/>
                        </a:lnTo>
                        <a:cubicBezTo>
                          <a:pt x="407" y="18901"/>
                          <a:pt x="409" y="18903"/>
                          <a:pt x="411" y="18903"/>
                        </a:cubicBezTo>
                        <a:cubicBezTo>
                          <a:pt x="420" y="18903"/>
                          <a:pt x="424" y="18819"/>
                          <a:pt x="440" y="18819"/>
                        </a:cubicBezTo>
                        <a:cubicBezTo>
                          <a:pt x="443" y="18819"/>
                          <a:pt x="447" y="18823"/>
                          <a:pt x="452" y="18833"/>
                        </a:cubicBezTo>
                        <a:cubicBezTo>
                          <a:pt x="452" y="18690"/>
                          <a:pt x="439" y="18548"/>
                          <a:pt x="413" y="18548"/>
                        </a:cubicBezTo>
                        <a:cubicBezTo>
                          <a:pt x="411" y="18548"/>
                          <a:pt x="408" y="18549"/>
                          <a:pt x="406" y="18552"/>
                        </a:cubicBezTo>
                        <a:cubicBezTo>
                          <a:pt x="484" y="18256"/>
                          <a:pt x="343" y="17975"/>
                          <a:pt x="437" y="17804"/>
                        </a:cubicBezTo>
                        <a:cubicBezTo>
                          <a:pt x="406" y="17336"/>
                          <a:pt x="374" y="16915"/>
                          <a:pt x="359" y="16494"/>
                        </a:cubicBezTo>
                        <a:lnTo>
                          <a:pt x="359" y="16494"/>
                        </a:lnTo>
                        <a:cubicBezTo>
                          <a:pt x="435" y="16510"/>
                          <a:pt x="377" y="16931"/>
                          <a:pt x="434" y="16931"/>
                        </a:cubicBezTo>
                        <a:cubicBezTo>
                          <a:pt x="435" y="16931"/>
                          <a:pt x="436" y="16931"/>
                          <a:pt x="437" y="16931"/>
                        </a:cubicBezTo>
                        <a:cubicBezTo>
                          <a:pt x="406" y="16541"/>
                          <a:pt x="359" y="16307"/>
                          <a:pt x="374" y="15917"/>
                        </a:cubicBezTo>
                        <a:cubicBezTo>
                          <a:pt x="374" y="15890"/>
                          <a:pt x="376" y="15879"/>
                          <a:pt x="379" y="15879"/>
                        </a:cubicBezTo>
                        <a:cubicBezTo>
                          <a:pt x="387" y="15879"/>
                          <a:pt x="402" y="15959"/>
                          <a:pt x="405" y="16000"/>
                        </a:cubicBezTo>
                        <a:lnTo>
                          <a:pt x="405" y="16000"/>
                        </a:lnTo>
                        <a:cubicBezTo>
                          <a:pt x="391" y="15606"/>
                          <a:pt x="420" y="15241"/>
                          <a:pt x="377" y="14891"/>
                        </a:cubicBezTo>
                        <a:lnTo>
                          <a:pt x="377" y="14891"/>
                        </a:lnTo>
                        <a:cubicBezTo>
                          <a:pt x="375" y="14892"/>
                          <a:pt x="374" y="14892"/>
                          <a:pt x="373" y="14892"/>
                        </a:cubicBezTo>
                        <a:cubicBezTo>
                          <a:pt x="335" y="14892"/>
                          <a:pt x="299" y="14635"/>
                          <a:pt x="272" y="14585"/>
                        </a:cubicBezTo>
                        <a:lnTo>
                          <a:pt x="272" y="14585"/>
                        </a:lnTo>
                        <a:cubicBezTo>
                          <a:pt x="280" y="14594"/>
                          <a:pt x="287" y="14598"/>
                          <a:pt x="293" y="14598"/>
                        </a:cubicBezTo>
                        <a:cubicBezTo>
                          <a:pt x="336" y="14598"/>
                          <a:pt x="320" y="14376"/>
                          <a:pt x="363" y="14376"/>
                        </a:cubicBezTo>
                        <a:cubicBezTo>
                          <a:pt x="373" y="14376"/>
                          <a:pt x="387" y="14389"/>
                          <a:pt x="406" y="14421"/>
                        </a:cubicBezTo>
                        <a:cubicBezTo>
                          <a:pt x="406" y="14379"/>
                          <a:pt x="393" y="14325"/>
                          <a:pt x="368" y="14325"/>
                        </a:cubicBezTo>
                        <a:cubicBezTo>
                          <a:pt x="365" y="14325"/>
                          <a:pt x="362" y="14326"/>
                          <a:pt x="359" y="14327"/>
                        </a:cubicBezTo>
                        <a:cubicBezTo>
                          <a:pt x="368" y="14282"/>
                          <a:pt x="372" y="14258"/>
                          <a:pt x="379" y="14258"/>
                        </a:cubicBezTo>
                        <a:cubicBezTo>
                          <a:pt x="385" y="14258"/>
                          <a:pt x="393" y="14270"/>
                          <a:pt x="406" y="14296"/>
                        </a:cubicBezTo>
                        <a:cubicBezTo>
                          <a:pt x="390" y="14047"/>
                          <a:pt x="359" y="14140"/>
                          <a:pt x="359" y="13922"/>
                        </a:cubicBezTo>
                        <a:cubicBezTo>
                          <a:pt x="374" y="13922"/>
                          <a:pt x="374" y="13969"/>
                          <a:pt x="390" y="13984"/>
                        </a:cubicBezTo>
                        <a:cubicBezTo>
                          <a:pt x="359" y="13875"/>
                          <a:pt x="343" y="13751"/>
                          <a:pt x="343" y="13563"/>
                        </a:cubicBezTo>
                        <a:lnTo>
                          <a:pt x="343" y="13563"/>
                        </a:lnTo>
                        <a:cubicBezTo>
                          <a:pt x="348" y="13569"/>
                          <a:pt x="354" y="13569"/>
                          <a:pt x="358" y="13569"/>
                        </a:cubicBezTo>
                        <a:lnTo>
                          <a:pt x="358" y="13569"/>
                        </a:lnTo>
                        <a:cubicBezTo>
                          <a:pt x="365" y="13569"/>
                          <a:pt x="371" y="13569"/>
                          <a:pt x="373" y="13586"/>
                        </a:cubicBezTo>
                        <a:lnTo>
                          <a:pt x="373" y="13586"/>
                        </a:lnTo>
                        <a:cubicBezTo>
                          <a:pt x="356" y="13271"/>
                          <a:pt x="297" y="13040"/>
                          <a:pt x="328" y="12690"/>
                        </a:cubicBezTo>
                        <a:lnTo>
                          <a:pt x="328" y="12690"/>
                        </a:lnTo>
                        <a:cubicBezTo>
                          <a:pt x="339" y="12711"/>
                          <a:pt x="347" y="12719"/>
                          <a:pt x="353" y="12719"/>
                        </a:cubicBezTo>
                        <a:cubicBezTo>
                          <a:pt x="376" y="12719"/>
                          <a:pt x="352" y="12563"/>
                          <a:pt x="390" y="12550"/>
                        </a:cubicBezTo>
                        <a:lnTo>
                          <a:pt x="374" y="12347"/>
                        </a:lnTo>
                        <a:lnTo>
                          <a:pt x="359" y="12425"/>
                        </a:lnTo>
                        <a:cubicBezTo>
                          <a:pt x="359" y="12254"/>
                          <a:pt x="312" y="12114"/>
                          <a:pt x="328" y="11958"/>
                        </a:cubicBezTo>
                        <a:lnTo>
                          <a:pt x="328" y="11958"/>
                        </a:lnTo>
                        <a:lnTo>
                          <a:pt x="359" y="12098"/>
                        </a:lnTo>
                        <a:lnTo>
                          <a:pt x="343" y="11771"/>
                        </a:lnTo>
                        <a:lnTo>
                          <a:pt x="328" y="11958"/>
                        </a:lnTo>
                        <a:cubicBezTo>
                          <a:pt x="296" y="11786"/>
                          <a:pt x="250" y="11973"/>
                          <a:pt x="265" y="11740"/>
                        </a:cubicBezTo>
                        <a:lnTo>
                          <a:pt x="265" y="11740"/>
                        </a:lnTo>
                        <a:cubicBezTo>
                          <a:pt x="267" y="11744"/>
                          <a:pt x="268" y="11746"/>
                          <a:pt x="269" y="11746"/>
                        </a:cubicBezTo>
                        <a:cubicBezTo>
                          <a:pt x="278" y="11746"/>
                          <a:pt x="268" y="11561"/>
                          <a:pt x="296" y="11490"/>
                        </a:cubicBezTo>
                        <a:cubicBezTo>
                          <a:pt x="281" y="11397"/>
                          <a:pt x="265" y="11319"/>
                          <a:pt x="281" y="11194"/>
                        </a:cubicBezTo>
                        <a:cubicBezTo>
                          <a:pt x="284" y="11187"/>
                          <a:pt x="289" y="11185"/>
                          <a:pt x="294" y="11185"/>
                        </a:cubicBezTo>
                        <a:cubicBezTo>
                          <a:pt x="309" y="11185"/>
                          <a:pt x="330" y="11203"/>
                          <a:pt x="345" y="11203"/>
                        </a:cubicBezTo>
                        <a:cubicBezTo>
                          <a:pt x="351" y="11203"/>
                          <a:pt x="355" y="11200"/>
                          <a:pt x="359" y="11194"/>
                        </a:cubicBezTo>
                        <a:cubicBezTo>
                          <a:pt x="315" y="11120"/>
                          <a:pt x="340" y="10839"/>
                          <a:pt x="304" y="10716"/>
                        </a:cubicBezTo>
                        <a:lnTo>
                          <a:pt x="304" y="10716"/>
                        </a:lnTo>
                        <a:cubicBezTo>
                          <a:pt x="314" y="10726"/>
                          <a:pt x="332" y="10726"/>
                          <a:pt x="343" y="10726"/>
                        </a:cubicBezTo>
                        <a:lnTo>
                          <a:pt x="296" y="10648"/>
                        </a:lnTo>
                        <a:cubicBezTo>
                          <a:pt x="309" y="10588"/>
                          <a:pt x="311" y="10565"/>
                          <a:pt x="326" y="10565"/>
                        </a:cubicBezTo>
                        <a:cubicBezTo>
                          <a:pt x="331" y="10565"/>
                          <a:pt x="336" y="10567"/>
                          <a:pt x="343" y="10570"/>
                        </a:cubicBezTo>
                        <a:cubicBezTo>
                          <a:pt x="343" y="10495"/>
                          <a:pt x="335" y="10476"/>
                          <a:pt x="325" y="10476"/>
                        </a:cubicBezTo>
                        <a:cubicBezTo>
                          <a:pt x="315" y="10476"/>
                          <a:pt x="304" y="10493"/>
                          <a:pt x="297" y="10493"/>
                        </a:cubicBezTo>
                        <a:cubicBezTo>
                          <a:pt x="288" y="10493"/>
                          <a:pt x="285" y="10470"/>
                          <a:pt x="296" y="10368"/>
                        </a:cubicBezTo>
                        <a:lnTo>
                          <a:pt x="296" y="10368"/>
                        </a:lnTo>
                        <a:cubicBezTo>
                          <a:pt x="296" y="10383"/>
                          <a:pt x="312" y="10383"/>
                          <a:pt x="312" y="10430"/>
                        </a:cubicBezTo>
                        <a:cubicBezTo>
                          <a:pt x="328" y="10134"/>
                          <a:pt x="296" y="9884"/>
                          <a:pt x="312" y="9619"/>
                        </a:cubicBezTo>
                        <a:cubicBezTo>
                          <a:pt x="317" y="9611"/>
                          <a:pt x="322" y="9607"/>
                          <a:pt x="325" y="9607"/>
                        </a:cubicBezTo>
                        <a:cubicBezTo>
                          <a:pt x="349" y="9607"/>
                          <a:pt x="338" y="9777"/>
                          <a:pt x="360" y="9777"/>
                        </a:cubicBezTo>
                        <a:cubicBezTo>
                          <a:pt x="363" y="9777"/>
                          <a:pt x="368" y="9772"/>
                          <a:pt x="374" y="9760"/>
                        </a:cubicBezTo>
                        <a:cubicBezTo>
                          <a:pt x="360" y="9407"/>
                          <a:pt x="303" y="9026"/>
                          <a:pt x="310" y="8683"/>
                        </a:cubicBezTo>
                        <a:lnTo>
                          <a:pt x="310" y="8683"/>
                        </a:lnTo>
                        <a:cubicBezTo>
                          <a:pt x="311" y="8683"/>
                          <a:pt x="311" y="8684"/>
                          <a:pt x="312" y="8684"/>
                        </a:cubicBezTo>
                        <a:lnTo>
                          <a:pt x="312" y="8622"/>
                        </a:lnTo>
                        <a:lnTo>
                          <a:pt x="312" y="8622"/>
                        </a:lnTo>
                        <a:cubicBezTo>
                          <a:pt x="311" y="8642"/>
                          <a:pt x="311" y="8662"/>
                          <a:pt x="310" y="8683"/>
                        </a:cubicBezTo>
                        <a:lnTo>
                          <a:pt x="310" y="8683"/>
                        </a:lnTo>
                        <a:cubicBezTo>
                          <a:pt x="238" y="8635"/>
                          <a:pt x="336" y="8431"/>
                          <a:pt x="315" y="8250"/>
                        </a:cubicBezTo>
                        <a:lnTo>
                          <a:pt x="315" y="8250"/>
                        </a:lnTo>
                        <a:cubicBezTo>
                          <a:pt x="321" y="8273"/>
                          <a:pt x="340" y="8285"/>
                          <a:pt x="345" y="8285"/>
                        </a:cubicBezTo>
                        <a:cubicBezTo>
                          <a:pt x="347" y="8285"/>
                          <a:pt x="347" y="8283"/>
                          <a:pt x="343" y="8279"/>
                        </a:cubicBezTo>
                        <a:cubicBezTo>
                          <a:pt x="359" y="8029"/>
                          <a:pt x="328" y="7780"/>
                          <a:pt x="296" y="7406"/>
                        </a:cubicBezTo>
                        <a:lnTo>
                          <a:pt x="296" y="7406"/>
                        </a:lnTo>
                        <a:lnTo>
                          <a:pt x="328" y="7452"/>
                        </a:lnTo>
                        <a:cubicBezTo>
                          <a:pt x="343" y="7297"/>
                          <a:pt x="328" y="7063"/>
                          <a:pt x="343" y="6907"/>
                        </a:cubicBezTo>
                        <a:cubicBezTo>
                          <a:pt x="331" y="6871"/>
                          <a:pt x="328" y="6808"/>
                          <a:pt x="314" y="6808"/>
                        </a:cubicBezTo>
                        <a:cubicBezTo>
                          <a:pt x="309" y="6808"/>
                          <a:pt x="304" y="6814"/>
                          <a:pt x="296" y="6829"/>
                        </a:cubicBezTo>
                        <a:cubicBezTo>
                          <a:pt x="406" y="6330"/>
                          <a:pt x="234" y="5894"/>
                          <a:pt x="328" y="5457"/>
                        </a:cubicBezTo>
                        <a:lnTo>
                          <a:pt x="328" y="5457"/>
                        </a:lnTo>
                        <a:cubicBezTo>
                          <a:pt x="328" y="5508"/>
                          <a:pt x="338" y="5559"/>
                          <a:pt x="342" y="5559"/>
                        </a:cubicBezTo>
                        <a:cubicBezTo>
                          <a:pt x="343" y="5559"/>
                          <a:pt x="343" y="5556"/>
                          <a:pt x="343" y="5551"/>
                        </a:cubicBezTo>
                        <a:lnTo>
                          <a:pt x="328" y="5176"/>
                        </a:lnTo>
                        <a:cubicBezTo>
                          <a:pt x="296" y="5208"/>
                          <a:pt x="312" y="5223"/>
                          <a:pt x="281" y="5301"/>
                        </a:cubicBezTo>
                        <a:cubicBezTo>
                          <a:pt x="265" y="5254"/>
                          <a:pt x="250" y="5161"/>
                          <a:pt x="250" y="5067"/>
                        </a:cubicBezTo>
                        <a:lnTo>
                          <a:pt x="250" y="5067"/>
                        </a:lnTo>
                        <a:cubicBezTo>
                          <a:pt x="255" y="5116"/>
                          <a:pt x="261" y="5134"/>
                          <a:pt x="268" y="5134"/>
                        </a:cubicBezTo>
                        <a:cubicBezTo>
                          <a:pt x="285" y="5134"/>
                          <a:pt x="306" y="5043"/>
                          <a:pt x="328" y="4989"/>
                        </a:cubicBezTo>
                        <a:lnTo>
                          <a:pt x="328" y="4989"/>
                        </a:lnTo>
                        <a:cubicBezTo>
                          <a:pt x="324" y="4993"/>
                          <a:pt x="321" y="4994"/>
                          <a:pt x="318" y="4994"/>
                        </a:cubicBezTo>
                        <a:cubicBezTo>
                          <a:pt x="309" y="4994"/>
                          <a:pt x="300" y="4985"/>
                          <a:pt x="291" y="4985"/>
                        </a:cubicBezTo>
                        <a:cubicBezTo>
                          <a:pt x="287" y="4985"/>
                          <a:pt x="284" y="4986"/>
                          <a:pt x="281" y="4989"/>
                        </a:cubicBezTo>
                        <a:cubicBezTo>
                          <a:pt x="343" y="4787"/>
                          <a:pt x="218" y="4958"/>
                          <a:pt x="265" y="4693"/>
                        </a:cubicBezTo>
                        <a:lnTo>
                          <a:pt x="265" y="4693"/>
                        </a:lnTo>
                        <a:lnTo>
                          <a:pt x="281" y="4709"/>
                        </a:lnTo>
                        <a:cubicBezTo>
                          <a:pt x="265" y="4600"/>
                          <a:pt x="250" y="4522"/>
                          <a:pt x="250" y="4413"/>
                        </a:cubicBezTo>
                        <a:cubicBezTo>
                          <a:pt x="256" y="4406"/>
                          <a:pt x="261" y="4403"/>
                          <a:pt x="265" y="4403"/>
                        </a:cubicBezTo>
                        <a:cubicBezTo>
                          <a:pt x="289" y="4403"/>
                          <a:pt x="270" y="4508"/>
                          <a:pt x="296" y="4522"/>
                        </a:cubicBezTo>
                        <a:cubicBezTo>
                          <a:pt x="296" y="4366"/>
                          <a:pt x="218" y="4226"/>
                          <a:pt x="265" y="4085"/>
                        </a:cubicBezTo>
                        <a:lnTo>
                          <a:pt x="265" y="4085"/>
                        </a:lnTo>
                        <a:cubicBezTo>
                          <a:pt x="281" y="4148"/>
                          <a:pt x="281" y="4241"/>
                          <a:pt x="281" y="4303"/>
                        </a:cubicBezTo>
                        <a:cubicBezTo>
                          <a:pt x="328" y="4163"/>
                          <a:pt x="328" y="4148"/>
                          <a:pt x="328" y="4038"/>
                        </a:cubicBezTo>
                        <a:lnTo>
                          <a:pt x="328" y="4054"/>
                        </a:lnTo>
                        <a:lnTo>
                          <a:pt x="339" y="3860"/>
                        </a:lnTo>
                        <a:lnTo>
                          <a:pt x="339" y="3860"/>
                        </a:lnTo>
                        <a:cubicBezTo>
                          <a:pt x="340" y="3862"/>
                          <a:pt x="342" y="3865"/>
                          <a:pt x="343" y="3867"/>
                        </a:cubicBezTo>
                        <a:lnTo>
                          <a:pt x="343" y="3789"/>
                        </a:lnTo>
                        <a:lnTo>
                          <a:pt x="339" y="3860"/>
                        </a:lnTo>
                        <a:lnTo>
                          <a:pt x="339" y="3860"/>
                        </a:lnTo>
                        <a:cubicBezTo>
                          <a:pt x="236" y="3675"/>
                          <a:pt x="311" y="3474"/>
                          <a:pt x="250" y="3228"/>
                        </a:cubicBezTo>
                        <a:lnTo>
                          <a:pt x="250" y="3228"/>
                        </a:lnTo>
                        <a:cubicBezTo>
                          <a:pt x="274" y="3324"/>
                          <a:pt x="284" y="3353"/>
                          <a:pt x="290" y="3353"/>
                        </a:cubicBezTo>
                        <a:cubicBezTo>
                          <a:pt x="299" y="3353"/>
                          <a:pt x="299" y="3289"/>
                          <a:pt x="323" y="3289"/>
                        </a:cubicBezTo>
                        <a:cubicBezTo>
                          <a:pt x="324" y="3289"/>
                          <a:pt x="326" y="3290"/>
                          <a:pt x="328" y="3290"/>
                        </a:cubicBezTo>
                        <a:cubicBezTo>
                          <a:pt x="342" y="3232"/>
                          <a:pt x="356" y="3148"/>
                          <a:pt x="371" y="3148"/>
                        </a:cubicBezTo>
                        <a:cubicBezTo>
                          <a:pt x="372" y="3148"/>
                          <a:pt x="373" y="3149"/>
                          <a:pt x="374" y="3150"/>
                        </a:cubicBezTo>
                        <a:cubicBezTo>
                          <a:pt x="343" y="3041"/>
                          <a:pt x="406" y="2963"/>
                          <a:pt x="343" y="2791"/>
                        </a:cubicBezTo>
                        <a:cubicBezTo>
                          <a:pt x="357" y="2791"/>
                          <a:pt x="346" y="2693"/>
                          <a:pt x="377" y="2693"/>
                        </a:cubicBezTo>
                        <a:cubicBezTo>
                          <a:pt x="380" y="2693"/>
                          <a:pt x="385" y="2694"/>
                          <a:pt x="390" y="2698"/>
                        </a:cubicBezTo>
                        <a:cubicBezTo>
                          <a:pt x="385" y="2651"/>
                          <a:pt x="381" y="2635"/>
                          <a:pt x="376" y="2635"/>
                        </a:cubicBezTo>
                        <a:cubicBezTo>
                          <a:pt x="366" y="2635"/>
                          <a:pt x="355" y="2714"/>
                          <a:pt x="345" y="2714"/>
                        </a:cubicBezTo>
                        <a:cubicBezTo>
                          <a:pt x="344" y="2714"/>
                          <a:pt x="344" y="2714"/>
                          <a:pt x="343" y="2713"/>
                        </a:cubicBezTo>
                        <a:cubicBezTo>
                          <a:pt x="296" y="2480"/>
                          <a:pt x="406" y="2152"/>
                          <a:pt x="328" y="1809"/>
                        </a:cubicBezTo>
                        <a:cubicBezTo>
                          <a:pt x="312" y="1529"/>
                          <a:pt x="250" y="1466"/>
                          <a:pt x="234" y="1201"/>
                        </a:cubicBezTo>
                        <a:cubicBezTo>
                          <a:pt x="238" y="1180"/>
                          <a:pt x="242" y="1171"/>
                          <a:pt x="247" y="1171"/>
                        </a:cubicBezTo>
                        <a:cubicBezTo>
                          <a:pt x="262" y="1171"/>
                          <a:pt x="281" y="1264"/>
                          <a:pt x="281" y="1264"/>
                        </a:cubicBezTo>
                        <a:cubicBezTo>
                          <a:pt x="312" y="1123"/>
                          <a:pt x="296" y="1014"/>
                          <a:pt x="281" y="874"/>
                        </a:cubicBezTo>
                        <a:lnTo>
                          <a:pt x="281" y="874"/>
                        </a:lnTo>
                        <a:cubicBezTo>
                          <a:pt x="285" y="878"/>
                          <a:pt x="289" y="880"/>
                          <a:pt x="293" y="880"/>
                        </a:cubicBezTo>
                        <a:cubicBezTo>
                          <a:pt x="304" y="880"/>
                          <a:pt x="316" y="862"/>
                          <a:pt x="328" y="827"/>
                        </a:cubicBezTo>
                        <a:cubicBezTo>
                          <a:pt x="328" y="718"/>
                          <a:pt x="281" y="749"/>
                          <a:pt x="296" y="609"/>
                        </a:cubicBezTo>
                        <a:lnTo>
                          <a:pt x="296" y="609"/>
                        </a:lnTo>
                        <a:cubicBezTo>
                          <a:pt x="312" y="624"/>
                          <a:pt x="343" y="656"/>
                          <a:pt x="359" y="718"/>
                        </a:cubicBezTo>
                        <a:cubicBezTo>
                          <a:pt x="343" y="578"/>
                          <a:pt x="312" y="453"/>
                          <a:pt x="296" y="313"/>
                        </a:cubicBezTo>
                        <a:lnTo>
                          <a:pt x="281" y="20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37"/>
                <p:cNvSpPr/>
                <p:nvPr/>
              </p:nvSpPr>
              <p:spPr>
                <a:xfrm>
                  <a:off x="3098319" y="4151151"/>
                  <a:ext cx="717525" cy="583002"/>
                </a:xfrm>
                <a:custGeom>
                  <a:avLst/>
                  <a:gdLst/>
                  <a:ahLst/>
                  <a:cxnLst/>
                  <a:rect l="l" t="t" r="r" b="b"/>
                  <a:pathLst>
                    <a:path w="28701" h="22901" extrusionOk="0">
                      <a:moveTo>
                        <a:pt x="28700" y="0"/>
                      </a:moveTo>
                      <a:cubicBezTo>
                        <a:pt x="15200" y="1200"/>
                        <a:pt x="4038" y="10445"/>
                        <a:pt x="1" y="22901"/>
                      </a:cubicBezTo>
                      <a:lnTo>
                        <a:pt x="28700" y="22901"/>
                      </a:lnTo>
                      <a:lnTo>
                        <a:pt x="287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3098319" y="4151151"/>
                  <a:ext cx="717525" cy="583002"/>
                </a:xfrm>
                <a:custGeom>
                  <a:avLst/>
                  <a:gdLst/>
                  <a:ahLst/>
                  <a:cxnLst/>
                  <a:rect l="l" t="t" r="r" b="b"/>
                  <a:pathLst>
                    <a:path w="28701" h="22901" extrusionOk="0">
                      <a:moveTo>
                        <a:pt x="28700" y="0"/>
                      </a:moveTo>
                      <a:lnTo>
                        <a:pt x="26191" y="19471"/>
                      </a:lnTo>
                      <a:lnTo>
                        <a:pt x="1" y="22901"/>
                      </a:lnTo>
                      <a:lnTo>
                        <a:pt x="28700" y="22901"/>
                      </a:lnTo>
                      <a:lnTo>
                        <a:pt x="28700" y="0"/>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4120588" y="3841677"/>
                  <a:ext cx="397561" cy="892356"/>
                </a:xfrm>
                <a:custGeom>
                  <a:avLst/>
                  <a:gdLst/>
                  <a:ahLst/>
                  <a:cxnLst/>
                  <a:rect l="l" t="t" r="r" b="b"/>
                  <a:pathLst>
                    <a:path w="15092" h="34328" extrusionOk="0">
                      <a:moveTo>
                        <a:pt x="4990" y="19671"/>
                      </a:moveTo>
                      <a:lnTo>
                        <a:pt x="4990" y="19671"/>
                      </a:lnTo>
                      <a:cubicBezTo>
                        <a:pt x="4989" y="19672"/>
                        <a:pt x="4989" y="19673"/>
                        <a:pt x="4989" y="19674"/>
                      </a:cubicBezTo>
                      <a:cubicBezTo>
                        <a:pt x="4989" y="19673"/>
                        <a:pt x="4990" y="19672"/>
                        <a:pt x="4990" y="19671"/>
                      </a:cubicBezTo>
                      <a:close/>
                      <a:moveTo>
                        <a:pt x="7188" y="25161"/>
                      </a:moveTo>
                      <a:cubicBezTo>
                        <a:pt x="7185" y="25166"/>
                        <a:pt x="7186" y="25169"/>
                        <a:pt x="7191" y="25172"/>
                      </a:cubicBezTo>
                      <a:lnTo>
                        <a:pt x="7191" y="25172"/>
                      </a:lnTo>
                      <a:cubicBezTo>
                        <a:pt x="7190" y="25168"/>
                        <a:pt x="7189" y="25165"/>
                        <a:pt x="7188" y="25161"/>
                      </a:cubicBezTo>
                      <a:close/>
                      <a:moveTo>
                        <a:pt x="4787" y="0"/>
                      </a:moveTo>
                      <a:cubicBezTo>
                        <a:pt x="4787" y="0"/>
                        <a:pt x="765" y="390"/>
                        <a:pt x="219" y="1544"/>
                      </a:cubicBezTo>
                      <a:lnTo>
                        <a:pt x="110" y="1559"/>
                      </a:lnTo>
                      <a:lnTo>
                        <a:pt x="172" y="1731"/>
                      </a:lnTo>
                      <a:cubicBezTo>
                        <a:pt x="188" y="1965"/>
                        <a:pt x="344" y="2027"/>
                        <a:pt x="235" y="2043"/>
                      </a:cubicBezTo>
                      <a:lnTo>
                        <a:pt x="157" y="1746"/>
                      </a:lnTo>
                      <a:lnTo>
                        <a:pt x="157" y="1746"/>
                      </a:lnTo>
                      <a:cubicBezTo>
                        <a:pt x="170" y="1839"/>
                        <a:pt x="158" y="1870"/>
                        <a:pt x="134" y="1870"/>
                      </a:cubicBezTo>
                      <a:cubicBezTo>
                        <a:pt x="101" y="1870"/>
                        <a:pt x="46" y="1813"/>
                        <a:pt x="1" y="1778"/>
                      </a:cubicBezTo>
                      <a:lnTo>
                        <a:pt x="1" y="1778"/>
                      </a:lnTo>
                      <a:cubicBezTo>
                        <a:pt x="16" y="1871"/>
                        <a:pt x="32" y="1965"/>
                        <a:pt x="16" y="2043"/>
                      </a:cubicBezTo>
                      <a:cubicBezTo>
                        <a:pt x="24" y="2048"/>
                        <a:pt x="30" y="2050"/>
                        <a:pt x="34" y="2050"/>
                      </a:cubicBezTo>
                      <a:cubicBezTo>
                        <a:pt x="59" y="2050"/>
                        <a:pt x="50" y="1988"/>
                        <a:pt x="63" y="1949"/>
                      </a:cubicBezTo>
                      <a:cubicBezTo>
                        <a:pt x="141" y="2058"/>
                        <a:pt x="281" y="2199"/>
                        <a:pt x="281" y="2354"/>
                      </a:cubicBezTo>
                      <a:cubicBezTo>
                        <a:pt x="328" y="2573"/>
                        <a:pt x="94" y="2417"/>
                        <a:pt x="172" y="2682"/>
                      </a:cubicBezTo>
                      <a:cubicBezTo>
                        <a:pt x="484" y="4085"/>
                        <a:pt x="734" y="5441"/>
                        <a:pt x="1170" y="6829"/>
                      </a:cubicBezTo>
                      <a:cubicBezTo>
                        <a:pt x="1156" y="6843"/>
                        <a:pt x="1146" y="6848"/>
                        <a:pt x="1138" y="6848"/>
                      </a:cubicBezTo>
                      <a:cubicBezTo>
                        <a:pt x="1120" y="6848"/>
                        <a:pt x="1114" y="6819"/>
                        <a:pt x="1092" y="6797"/>
                      </a:cubicBezTo>
                      <a:lnTo>
                        <a:pt x="1092" y="6797"/>
                      </a:lnTo>
                      <a:cubicBezTo>
                        <a:pt x="1248" y="7203"/>
                        <a:pt x="1342" y="7577"/>
                        <a:pt x="1497" y="7951"/>
                      </a:cubicBezTo>
                      <a:cubicBezTo>
                        <a:pt x="1482" y="8076"/>
                        <a:pt x="1419" y="8122"/>
                        <a:pt x="1388" y="8169"/>
                      </a:cubicBezTo>
                      <a:cubicBezTo>
                        <a:pt x="1390" y="8167"/>
                        <a:pt x="1392" y="8166"/>
                        <a:pt x="1394" y="8166"/>
                      </a:cubicBezTo>
                      <a:cubicBezTo>
                        <a:pt x="1492" y="8166"/>
                        <a:pt x="2090" y="10243"/>
                        <a:pt x="2090" y="10274"/>
                      </a:cubicBezTo>
                      <a:lnTo>
                        <a:pt x="2292" y="10243"/>
                      </a:lnTo>
                      <a:lnTo>
                        <a:pt x="2292" y="10243"/>
                      </a:lnTo>
                      <a:cubicBezTo>
                        <a:pt x="2417" y="10663"/>
                        <a:pt x="2090" y="10430"/>
                        <a:pt x="2261" y="10804"/>
                      </a:cubicBezTo>
                      <a:cubicBezTo>
                        <a:pt x="2589" y="10866"/>
                        <a:pt x="2417" y="11443"/>
                        <a:pt x="2604" y="11536"/>
                      </a:cubicBezTo>
                      <a:cubicBezTo>
                        <a:pt x="2573" y="11536"/>
                        <a:pt x="2620" y="11724"/>
                        <a:pt x="2526" y="11739"/>
                      </a:cubicBezTo>
                      <a:cubicBezTo>
                        <a:pt x="2698" y="11755"/>
                        <a:pt x="2620" y="11911"/>
                        <a:pt x="2698" y="12020"/>
                      </a:cubicBezTo>
                      <a:cubicBezTo>
                        <a:pt x="2705" y="12025"/>
                        <a:pt x="2711" y="12027"/>
                        <a:pt x="2716" y="12027"/>
                      </a:cubicBezTo>
                      <a:cubicBezTo>
                        <a:pt x="2741" y="12027"/>
                        <a:pt x="2734" y="11965"/>
                        <a:pt x="2760" y="11926"/>
                      </a:cubicBezTo>
                      <a:lnTo>
                        <a:pt x="2900" y="12191"/>
                      </a:lnTo>
                      <a:cubicBezTo>
                        <a:pt x="2891" y="12260"/>
                        <a:pt x="2850" y="12311"/>
                        <a:pt x="2809" y="12311"/>
                      </a:cubicBezTo>
                      <a:cubicBezTo>
                        <a:pt x="2785" y="12311"/>
                        <a:pt x="2762" y="12294"/>
                        <a:pt x="2745" y="12254"/>
                      </a:cubicBezTo>
                      <a:lnTo>
                        <a:pt x="2745" y="12254"/>
                      </a:lnTo>
                      <a:cubicBezTo>
                        <a:pt x="2900" y="12971"/>
                        <a:pt x="3727" y="16385"/>
                        <a:pt x="4023" y="17133"/>
                      </a:cubicBezTo>
                      <a:cubicBezTo>
                        <a:pt x="4116" y="16993"/>
                        <a:pt x="3961" y="16790"/>
                        <a:pt x="4116" y="16650"/>
                      </a:cubicBezTo>
                      <a:cubicBezTo>
                        <a:pt x="4288" y="16821"/>
                        <a:pt x="4179" y="16946"/>
                        <a:pt x="4304" y="17008"/>
                      </a:cubicBezTo>
                      <a:cubicBezTo>
                        <a:pt x="4054" y="17164"/>
                        <a:pt x="4366" y="17460"/>
                        <a:pt x="4132" y="17694"/>
                      </a:cubicBezTo>
                      <a:lnTo>
                        <a:pt x="4304" y="17710"/>
                      </a:lnTo>
                      <a:lnTo>
                        <a:pt x="4241" y="17834"/>
                      </a:lnTo>
                      <a:cubicBezTo>
                        <a:pt x="4662" y="18676"/>
                        <a:pt x="4381" y="18022"/>
                        <a:pt x="4569" y="18801"/>
                      </a:cubicBezTo>
                      <a:cubicBezTo>
                        <a:pt x="4724" y="19251"/>
                        <a:pt x="5003" y="19408"/>
                        <a:pt x="4990" y="19671"/>
                      </a:cubicBezTo>
                      <a:lnTo>
                        <a:pt x="4990" y="19671"/>
                      </a:lnTo>
                      <a:cubicBezTo>
                        <a:pt x="4992" y="19646"/>
                        <a:pt x="5022" y="19583"/>
                        <a:pt x="5066" y="19583"/>
                      </a:cubicBezTo>
                      <a:cubicBezTo>
                        <a:pt x="5085" y="19583"/>
                        <a:pt x="5107" y="19595"/>
                        <a:pt x="5130" y="19627"/>
                      </a:cubicBezTo>
                      <a:cubicBezTo>
                        <a:pt x="4989" y="19674"/>
                        <a:pt x="5301" y="19908"/>
                        <a:pt x="5192" y="20001"/>
                      </a:cubicBezTo>
                      <a:cubicBezTo>
                        <a:pt x="5230" y="20091"/>
                        <a:pt x="5300" y="20357"/>
                        <a:pt x="5401" y="20357"/>
                      </a:cubicBezTo>
                      <a:cubicBezTo>
                        <a:pt x="5423" y="20357"/>
                        <a:pt x="5447" y="20344"/>
                        <a:pt x="5473" y="20313"/>
                      </a:cubicBezTo>
                      <a:lnTo>
                        <a:pt x="5473" y="20313"/>
                      </a:lnTo>
                      <a:cubicBezTo>
                        <a:pt x="5423" y="20387"/>
                        <a:pt x="5442" y="20618"/>
                        <a:pt x="5391" y="20618"/>
                      </a:cubicBezTo>
                      <a:cubicBezTo>
                        <a:pt x="5377" y="20618"/>
                        <a:pt x="5358" y="20602"/>
                        <a:pt x="5332" y="20563"/>
                      </a:cubicBezTo>
                      <a:lnTo>
                        <a:pt x="5332" y="20563"/>
                      </a:lnTo>
                      <a:cubicBezTo>
                        <a:pt x="5348" y="20687"/>
                        <a:pt x="5364" y="20796"/>
                        <a:pt x="5426" y="20874"/>
                      </a:cubicBezTo>
                      <a:lnTo>
                        <a:pt x="5426" y="20703"/>
                      </a:lnTo>
                      <a:cubicBezTo>
                        <a:pt x="5566" y="21077"/>
                        <a:pt x="5488" y="21326"/>
                        <a:pt x="5722" y="21529"/>
                      </a:cubicBezTo>
                      <a:lnTo>
                        <a:pt x="5753" y="21358"/>
                      </a:lnTo>
                      <a:lnTo>
                        <a:pt x="5753" y="21358"/>
                      </a:lnTo>
                      <a:cubicBezTo>
                        <a:pt x="5831" y="21591"/>
                        <a:pt x="5894" y="21779"/>
                        <a:pt x="5738" y="21919"/>
                      </a:cubicBezTo>
                      <a:lnTo>
                        <a:pt x="5629" y="21701"/>
                      </a:lnTo>
                      <a:lnTo>
                        <a:pt x="5629" y="21701"/>
                      </a:lnTo>
                      <a:cubicBezTo>
                        <a:pt x="5738" y="22075"/>
                        <a:pt x="5816" y="22293"/>
                        <a:pt x="6003" y="22574"/>
                      </a:cubicBezTo>
                      <a:lnTo>
                        <a:pt x="5972" y="22464"/>
                      </a:lnTo>
                      <a:lnTo>
                        <a:pt x="5972" y="22464"/>
                      </a:lnTo>
                      <a:cubicBezTo>
                        <a:pt x="6268" y="22807"/>
                        <a:pt x="7016" y="24850"/>
                        <a:pt x="7359" y="25146"/>
                      </a:cubicBezTo>
                      <a:lnTo>
                        <a:pt x="7453" y="24943"/>
                      </a:lnTo>
                      <a:lnTo>
                        <a:pt x="7649" y="25216"/>
                      </a:lnTo>
                      <a:lnTo>
                        <a:pt x="7649" y="25216"/>
                      </a:lnTo>
                      <a:cubicBezTo>
                        <a:pt x="7599" y="25184"/>
                        <a:pt x="7237" y="25201"/>
                        <a:pt x="7191" y="25172"/>
                      </a:cubicBezTo>
                      <a:lnTo>
                        <a:pt x="7191" y="25172"/>
                      </a:lnTo>
                      <a:cubicBezTo>
                        <a:pt x="7417" y="25868"/>
                        <a:pt x="8529" y="29311"/>
                        <a:pt x="8622" y="29963"/>
                      </a:cubicBezTo>
                      <a:cubicBezTo>
                        <a:pt x="8615" y="30089"/>
                        <a:pt x="8570" y="30124"/>
                        <a:pt x="8521" y="30124"/>
                      </a:cubicBezTo>
                      <a:cubicBezTo>
                        <a:pt x="8462" y="30124"/>
                        <a:pt x="8396" y="30072"/>
                        <a:pt x="8388" y="30072"/>
                      </a:cubicBezTo>
                      <a:lnTo>
                        <a:pt x="8388" y="30072"/>
                      </a:lnTo>
                      <a:cubicBezTo>
                        <a:pt x="8528" y="30368"/>
                        <a:pt x="8575" y="30165"/>
                        <a:pt x="8637" y="30431"/>
                      </a:cubicBezTo>
                      <a:cubicBezTo>
                        <a:pt x="8632" y="30458"/>
                        <a:pt x="8614" y="30468"/>
                        <a:pt x="8593" y="30468"/>
                      </a:cubicBezTo>
                      <a:cubicBezTo>
                        <a:pt x="8554" y="30468"/>
                        <a:pt x="8502" y="30435"/>
                        <a:pt x="8481" y="30415"/>
                      </a:cubicBezTo>
                      <a:lnTo>
                        <a:pt x="8481" y="30415"/>
                      </a:lnTo>
                      <a:cubicBezTo>
                        <a:pt x="8525" y="30518"/>
                        <a:pt x="8514" y="30634"/>
                        <a:pt x="8578" y="30634"/>
                      </a:cubicBezTo>
                      <a:cubicBezTo>
                        <a:pt x="8582" y="30634"/>
                        <a:pt x="8586" y="30634"/>
                        <a:pt x="8591" y="30633"/>
                      </a:cubicBezTo>
                      <a:cubicBezTo>
                        <a:pt x="8591" y="30477"/>
                        <a:pt x="8793" y="30477"/>
                        <a:pt x="8887" y="30399"/>
                      </a:cubicBezTo>
                      <a:lnTo>
                        <a:pt x="8965" y="30727"/>
                      </a:lnTo>
                      <a:lnTo>
                        <a:pt x="8856" y="30742"/>
                      </a:lnTo>
                      <a:cubicBezTo>
                        <a:pt x="8871" y="30820"/>
                        <a:pt x="9214" y="30851"/>
                        <a:pt x="9245" y="31194"/>
                      </a:cubicBezTo>
                      <a:cubicBezTo>
                        <a:pt x="9354" y="31771"/>
                        <a:pt x="9573" y="32364"/>
                        <a:pt x="9713" y="32925"/>
                      </a:cubicBezTo>
                      <a:cubicBezTo>
                        <a:pt x="9708" y="32926"/>
                        <a:pt x="9703" y="32926"/>
                        <a:pt x="9698" y="32926"/>
                      </a:cubicBezTo>
                      <a:cubicBezTo>
                        <a:pt x="9625" y="32926"/>
                        <a:pt x="9553" y="32824"/>
                        <a:pt x="9495" y="32722"/>
                      </a:cubicBezTo>
                      <a:lnTo>
                        <a:pt x="9495" y="32722"/>
                      </a:lnTo>
                      <a:cubicBezTo>
                        <a:pt x="9510" y="32800"/>
                        <a:pt x="9557" y="32909"/>
                        <a:pt x="9526" y="32987"/>
                      </a:cubicBezTo>
                      <a:cubicBezTo>
                        <a:pt x="9540" y="32955"/>
                        <a:pt x="9555" y="32943"/>
                        <a:pt x="9569" y="32943"/>
                      </a:cubicBezTo>
                      <a:cubicBezTo>
                        <a:pt x="9620" y="32943"/>
                        <a:pt x="9666" y="33106"/>
                        <a:pt x="9687" y="33106"/>
                      </a:cubicBezTo>
                      <a:cubicBezTo>
                        <a:pt x="9692" y="33106"/>
                        <a:pt x="9695" y="33098"/>
                        <a:pt x="9697" y="33081"/>
                      </a:cubicBezTo>
                      <a:cubicBezTo>
                        <a:pt x="10087" y="33408"/>
                        <a:pt x="9994" y="34016"/>
                        <a:pt x="10274" y="34328"/>
                      </a:cubicBezTo>
                      <a:cubicBezTo>
                        <a:pt x="10539" y="34281"/>
                        <a:pt x="14686" y="33891"/>
                        <a:pt x="14982" y="33798"/>
                      </a:cubicBezTo>
                      <a:cubicBezTo>
                        <a:pt x="14998" y="33907"/>
                        <a:pt x="15029" y="34032"/>
                        <a:pt x="15013" y="34063"/>
                      </a:cubicBezTo>
                      <a:cubicBezTo>
                        <a:pt x="15076" y="34016"/>
                        <a:pt x="15044" y="33798"/>
                        <a:pt x="14967" y="33689"/>
                      </a:cubicBezTo>
                      <a:lnTo>
                        <a:pt x="14811" y="33704"/>
                      </a:lnTo>
                      <a:cubicBezTo>
                        <a:pt x="14670" y="33455"/>
                        <a:pt x="14889" y="33626"/>
                        <a:pt x="14795" y="33361"/>
                      </a:cubicBezTo>
                      <a:cubicBezTo>
                        <a:pt x="14806" y="33357"/>
                        <a:pt x="14817" y="33355"/>
                        <a:pt x="14827" y="33355"/>
                      </a:cubicBezTo>
                      <a:cubicBezTo>
                        <a:pt x="14936" y="33355"/>
                        <a:pt x="15020" y="33566"/>
                        <a:pt x="15091" y="33751"/>
                      </a:cubicBezTo>
                      <a:cubicBezTo>
                        <a:pt x="15044" y="33564"/>
                        <a:pt x="15091" y="33346"/>
                        <a:pt x="14920" y="33299"/>
                      </a:cubicBezTo>
                      <a:cubicBezTo>
                        <a:pt x="14920" y="33112"/>
                        <a:pt x="15091" y="33268"/>
                        <a:pt x="15076" y="33049"/>
                      </a:cubicBezTo>
                      <a:cubicBezTo>
                        <a:pt x="14998" y="32894"/>
                        <a:pt x="14811" y="32738"/>
                        <a:pt x="14842" y="32535"/>
                      </a:cubicBezTo>
                      <a:lnTo>
                        <a:pt x="14857" y="32535"/>
                      </a:lnTo>
                      <a:cubicBezTo>
                        <a:pt x="14857" y="32052"/>
                        <a:pt x="14468" y="31927"/>
                        <a:pt x="14483" y="31491"/>
                      </a:cubicBezTo>
                      <a:lnTo>
                        <a:pt x="14483" y="31491"/>
                      </a:lnTo>
                      <a:lnTo>
                        <a:pt x="14546" y="31522"/>
                      </a:lnTo>
                      <a:cubicBezTo>
                        <a:pt x="14577" y="31366"/>
                        <a:pt x="14405" y="31116"/>
                        <a:pt x="14405" y="30836"/>
                      </a:cubicBezTo>
                      <a:cubicBezTo>
                        <a:pt x="14405" y="30885"/>
                        <a:pt x="14375" y="30939"/>
                        <a:pt x="14337" y="30939"/>
                      </a:cubicBezTo>
                      <a:cubicBezTo>
                        <a:pt x="14314" y="30939"/>
                        <a:pt x="14288" y="30920"/>
                        <a:pt x="14265" y="30867"/>
                      </a:cubicBezTo>
                      <a:cubicBezTo>
                        <a:pt x="14265" y="30540"/>
                        <a:pt x="14125" y="30368"/>
                        <a:pt x="14171" y="30134"/>
                      </a:cubicBezTo>
                      <a:lnTo>
                        <a:pt x="13984" y="29963"/>
                      </a:lnTo>
                      <a:cubicBezTo>
                        <a:pt x="13719" y="28950"/>
                        <a:pt x="12379" y="25021"/>
                        <a:pt x="12067" y="24008"/>
                      </a:cubicBezTo>
                      <a:lnTo>
                        <a:pt x="12067" y="24008"/>
                      </a:lnTo>
                      <a:lnTo>
                        <a:pt x="12098" y="24039"/>
                      </a:lnTo>
                      <a:cubicBezTo>
                        <a:pt x="11599" y="22527"/>
                        <a:pt x="10679" y="19347"/>
                        <a:pt x="10056" y="17803"/>
                      </a:cubicBezTo>
                      <a:cubicBezTo>
                        <a:pt x="10103" y="17523"/>
                        <a:pt x="9978" y="17195"/>
                        <a:pt x="9931" y="16930"/>
                      </a:cubicBezTo>
                      <a:cubicBezTo>
                        <a:pt x="9931" y="17006"/>
                        <a:pt x="9905" y="17038"/>
                        <a:pt x="9875" y="17038"/>
                      </a:cubicBezTo>
                      <a:cubicBezTo>
                        <a:pt x="9844" y="17038"/>
                        <a:pt x="9807" y="17002"/>
                        <a:pt x="9791" y="16946"/>
                      </a:cubicBezTo>
                      <a:cubicBezTo>
                        <a:pt x="9588" y="16151"/>
                        <a:pt x="9697" y="16915"/>
                        <a:pt x="9417" y="16135"/>
                      </a:cubicBezTo>
                      <a:cubicBezTo>
                        <a:pt x="9043" y="15262"/>
                        <a:pt x="8154" y="11724"/>
                        <a:pt x="8029" y="10882"/>
                      </a:cubicBezTo>
                      <a:cubicBezTo>
                        <a:pt x="7718" y="10508"/>
                        <a:pt x="7702" y="9915"/>
                        <a:pt x="7453" y="9525"/>
                      </a:cubicBezTo>
                      <a:lnTo>
                        <a:pt x="7453" y="9525"/>
                      </a:lnTo>
                      <a:lnTo>
                        <a:pt x="7515" y="9557"/>
                      </a:lnTo>
                      <a:cubicBezTo>
                        <a:pt x="7312" y="9120"/>
                        <a:pt x="6735" y="6470"/>
                        <a:pt x="6517" y="5971"/>
                      </a:cubicBezTo>
                      <a:lnTo>
                        <a:pt x="6502" y="6049"/>
                      </a:lnTo>
                      <a:cubicBezTo>
                        <a:pt x="6268" y="5613"/>
                        <a:pt x="6470" y="5613"/>
                        <a:pt x="6439" y="5238"/>
                      </a:cubicBezTo>
                      <a:lnTo>
                        <a:pt x="6439" y="5238"/>
                      </a:lnTo>
                      <a:cubicBezTo>
                        <a:pt x="6414" y="5252"/>
                        <a:pt x="6389" y="5258"/>
                        <a:pt x="6363" y="5258"/>
                      </a:cubicBezTo>
                      <a:cubicBezTo>
                        <a:pt x="6185" y="5258"/>
                        <a:pt x="6011" y="4956"/>
                        <a:pt x="5956" y="4833"/>
                      </a:cubicBezTo>
                      <a:lnTo>
                        <a:pt x="6003" y="4818"/>
                      </a:lnTo>
                      <a:cubicBezTo>
                        <a:pt x="5894" y="4599"/>
                        <a:pt x="5566" y="4132"/>
                        <a:pt x="5442" y="3757"/>
                      </a:cubicBezTo>
                      <a:lnTo>
                        <a:pt x="5551" y="3742"/>
                      </a:lnTo>
                      <a:cubicBezTo>
                        <a:pt x="5348" y="3461"/>
                        <a:pt x="5223" y="2853"/>
                        <a:pt x="5145" y="2635"/>
                      </a:cubicBezTo>
                      <a:cubicBezTo>
                        <a:pt x="5036" y="2105"/>
                        <a:pt x="5005" y="1248"/>
                        <a:pt x="4646" y="608"/>
                      </a:cubicBezTo>
                      <a:lnTo>
                        <a:pt x="4834" y="63"/>
                      </a:lnTo>
                      <a:lnTo>
                        <a:pt x="478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3709825" y="3469500"/>
                  <a:ext cx="14825" cy="264650"/>
                </a:xfrm>
                <a:custGeom>
                  <a:avLst/>
                  <a:gdLst/>
                  <a:ahLst/>
                  <a:cxnLst/>
                  <a:rect l="l" t="t" r="r" b="b"/>
                  <a:pathLst>
                    <a:path w="593" h="10586" extrusionOk="0">
                      <a:moveTo>
                        <a:pt x="0" y="1"/>
                      </a:moveTo>
                      <a:lnTo>
                        <a:pt x="0" y="10586"/>
                      </a:lnTo>
                      <a:lnTo>
                        <a:pt x="593" y="10586"/>
                      </a:lnTo>
                      <a:lnTo>
                        <a:pt x="59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3709825" y="3719325"/>
                  <a:ext cx="264650" cy="14825"/>
                </a:xfrm>
                <a:custGeom>
                  <a:avLst/>
                  <a:gdLst/>
                  <a:ahLst/>
                  <a:cxnLst/>
                  <a:rect l="l" t="t" r="r" b="b"/>
                  <a:pathLst>
                    <a:path w="10586" h="593" extrusionOk="0">
                      <a:moveTo>
                        <a:pt x="0" y="0"/>
                      </a:moveTo>
                      <a:lnTo>
                        <a:pt x="0" y="593"/>
                      </a:lnTo>
                      <a:lnTo>
                        <a:pt x="10585" y="593"/>
                      </a:lnTo>
                      <a:lnTo>
                        <a:pt x="105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3247975" y="4029150"/>
                  <a:ext cx="187100" cy="149675"/>
                </a:xfrm>
                <a:custGeom>
                  <a:avLst/>
                  <a:gdLst/>
                  <a:ahLst/>
                  <a:cxnLst/>
                  <a:rect l="l" t="t" r="r" b="b"/>
                  <a:pathLst>
                    <a:path w="7484" h="5987" extrusionOk="0">
                      <a:moveTo>
                        <a:pt x="4459" y="1"/>
                      </a:moveTo>
                      <a:lnTo>
                        <a:pt x="1" y="2791"/>
                      </a:lnTo>
                      <a:lnTo>
                        <a:pt x="3025" y="5987"/>
                      </a:lnTo>
                      <a:lnTo>
                        <a:pt x="7484" y="3196"/>
                      </a:lnTo>
                      <a:lnTo>
                        <a:pt x="4459" y="1"/>
                      </a:ln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3114300" y="4029225"/>
                  <a:ext cx="265450" cy="204175"/>
                </a:xfrm>
                <a:custGeom>
                  <a:avLst/>
                  <a:gdLst/>
                  <a:ahLst/>
                  <a:cxnLst/>
                  <a:rect l="l" t="t" r="r" b="b"/>
                  <a:pathLst>
                    <a:path w="10618" h="8167" extrusionOk="0">
                      <a:moveTo>
                        <a:pt x="1688" y="0"/>
                      </a:moveTo>
                      <a:cubicBezTo>
                        <a:pt x="1122" y="0"/>
                        <a:pt x="553" y="50"/>
                        <a:pt x="1" y="169"/>
                      </a:cubicBezTo>
                      <a:lnTo>
                        <a:pt x="7577" y="8166"/>
                      </a:lnTo>
                      <a:cubicBezTo>
                        <a:pt x="9541" y="6311"/>
                        <a:pt x="10617" y="4597"/>
                        <a:pt x="10617" y="4596"/>
                      </a:cubicBezTo>
                      <a:lnTo>
                        <a:pt x="10617" y="4596"/>
                      </a:lnTo>
                      <a:lnTo>
                        <a:pt x="9043" y="5002"/>
                      </a:lnTo>
                      <a:lnTo>
                        <a:pt x="9463" y="3380"/>
                      </a:lnTo>
                      <a:lnTo>
                        <a:pt x="7593" y="1401"/>
                      </a:lnTo>
                      <a:cubicBezTo>
                        <a:pt x="7593" y="1401"/>
                        <a:pt x="4682" y="0"/>
                        <a:pt x="16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3221475" y="4033625"/>
                  <a:ext cx="65125" cy="58100"/>
                </a:xfrm>
                <a:custGeom>
                  <a:avLst/>
                  <a:gdLst/>
                  <a:ahLst/>
                  <a:cxnLst/>
                  <a:rect l="l" t="t" r="r" b="b"/>
                  <a:pathLst>
                    <a:path w="2605" h="2324" extrusionOk="0">
                      <a:moveTo>
                        <a:pt x="432" y="1"/>
                      </a:moveTo>
                      <a:cubicBezTo>
                        <a:pt x="325" y="1"/>
                        <a:pt x="218" y="9"/>
                        <a:pt x="110" y="24"/>
                      </a:cubicBezTo>
                      <a:cubicBezTo>
                        <a:pt x="1" y="40"/>
                        <a:pt x="16" y="211"/>
                        <a:pt x="126" y="211"/>
                      </a:cubicBezTo>
                      <a:cubicBezTo>
                        <a:pt x="169" y="209"/>
                        <a:pt x="212" y="208"/>
                        <a:pt x="256" y="208"/>
                      </a:cubicBezTo>
                      <a:cubicBezTo>
                        <a:pt x="777" y="208"/>
                        <a:pt x="1312" y="380"/>
                        <a:pt x="1700" y="726"/>
                      </a:cubicBezTo>
                      <a:cubicBezTo>
                        <a:pt x="2121" y="1100"/>
                        <a:pt x="2370" y="1646"/>
                        <a:pt x="2370" y="2207"/>
                      </a:cubicBezTo>
                      <a:cubicBezTo>
                        <a:pt x="2378" y="2285"/>
                        <a:pt x="2437" y="2324"/>
                        <a:pt x="2493" y="2324"/>
                      </a:cubicBezTo>
                      <a:cubicBezTo>
                        <a:pt x="2550" y="2324"/>
                        <a:pt x="2604" y="2285"/>
                        <a:pt x="2604" y="2207"/>
                      </a:cubicBezTo>
                      <a:cubicBezTo>
                        <a:pt x="2604" y="1583"/>
                        <a:pt x="2339" y="960"/>
                        <a:pt x="1872" y="554"/>
                      </a:cubicBezTo>
                      <a:cubicBezTo>
                        <a:pt x="1470" y="191"/>
                        <a:pt x="960" y="1"/>
                        <a:pt x="4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3187475" y="4020400"/>
                  <a:ext cx="60225" cy="62600"/>
                </a:xfrm>
                <a:custGeom>
                  <a:avLst/>
                  <a:gdLst/>
                  <a:ahLst/>
                  <a:cxnLst/>
                  <a:rect l="l" t="t" r="r" b="b"/>
                  <a:pathLst>
                    <a:path w="2409" h="2504" extrusionOk="0">
                      <a:moveTo>
                        <a:pt x="107" y="0"/>
                      </a:moveTo>
                      <a:cubicBezTo>
                        <a:pt x="15" y="0"/>
                        <a:pt x="1" y="153"/>
                        <a:pt x="98" y="195"/>
                      </a:cubicBezTo>
                      <a:cubicBezTo>
                        <a:pt x="1080" y="600"/>
                        <a:pt x="1875" y="1395"/>
                        <a:pt x="2172" y="2424"/>
                      </a:cubicBezTo>
                      <a:cubicBezTo>
                        <a:pt x="2190" y="2479"/>
                        <a:pt x="2233" y="2503"/>
                        <a:pt x="2276" y="2503"/>
                      </a:cubicBezTo>
                      <a:cubicBezTo>
                        <a:pt x="2342" y="2503"/>
                        <a:pt x="2409" y="2447"/>
                        <a:pt x="2390" y="2362"/>
                      </a:cubicBezTo>
                      <a:cubicBezTo>
                        <a:pt x="2078" y="1286"/>
                        <a:pt x="1236" y="319"/>
                        <a:pt x="145" y="8"/>
                      </a:cubicBezTo>
                      <a:cubicBezTo>
                        <a:pt x="131" y="3"/>
                        <a:pt x="119" y="0"/>
                        <a:pt x="1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3321650" y="3797650"/>
                  <a:ext cx="378450" cy="440025"/>
                </a:xfrm>
                <a:custGeom>
                  <a:avLst/>
                  <a:gdLst/>
                  <a:ahLst/>
                  <a:cxnLst/>
                  <a:rect l="l" t="t" r="r" b="b"/>
                  <a:pathLst>
                    <a:path w="15138" h="17601" extrusionOk="0">
                      <a:moveTo>
                        <a:pt x="14389" y="1"/>
                      </a:moveTo>
                      <a:cubicBezTo>
                        <a:pt x="10944" y="2698"/>
                        <a:pt x="0" y="9900"/>
                        <a:pt x="0" y="9900"/>
                      </a:cubicBezTo>
                      <a:lnTo>
                        <a:pt x="5098" y="17601"/>
                      </a:lnTo>
                      <a:lnTo>
                        <a:pt x="15137" y="8887"/>
                      </a:lnTo>
                      <a:lnTo>
                        <a:pt x="1438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3597175" y="3797650"/>
                  <a:ext cx="102925" cy="299725"/>
                </a:xfrm>
                <a:custGeom>
                  <a:avLst/>
                  <a:gdLst/>
                  <a:ahLst/>
                  <a:cxnLst/>
                  <a:rect l="l" t="t" r="r" b="b"/>
                  <a:pathLst>
                    <a:path w="4117" h="11989" extrusionOk="0">
                      <a:moveTo>
                        <a:pt x="3368" y="1"/>
                      </a:moveTo>
                      <a:cubicBezTo>
                        <a:pt x="3368" y="1"/>
                        <a:pt x="1" y="4444"/>
                        <a:pt x="546" y="11989"/>
                      </a:cubicBezTo>
                      <a:lnTo>
                        <a:pt x="546" y="11989"/>
                      </a:lnTo>
                      <a:lnTo>
                        <a:pt x="4116" y="8887"/>
                      </a:lnTo>
                      <a:lnTo>
                        <a:pt x="3368" y="1"/>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3718775" y="4303925"/>
                  <a:ext cx="110325" cy="129025"/>
                </a:xfrm>
                <a:custGeom>
                  <a:avLst/>
                  <a:gdLst/>
                  <a:ahLst/>
                  <a:cxnLst/>
                  <a:rect l="l" t="t" r="r" b="b"/>
                  <a:pathLst>
                    <a:path w="4413" h="5161" extrusionOk="0">
                      <a:moveTo>
                        <a:pt x="4412" y="0"/>
                      </a:moveTo>
                      <a:lnTo>
                        <a:pt x="1" y="16"/>
                      </a:lnTo>
                      <a:lnTo>
                        <a:pt x="1" y="5160"/>
                      </a:lnTo>
                      <a:lnTo>
                        <a:pt x="4412" y="5160"/>
                      </a:lnTo>
                      <a:lnTo>
                        <a:pt x="4412" y="0"/>
                      </a:ln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3566400" y="4368225"/>
                  <a:ext cx="275175" cy="117325"/>
                </a:xfrm>
                <a:custGeom>
                  <a:avLst/>
                  <a:gdLst/>
                  <a:ahLst/>
                  <a:cxnLst/>
                  <a:rect l="l" t="t" r="r" b="b"/>
                  <a:pathLst>
                    <a:path w="11007" h="4693" extrusionOk="0">
                      <a:moveTo>
                        <a:pt x="10492" y="0"/>
                      </a:moveTo>
                      <a:lnTo>
                        <a:pt x="9712" y="1434"/>
                      </a:lnTo>
                      <a:lnTo>
                        <a:pt x="8824" y="16"/>
                      </a:lnTo>
                      <a:lnTo>
                        <a:pt x="6096" y="16"/>
                      </a:lnTo>
                      <a:cubicBezTo>
                        <a:pt x="6096" y="16"/>
                        <a:pt x="1824" y="1653"/>
                        <a:pt x="0" y="4693"/>
                      </a:cubicBezTo>
                      <a:lnTo>
                        <a:pt x="11006" y="4677"/>
                      </a:lnTo>
                      <a:cubicBezTo>
                        <a:pt x="11006" y="1964"/>
                        <a:pt x="10492" y="0"/>
                        <a:pt x="1049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3640825" y="4383350"/>
                  <a:ext cx="85925" cy="26475"/>
                </a:xfrm>
                <a:custGeom>
                  <a:avLst/>
                  <a:gdLst/>
                  <a:ahLst/>
                  <a:cxnLst/>
                  <a:rect l="l" t="t" r="r" b="b"/>
                  <a:pathLst>
                    <a:path w="3437" h="1059" extrusionOk="0">
                      <a:moveTo>
                        <a:pt x="1819" y="1"/>
                      </a:moveTo>
                      <a:cubicBezTo>
                        <a:pt x="1141" y="1"/>
                        <a:pt x="470" y="304"/>
                        <a:pt x="48" y="907"/>
                      </a:cubicBezTo>
                      <a:cubicBezTo>
                        <a:pt x="0" y="979"/>
                        <a:pt x="70" y="1059"/>
                        <a:pt x="140" y="1059"/>
                      </a:cubicBezTo>
                      <a:cubicBezTo>
                        <a:pt x="163" y="1059"/>
                        <a:pt x="185" y="1051"/>
                        <a:pt x="204" y="1032"/>
                      </a:cubicBezTo>
                      <a:cubicBezTo>
                        <a:pt x="546" y="611"/>
                        <a:pt x="1045" y="299"/>
                        <a:pt x="1591" y="237"/>
                      </a:cubicBezTo>
                      <a:cubicBezTo>
                        <a:pt x="1664" y="229"/>
                        <a:pt x="1737" y="225"/>
                        <a:pt x="1810" y="225"/>
                      </a:cubicBezTo>
                      <a:cubicBezTo>
                        <a:pt x="2315" y="225"/>
                        <a:pt x="2815" y="411"/>
                        <a:pt x="3197" y="751"/>
                      </a:cubicBezTo>
                      <a:cubicBezTo>
                        <a:pt x="3221" y="776"/>
                        <a:pt x="3249" y="787"/>
                        <a:pt x="3275" y="787"/>
                      </a:cubicBezTo>
                      <a:cubicBezTo>
                        <a:pt x="3363" y="787"/>
                        <a:pt x="3437" y="668"/>
                        <a:pt x="3353" y="596"/>
                      </a:cubicBezTo>
                      <a:cubicBezTo>
                        <a:pt x="2921" y="198"/>
                        <a:pt x="2367" y="1"/>
                        <a:pt x="18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3606975" y="4410350"/>
                  <a:ext cx="86450" cy="15100"/>
                </a:xfrm>
                <a:custGeom>
                  <a:avLst/>
                  <a:gdLst/>
                  <a:ahLst/>
                  <a:cxnLst/>
                  <a:rect l="l" t="t" r="r" b="b"/>
                  <a:pathLst>
                    <a:path w="3458" h="604" extrusionOk="0">
                      <a:moveTo>
                        <a:pt x="1686" y="1"/>
                      </a:moveTo>
                      <a:cubicBezTo>
                        <a:pt x="1136" y="1"/>
                        <a:pt x="588" y="130"/>
                        <a:pt x="108" y="404"/>
                      </a:cubicBezTo>
                      <a:cubicBezTo>
                        <a:pt x="0" y="471"/>
                        <a:pt x="67" y="585"/>
                        <a:pt x="157" y="585"/>
                      </a:cubicBezTo>
                      <a:cubicBezTo>
                        <a:pt x="171" y="585"/>
                        <a:pt x="186" y="582"/>
                        <a:pt x="201" y="576"/>
                      </a:cubicBezTo>
                      <a:cubicBezTo>
                        <a:pt x="693" y="362"/>
                        <a:pt x="1225" y="244"/>
                        <a:pt x="1754" y="244"/>
                      </a:cubicBezTo>
                      <a:cubicBezTo>
                        <a:pt x="2265" y="244"/>
                        <a:pt x="2774" y="354"/>
                        <a:pt x="3241" y="591"/>
                      </a:cubicBezTo>
                      <a:cubicBezTo>
                        <a:pt x="3259" y="600"/>
                        <a:pt x="3276" y="604"/>
                        <a:pt x="3292" y="604"/>
                      </a:cubicBezTo>
                      <a:cubicBezTo>
                        <a:pt x="3392" y="604"/>
                        <a:pt x="3458" y="458"/>
                        <a:pt x="3350" y="404"/>
                      </a:cubicBezTo>
                      <a:cubicBezTo>
                        <a:pt x="2841" y="141"/>
                        <a:pt x="2262" y="1"/>
                        <a:pt x="16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3619800" y="3733300"/>
                  <a:ext cx="695675" cy="623650"/>
                </a:xfrm>
                <a:custGeom>
                  <a:avLst/>
                  <a:gdLst/>
                  <a:ahLst/>
                  <a:cxnLst/>
                  <a:rect l="l" t="t" r="r" b="b"/>
                  <a:pathLst>
                    <a:path w="27827" h="24946" extrusionOk="0">
                      <a:moveTo>
                        <a:pt x="7174" y="0"/>
                      </a:moveTo>
                      <a:cubicBezTo>
                        <a:pt x="6825" y="0"/>
                        <a:pt x="6500" y="11"/>
                        <a:pt x="6205" y="34"/>
                      </a:cubicBezTo>
                      <a:cubicBezTo>
                        <a:pt x="2401" y="345"/>
                        <a:pt x="1450" y="4289"/>
                        <a:pt x="1138" y="8046"/>
                      </a:cubicBezTo>
                      <a:cubicBezTo>
                        <a:pt x="842" y="11803"/>
                        <a:pt x="0" y="24945"/>
                        <a:pt x="0" y="24945"/>
                      </a:cubicBezTo>
                      <a:lnTo>
                        <a:pt x="8699" y="24945"/>
                      </a:lnTo>
                      <a:lnTo>
                        <a:pt x="7841" y="8951"/>
                      </a:lnTo>
                      <a:lnTo>
                        <a:pt x="24865" y="8951"/>
                      </a:lnTo>
                      <a:cubicBezTo>
                        <a:pt x="26517" y="8951"/>
                        <a:pt x="27827" y="7579"/>
                        <a:pt x="27764" y="5926"/>
                      </a:cubicBezTo>
                      <a:lnTo>
                        <a:pt x="27609" y="1499"/>
                      </a:lnTo>
                      <a:lnTo>
                        <a:pt x="18832" y="1499"/>
                      </a:lnTo>
                      <a:cubicBezTo>
                        <a:pt x="18832" y="1499"/>
                        <a:pt x="11324" y="0"/>
                        <a:pt x="71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4167350" y="3351425"/>
                  <a:ext cx="73300" cy="76425"/>
                </a:xfrm>
                <a:custGeom>
                  <a:avLst/>
                  <a:gdLst/>
                  <a:ahLst/>
                  <a:cxnLst/>
                  <a:rect l="l" t="t" r="r" b="b"/>
                  <a:pathLst>
                    <a:path w="2932" h="3057" extrusionOk="0">
                      <a:moveTo>
                        <a:pt x="204" y="0"/>
                      </a:moveTo>
                      <a:cubicBezTo>
                        <a:pt x="204" y="0"/>
                        <a:pt x="16" y="2946"/>
                        <a:pt x="1" y="3040"/>
                      </a:cubicBezTo>
                      <a:cubicBezTo>
                        <a:pt x="1" y="3051"/>
                        <a:pt x="43" y="3056"/>
                        <a:pt x="117" y="3056"/>
                      </a:cubicBezTo>
                      <a:cubicBezTo>
                        <a:pt x="662" y="3056"/>
                        <a:pt x="2932" y="2791"/>
                        <a:pt x="2932" y="2791"/>
                      </a:cubicBezTo>
                      <a:lnTo>
                        <a:pt x="2339" y="437"/>
                      </a:lnTo>
                      <a:lnTo>
                        <a:pt x="204" y="0"/>
                      </a:ln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4168525" y="3366625"/>
                  <a:ext cx="56925" cy="42500"/>
                </a:xfrm>
                <a:custGeom>
                  <a:avLst/>
                  <a:gdLst/>
                  <a:ahLst/>
                  <a:cxnLst/>
                  <a:rect l="l" t="t" r="r" b="b"/>
                  <a:pathLst>
                    <a:path w="2277" h="1700" extrusionOk="0">
                      <a:moveTo>
                        <a:pt x="2277" y="0"/>
                      </a:moveTo>
                      <a:lnTo>
                        <a:pt x="79" y="608"/>
                      </a:lnTo>
                      <a:lnTo>
                        <a:pt x="1" y="1699"/>
                      </a:lnTo>
                      <a:lnTo>
                        <a:pt x="2277" y="0"/>
                      </a:ln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4078900" y="3216825"/>
                  <a:ext cx="203450" cy="163850"/>
                </a:xfrm>
                <a:custGeom>
                  <a:avLst/>
                  <a:gdLst/>
                  <a:ahLst/>
                  <a:cxnLst/>
                  <a:rect l="l" t="t" r="r" b="b"/>
                  <a:pathLst>
                    <a:path w="8138" h="6554" extrusionOk="0">
                      <a:moveTo>
                        <a:pt x="4282" y="0"/>
                      </a:moveTo>
                      <a:cubicBezTo>
                        <a:pt x="4039" y="0"/>
                        <a:pt x="3789" y="21"/>
                        <a:pt x="3539" y="68"/>
                      </a:cubicBezTo>
                      <a:cubicBezTo>
                        <a:pt x="3445" y="84"/>
                        <a:pt x="3352" y="99"/>
                        <a:pt x="3258" y="115"/>
                      </a:cubicBezTo>
                      <a:cubicBezTo>
                        <a:pt x="3056" y="162"/>
                        <a:pt x="2869" y="224"/>
                        <a:pt x="2681" y="286"/>
                      </a:cubicBezTo>
                      <a:lnTo>
                        <a:pt x="2666" y="302"/>
                      </a:lnTo>
                      <a:cubicBezTo>
                        <a:pt x="2307" y="427"/>
                        <a:pt x="1996" y="583"/>
                        <a:pt x="1699" y="785"/>
                      </a:cubicBezTo>
                      <a:cubicBezTo>
                        <a:pt x="967" y="1253"/>
                        <a:pt x="421" y="1923"/>
                        <a:pt x="172" y="2656"/>
                      </a:cubicBezTo>
                      <a:cubicBezTo>
                        <a:pt x="156" y="2718"/>
                        <a:pt x="140" y="2796"/>
                        <a:pt x="109" y="2874"/>
                      </a:cubicBezTo>
                      <a:cubicBezTo>
                        <a:pt x="109" y="2905"/>
                        <a:pt x="94" y="2937"/>
                        <a:pt x="94" y="2952"/>
                      </a:cubicBezTo>
                      <a:cubicBezTo>
                        <a:pt x="94" y="2968"/>
                        <a:pt x="94" y="2968"/>
                        <a:pt x="94" y="2968"/>
                      </a:cubicBezTo>
                      <a:cubicBezTo>
                        <a:pt x="94" y="2968"/>
                        <a:pt x="78" y="2983"/>
                        <a:pt x="78" y="2983"/>
                      </a:cubicBezTo>
                      <a:cubicBezTo>
                        <a:pt x="0" y="3373"/>
                        <a:pt x="0" y="3763"/>
                        <a:pt x="94" y="4153"/>
                      </a:cubicBezTo>
                      <a:cubicBezTo>
                        <a:pt x="312" y="5150"/>
                        <a:pt x="1091" y="5914"/>
                        <a:pt x="2105" y="6288"/>
                      </a:cubicBezTo>
                      <a:cubicBezTo>
                        <a:pt x="2151" y="6304"/>
                        <a:pt x="2214" y="6319"/>
                        <a:pt x="2261" y="6335"/>
                      </a:cubicBezTo>
                      <a:cubicBezTo>
                        <a:pt x="2697" y="6475"/>
                        <a:pt x="3165" y="6553"/>
                        <a:pt x="3664" y="6553"/>
                      </a:cubicBezTo>
                      <a:cubicBezTo>
                        <a:pt x="3742" y="6553"/>
                        <a:pt x="3819" y="6538"/>
                        <a:pt x="3897" y="6538"/>
                      </a:cubicBezTo>
                      <a:cubicBezTo>
                        <a:pt x="4100" y="6522"/>
                        <a:pt x="4303" y="6507"/>
                        <a:pt x="4505" y="6460"/>
                      </a:cubicBezTo>
                      <a:cubicBezTo>
                        <a:pt x="4568" y="6444"/>
                        <a:pt x="4615" y="6444"/>
                        <a:pt x="4677" y="6429"/>
                      </a:cubicBezTo>
                      <a:cubicBezTo>
                        <a:pt x="5098" y="6335"/>
                        <a:pt x="5503" y="6179"/>
                        <a:pt x="5862" y="5992"/>
                      </a:cubicBezTo>
                      <a:lnTo>
                        <a:pt x="5908" y="5961"/>
                      </a:lnTo>
                      <a:cubicBezTo>
                        <a:pt x="6018" y="5914"/>
                        <a:pt x="6111" y="5852"/>
                        <a:pt x="6205" y="5805"/>
                      </a:cubicBezTo>
                      <a:cubicBezTo>
                        <a:pt x="7452" y="5010"/>
                        <a:pt x="8138" y="3685"/>
                        <a:pt x="7857" y="2407"/>
                      </a:cubicBezTo>
                      <a:cubicBezTo>
                        <a:pt x="7545" y="1004"/>
                        <a:pt x="6158" y="68"/>
                        <a:pt x="4505" y="6"/>
                      </a:cubicBezTo>
                      <a:cubicBezTo>
                        <a:pt x="4432" y="2"/>
                        <a:pt x="4357" y="0"/>
                        <a:pt x="4282" y="0"/>
                      </a:cubicBez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4121375" y="3216825"/>
                  <a:ext cx="160975" cy="145125"/>
                </a:xfrm>
                <a:custGeom>
                  <a:avLst/>
                  <a:gdLst/>
                  <a:ahLst/>
                  <a:cxnLst/>
                  <a:rect l="l" t="t" r="r" b="b"/>
                  <a:pathLst>
                    <a:path w="6439" h="5805" extrusionOk="0">
                      <a:moveTo>
                        <a:pt x="2583" y="0"/>
                      </a:moveTo>
                      <a:cubicBezTo>
                        <a:pt x="2340" y="0"/>
                        <a:pt x="2090" y="21"/>
                        <a:pt x="1840" y="68"/>
                      </a:cubicBezTo>
                      <a:cubicBezTo>
                        <a:pt x="1746" y="84"/>
                        <a:pt x="1653" y="99"/>
                        <a:pt x="1559" y="115"/>
                      </a:cubicBezTo>
                      <a:cubicBezTo>
                        <a:pt x="1357" y="162"/>
                        <a:pt x="1170" y="224"/>
                        <a:pt x="982" y="286"/>
                      </a:cubicBezTo>
                      <a:lnTo>
                        <a:pt x="967" y="302"/>
                      </a:lnTo>
                      <a:cubicBezTo>
                        <a:pt x="608" y="427"/>
                        <a:pt x="297" y="583"/>
                        <a:pt x="0" y="785"/>
                      </a:cubicBezTo>
                      <a:cubicBezTo>
                        <a:pt x="0" y="785"/>
                        <a:pt x="32" y="1362"/>
                        <a:pt x="936" y="2001"/>
                      </a:cubicBezTo>
                      <a:cubicBezTo>
                        <a:pt x="1775" y="2599"/>
                        <a:pt x="2823" y="2625"/>
                        <a:pt x="2999" y="2625"/>
                      </a:cubicBezTo>
                      <a:cubicBezTo>
                        <a:pt x="3016" y="2625"/>
                        <a:pt x="3025" y="2625"/>
                        <a:pt x="3025" y="2625"/>
                      </a:cubicBezTo>
                      <a:lnTo>
                        <a:pt x="4506" y="5805"/>
                      </a:lnTo>
                      <a:cubicBezTo>
                        <a:pt x="5753" y="5010"/>
                        <a:pt x="6439" y="3685"/>
                        <a:pt x="6158" y="2407"/>
                      </a:cubicBezTo>
                      <a:cubicBezTo>
                        <a:pt x="5846" y="1004"/>
                        <a:pt x="4459" y="68"/>
                        <a:pt x="2806" y="6"/>
                      </a:cubicBezTo>
                      <a:cubicBezTo>
                        <a:pt x="2733" y="2"/>
                        <a:pt x="2658" y="0"/>
                        <a:pt x="25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4249125" y="3210725"/>
                  <a:ext cx="10225" cy="36475"/>
                </a:xfrm>
                <a:custGeom>
                  <a:avLst/>
                  <a:gdLst/>
                  <a:ahLst/>
                  <a:cxnLst/>
                  <a:rect l="l" t="t" r="r" b="b"/>
                  <a:pathLst>
                    <a:path w="409" h="1459" extrusionOk="0">
                      <a:moveTo>
                        <a:pt x="226" y="0"/>
                      </a:moveTo>
                      <a:cubicBezTo>
                        <a:pt x="182" y="0"/>
                        <a:pt x="134" y="44"/>
                        <a:pt x="144" y="94"/>
                      </a:cubicBezTo>
                      <a:cubicBezTo>
                        <a:pt x="284" y="515"/>
                        <a:pt x="159" y="967"/>
                        <a:pt x="19" y="1357"/>
                      </a:cubicBezTo>
                      <a:cubicBezTo>
                        <a:pt x="1" y="1421"/>
                        <a:pt x="48" y="1459"/>
                        <a:pt x="96" y="1459"/>
                      </a:cubicBezTo>
                      <a:cubicBezTo>
                        <a:pt x="129" y="1459"/>
                        <a:pt x="162" y="1441"/>
                        <a:pt x="175" y="1403"/>
                      </a:cubicBezTo>
                      <a:cubicBezTo>
                        <a:pt x="253" y="1185"/>
                        <a:pt x="331" y="951"/>
                        <a:pt x="378" y="702"/>
                      </a:cubicBezTo>
                      <a:cubicBezTo>
                        <a:pt x="409" y="484"/>
                        <a:pt x="378" y="250"/>
                        <a:pt x="284" y="47"/>
                      </a:cubicBezTo>
                      <a:cubicBezTo>
                        <a:pt x="273" y="14"/>
                        <a:pt x="250" y="0"/>
                        <a:pt x="2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4250850" y="3226825"/>
                  <a:ext cx="33700" cy="17725"/>
                </a:xfrm>
                <a:custGeom>
                  <a:avLst/>
                  <a:gdLst/>
                  <a:ahLst/>
                  <a:cxnLst/>
                  <a:rect l="l" t="t" r="r" b="b"/>
                  <a:pathLst>
                    <a:path w="1348" h="709" extrusionOk="0">
                      <a:moveTo>
                        <a:pt x="1021" y="0"/>
                      </a:moveTo>
                      <a:cubicBezTo>
                        <a:pt x="642" y="0"/>
                        <a:pt x="318" y="313"/>
                        <a:pt x="59" y="572"/>
                      </a:cubicBezTo>
                      <a:cubicBezTo>
                        <a:pt x="0" y="631"/>
                        <a:pt x="49" y="708"/>
                        <a:pt x="109" y="708"/>
                      </a:cubicBezTo>
                      <a:cubicBezTo>
                        <a:pt x="129" y="708"/>
                        <a:pt x="150" y="700"/>
                        <a:pt x="168" y="681"/>
                      </a:cubicBezTo>
                      <a:cubicBezTo>
                        <a:pt x="309" y="541"/>
                        <a:pt x="465" y="385"/>
                        <a:pt x="652" y="292"/>
                      </a:cubicBezTo>
                      <a:cubicBezTo>
                        <a:pt x="783" y="220"/>
                        <a:pt x="933" y="167"/>
                        <a:pt x="1087" y="167"/>
                      </a:cubicBezTo>
                      <a:cubicBezTo>
                        <a:pt x="1134" y="167"/>
                        <a:pt x="1181" y="172"/>
                        <a:pt x="1229" y="183"/>
                      </a:cubicBezTo>
                      <a:cubicBezTo>
                        <a:pt x="1234" y="184"/>
                        <a:pt x="1239" y="184"/>
                        <a:pt x="1244" y="184"/>
                      </a:cubicBezTo>
                      <a:cubicBezTo>
                        <a:pt x="1325" y="184"/>
                        <a:pt x="1348" y="72"/>
                        <a:pt x="1260" y="42"/>
                      </a:cubicBezTo>
                      <a:cubicBezTo>
                        <a:pt x="1178" y="13"/>
                        <a:pt x="1099" y="0"/>
                        <a:pt x="10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4117475" y="3290225"/>
                  <a:ext cx="7825" cy="13675"/>
                </a:xfrm>
                <a:custGeom>
                  <a:avLst/>
                  <a:gdLst/>
                  <a:ahLst/>
                  <a:cxnLst/>
                  <a:rect l="l" t="t" r="r" b="b"/>
                  <a:pathLst>
                    <a:path w="313" h="547" extrusionOk="0">
                      <a:moveTo>
                        <a:pt x="219" y="1"/>
                      </a:moveTo>
                      <a:cubicBezTo>
                        <a:pt x="188" y="1"/>
                        <a:pt x="141" y="1"/>
                        <a:pt x="125" y="16"/>
                      </a:cubicBezTo>
                      <a:cubicBezTo>
                        <a:pt x="94" y="32"/>
                        <a:pt x="63" y="63"/>
                        <a:pt x="63" y="94"/>
                      </a:cubicBezTo>
                      <a:cubicBezTo>
                        <a:pt x="47" y="156"/>
                        <a:pt x="32" y="203"/>
                        <a:pt x="16" y="250"/>
                      </a:cubicBezTo>
                      <a:cubicBezTo>
                        <a:pt x="16" y="297"/>
                        <a:pt x="0" y="328"/>
                        <a:pt x="0" y="359"/>
                      </a:cubicBezTo>
                      <a:cubicBezTo>
                        <a:pt x="0" y="390"/>
                        <a:pt x="0" y="406"/>
                        <a:pt x="0" y="437"/>
                      </a:cubicBezTo>
                      <a:cubicBezTo>
                        <a:pt x="16" y="468"/>
                        <a:pt x="16" y="484"/>
                        <a:pt x="32" y="499"/>
                      </a:cubicBezTo>
                      <a:cubicBezTo>
                        <a:pt x="47" y="515"/>
                        <a:pt x="63" y="531"/>
                        <a:pt x="78" y="546"/>
                      </a:cubicBezTo>
                      <a:cubicBezTo>
                        <a:pt x="125" y="546"/>
                        <a:pt x="172" y="531"/>
                        <a:pt x="203" y="499"/>
                      </a:cubicBezTo>
                      <a:cubicBezTo>
                        <a:pt x="219" y="468"/>
                        <a:pt x="219" y="453"/>
                        <a:pt x="234" y="421"/>
                      </a:cubicBezTo>
                      <a:cubicBezTo>
                        <a:pt x="250" y="406"/>
                        <a:pt x="250" y="390"/>
                        <a:pt x="265" y="359"/>
                      </a:cubicBezTo>
                      <a:cubicBezTo>
                        <a:pt x="265" y="344"/>
                        <a:pt x="265" y="328"/>
                        <a:pt x="265" y="328"/>
                      </a:cubicBezTo>
                      <a:cubicBezTo>
                        <a:pt x="281" y="266"/>
                        <a:pt x="297" y="219"/>
                        <a:pt x="312" y="172"/>
                      </a:cubicBezTo>
                      <a:cubicBezTo>
                        <a:pt x="312" y="125"/>
                        <a:pt x="312" y="94"/>
                        <a:pt x="297" y="63"/>
                      </a:cubicBezTo>
                      <a:cubicBezTo>
                        <a:pt x="281" y="32"/>
                        <a:pt x="250" y="16"/>
                        <a:pt x="2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4100725" y="3282050"/>
                  <a:ext cx="8200" cy="16375"/>
                </a:xfrm>
                <a:custGeom>
                  <a:avLst/>
                  <a:gdLst/>
                  <a:ahLst/>
                  <a:cxnLst/>
                  <a:rect l="l" t="t" r="r" b="b"/>
                  <a:pathLst>
                    <a:path w="328" h="655" extrusionOk="0">
                      <a:moveTo>
                        <a:pt x="250" y="0"/>
                      </a:moveTo>
                      <a:cubicBezTo>
                        <a:pt x="187" y="0"/>
                        <a:pt x="140" y="31"/>
                        <a:pt x="109" y="78"/>
                      </a:cubicBezTo>
                      <a:cubicBezTo>
                        <a:pt x="94" y="156"/>
                        <a:pt x="62" y="234"/>
                        <a:pt x="47" y="312"/>
                      </a:cubicBezTo>
                      <a:cubicBezTo>
                        <a:pt x="31" y="359"/>
                        <a:pt x="16" y="390"/>
                        <a:pt x="16" y="437"/>
                      </a:cubicBezTo>
                      <a:cubicBezTo>
                        <a:pt x="16" y="468"/>
                        <a:pt x="0" y="483"/>
                        <a:pt x="0" y="515"/>
                      </a:cubicBezTo>
                      <a:cubicBezTo>
                        <a:pt x="0" y="546"/>
                        <a:pt x="16" y="561"/>
                        <a:pt x="16" y="593"/>
                      </a:cubicBezTo>
                      <a:cubicBezTo>
                        <a:pt x="31" y="624"/>
                        <a:pt x="62" y="655"/>
                        <a:pt x="94" y="655"/>
                      </a:cubicBezTo>
                      <a:cubicBezTo>
                        <a:pt x="140" y="655"/>
                        <a:pt x="156" y="639"/>
                        <a:pt x="187" y="608"/>
                      </a:cubicBezTo>
                      <a:cubicBezTo>
                        <a:pt x="203" y="593"/>
                        <a:pt x="203" y="577"/>
                        <a:pt x="218" y="561"/>
                      </a:cubicBezTo>
                      <a:cubicBezTo>
                        <a:pt x="218" y="530"/>
                        <a:pt x="234" y="515"/>
                        <a:pt x="234" y="483"/>
                      </a:cubicBezTo>
                      <a:cubicBezTo>
                        <a:pt x="250" y="452"/>
                        <a:pt x="250" y="406"/>
                        <a:pt x="265" y="374"/>
                      </a:cubicBezTo>
                      <a:cubicBezTo>
                        <a:pt x="281" y="296"/>
                        <a:pt x="296" y="218"/>
                        <a:pt x="312" y="141"/>
                      </a:cubicBezTo>
                      <a:cubicBezTo>
                        <a:pt x="327" y="78"/>
                        <a:pt x="296" y="16"/>
                        <a:pt x="2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4109825" y="3311950"/>
                  <a:ext cx="28150" cy="20325"/>
                </a:xfrm>
                <a:custGeom>
                  <a:avLst/>
                  <a:gdLst/>
                  <a:ahLst/>
                  <a:cxnLst/>
                  <a:rect l="l" t="t" r="r" b="b"/>
                  <a:pathLst>
                    <a:path w="1126" h="813" extrusionOk="0">
                      <a:moveTo>
                        <a:pt x="1057" y="0"/>
                      </a:moveTo>
                      <a:cubicBezTo>
                        <a:pt x="1029" y="0"/>
                        <a:pt x="999" y="16"/>
                        <a:pt x="992" y="51"/>
                      </a:cubicBezTo>
                      <a:cubicBezTo>
                        <a:pt x="961" y="223"/>
                        <a:pt x="836" y="394"/>
                        <a:pt x="696" y="488"/>
                      </a:cubicBezTo>
                      <a:cubicBezTo>
                        <a:pt x="618" y="535"/>
                        <a:pt x="525" y="566"/>
                        <a:pt x="431" y="581"/>
                      </a:cubicBezTo>
                      <a:cubicBezTo>
                        <a:pt x="365" y="592"/>
                        <a:pt x="299" y="603"/>
                        <a:pt x="233" y="603"/>
                      </a:cubicBezTo>
                      <a:cubicBezTo>
                        <a:pt x="205" y="603"/>
                        <a:pt x="178" y="602"/>
                        <a:pt x="151" y="597"/>
                      </a:cubicBezTo>
                      <a:cubicBezTo>
                        <a:pt x="145" y="596"/>
                        <a:pt x="139" y="596"/>
                        <a:pt x="134" y="596"/>
                      </a:cubicBezTo>
                      <a:cubicBezTo>
                        <a:pt x="37" y="596"/>
                        <a:pt x="0" y="724"/>
                        <a:pt x="104" y="768"/>
                      </a:cubicBezTo>
                      <a:cubicBezTo>
                        <a:pt x="181" y="790"/>
                        <a:pt x="274" y="813"/>
                        <a:pt x="366" y="813"/>
                      </a:cubicBezTo>
                      <a:cubicBezTo>
                        <a:pt x="404" y="813"/>
                        <a:pt x="441" y="809"/>
                        <a:pt x="478" y="800"/>
                      </a:cubicBezTo>
                      <a:cubicBezTo>
                        <a:pt x="587" y="784"/>
                        <a:pt x="712" y="722"/>
                        <a:pt x="805" y="659"/>
                      </a:cubicBezTo>
                      <a:cubicBezTo>
                        <a:pt x="899" y="581"/>
                        <a:pt x="977" y="488"/>
                        <a:pt x="1024" y="394"/>
                      </a:cubicBezTo>
                      <a:cubicBezTo>
                        <a:pt x="1086" y="285"/>
                        <a:pt x="1117" y="176"/>
                        <a:pt x="1117" y="67"/>
                      </a:cubicBezTo>
                      <a:cubicBezTo>
                        <a:pt x="1126" y="24"/>
                        <a:pt x="1092" y="0"/>
                        <a:pt x="105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121750" y="3272700"/>
                  <a:ext cx="13275" cy="13750"/>
                </a:xfrm>
                <a:custGeom>
                  <a:avLst/>
                  <a:gdLst/>
                  <a:ahLst/>
                  <a:cxnLst/>
                  <a:rect l="l" t="t" r="r" b="b"/>
                  <a:pathLst>
                    <a:path w="531" h="550" extrusionOk="0">
                      <a:moveTo>
                        <a:pt x="276" y="331"/>
                      </a:moveTo>
                      <a:lnTo>
                        <a:pt x="276" y="331"/>
                      </a:lnTo>
                      <a:cubicBezTo>
                        <a:pt x="274" y="331"/>
                        <a:pt x="274" y="335"/>
                        <a:pt x="282" y="343"/>
                      </a:cubicBezTo>
                      <a:cubicBezTo>
                        <a:pt x="282" y="335"/>
                        <a:pt x="278" y="331"/>
                        <a:pt x="276" y="331"/>
                      </a:cubicBezTo>
                      <a:close/>
                      <a:moveTo>
                        <a:pt x="126" y="0"/>
                      </a:moveTo>
                      <a:cubicBezTo>
                        <a:pt x="94" y="0"/>
                        <a:pt x="79" y="0"/>
                        <a:pt x="48" y="16"/>
                      </a:cubicBezTo>
                      <a:cubicBezTo>
                        <a:pt x="32" y="31"/>
                        <a:pt x="17" y="47"/>
                        <a:pt x="17" y="62"/>
                      </a:cubicBezTo>
                      <a:cubicBezTo>
                        <a:pt x="1" y="109"/>
                        <a:pt x="32" y="156"/>
                        <a:pt x="79" y="172"/>
                      </a:cubicBezTo>
                      <a:cubicBezTo>
                        <a:pt x="79" y="187"/>
                        <a:pt x="94" y="187"/>
                        <a:pt x="110" y="187"/>
                      </a:cubicBezTo>
                      <a:lnTo>
                        <a:pt x="126" y="187"/>
                      </a:lnTo>
                      <a:cubicBezTo>
                        <a:pt x="141" y="203"/>
                        <a:pt x="157" y="218"/>
                        <a:pt x="172" y="218"/>
                      </a:cubicBezTo>
                      <a:cubicBezTo>
                        <a:pt x="172" y="234"/>
                        <a:pt x="188" y="234"/>
                        <a:pt x="188" y="234"/>
                      </a:cubicBezTo>
                      <a:cubicBezTo>
                        <a:pt x="188" y="234"/>
                        <a:pt x="204" y="249"/>
                        <a:pt x="204" y="249"/>
                      </a:cubicBezTo>
                      <a:cubicBezTo>
                        <a:pt x="219" y="265"/>
                        <a:pt x="235" y="281"/>
                        <a:pt x="250" y="296"/>
                      </a:cubicBezTo>
                      <a:cubicBezTo>
                        <a:pt x="250" y="296"/>
                        <a:pt x="250" y="312"/>
                        <a:pt x="266" y="312"/>
                      </a:cubicBezTo>
                      <a:cubicBezTo>
                        <a:pt x="266" y="312"/>
                        <a:pt x="266" y="327"/>
                        <a:pt x="282" y="327"/>
                      </a:cubicBezTo>
                      <a:cubicBezTo>
                        <a:pt x="282" y="343"/>
                        <a:pt x="282" y="343"/>
                        <a:pt x="282" y="343"/>
                      </a:cubicBezTo>
                      <a:cubicBezTo>
                        <a:pt x="297" y="359"/>
                        <a:pt x="297" y="374"/>
                        <a:pt x="313" y="390"/>
                      </a:cubicBezTo>
                      <a:cubicBezTo>
                        <a:pt x="328" y="405"/>
                        <a:pt x="344" y="421"/>
                        <a:pt x="344" y="452"/>
                      </a:cubicBezTo>
                      <a:cubicBezTo>
                        <a:pt x="359" y="452"/>
                        <a:pt x="359" y="468"/>
                        <a:pt x="359" y="468"/>
                      </a:cubicBezTo>
                      <a:lnTo>
                        <a:pt x="359" y="483"/>
                      </a:lnTo>
                      <a:cubicBezTo>
                        <a:pt x="372" y="522"/>
                        <a:pt x="406" y="550"/>
                        <a:pt x="435" y="550"/>
                      </a:cubicBezTo>
                      <a:cubicBezTo>
                        <a:pt x="441" y="550"/>
                        <a:pt x="447" y="548"/>
                        <a:pt x="453" y="546"/>
                      </a:cubicBezTo>
                      <a:cubicBezTo>
                        <a:pt x="500" y="546"/>
                        <a:pt x="531" y="515"/>
                        <a:pt x="531" y="468"/>
                      </a:cubicBezTo>
                      <a:cubicBezTo>
                        <a:pt x="531" y="405"/>
                        <a:pt x="531" y="343"/>
                        <a:pt x="500" y="281"/>
                      </a:cubicBezTo>
                      <a:cubicBezTo>
                        <a:pt x="484" y="234"/>
                        <a:pt x="453" y="187"/>
                        <a:pt x="406" y="156"/>
                      </a:cubicBezTo>
                      <a:cubicBezTo>
                        <a:pt x="328" y="78"/>
                        <a:pt x="235" y="16"/>
                        <a:pt x="1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098775" y="3266700"/>
                  <a:ext cx="16775" cy="7775"/>
                </a:xfrm>
                <a:custGeom>
                  <a:avLst/>
                  <a:gdLst/>
                  <a:ahLst/>
                  <a:cxnLst/>
                  <a:rect l="l" t="t" r="r" b="b"/>
                  <a:pathLst>
                    <a:path w="671" h="311" extrusionOk="0">
                      <a:moveTo>
                        <a:pt x="437" y="0"/>
                      </a:moveTo>
                      <a:cubicBezTo>
                        <a:pt x="371" y="0"/>
                        <a:pt x="303" y="12"/>
                        <a:pt x="234" y="37"/>
                      </a:cubicBezTo>
                      <a:cubicBezTo>
                        <a:pt x="172" y="53"/>
                        <a:pt x="94" y="100"/>
                        <a:pt x="31" y="162"/>
                      </a:cubicBezTo>
                      <a:cubicBezTo>
                        <a:pt x="0" y="193"/>
                        <a:pt x="0" y="256"/>
                        <a:pt x="31" y="287"/>
                      </a:cubicBezTo>
                      <a:cubicBezTo>
                        <a:pt x="55" y="302"/>
                        <a:pt x="78" y="310"/>
                        <a:pt x="100" y="310"/>
                      </a:cubicBezTo>
                      <a:cubicBezTo>
                        <a:pt x="121" y="310"/>
                        <a:pt x="140" y="302"/>
                        <a:pt x="156" y="287"/>
                      </a:cubicBezTo>
                      <a:cubicBezTo>
                        <a:pt x="156" y="287"/>
                        <a:pt x="187" y="271"/>
                        <a:pt x="172" y="271"/>
                      </a:cubicBezTo>
                      <a:cubicBezTo>
                        <a:pt x="187" y="271"/>
                        <a:pt x="187" y="256"/>
                        <a:pt x="203" y="256"/>
                      </a:cubicBezTo>
                      <a:cubicBezTo>
                        <a:pt x="218" y="240"/>
                        <a:pt x="234" y="240"/>
                        <a:pt x="250" y="224"/>
                      </a:cubicBezTo>
                      <a:lnTo>
                        <a:pt x="265" y="224"/>
                      </a:lnTo>
                      <a:cubicBezTo>
                        <a:pt x="265" y="224"/>
                        <a:pt x="281" y="224"/>
                        <a:pt x="296" y="209"/>
                      </a:cubicBezTo>
                      <a:cubicBezTo>
                        <a:pt x="312" y="209"/>
                        <a:pt x="328" y="209"/>
                        <a:pt x="359" y="193"/>
                      </a:cubicBezTo>
                      <a:lnTo>
                        <a:pt x="359" y="193"/>
                      </a:lnTo>
                      <a:cubicBezTo>
                        <a:pt x="359" y="193"/>
                        <a:pt x="359" y="209"/>
                        <a:pt x="343" y="209"/>
                      </a:cubicBezTo>
                      <a:cubicBezTo>
                        <a:pt x="359" y="209"/>
                        <a:pt x="359" y="193"/>
                        <a:pt x="374" y="193"/>
                      </a:cubicBezTo>
                      <a:lnTo>
                        <a:pt x="468" y="193"/>
                      </a:lnTo>
                      <a:cubicBezTo>
                        <a:pt x="483" y="193"/>
                        <a:pt x="483" y="209"/>
                        <a:pt x="499" y="209"/>
                      </a:cubicBezTo>
                      <a:lnTo>
                        <a:pt x="546" y="209"/>
                      </a:lnTo>
                      <a:cubicBezTo>
                        <a:pt x="554" y="212"/>
                        <a:pt x="563" y="213"/>
                        <a:pt x="572" y="213"/>
                      </a:cubicBezTo>
                      <a:cubicBezTo>
                        <a:pt x="613" y="213"/>
                        <a:pt x="658" y="185"/>
                        <a:pt x="671" y="147"/>
                      </a:cubicBezTo>
                      <a:cubicBezTo>
                        <a:pt x="671" y="84"/>
                        <a:pt x="639" y="37"/>
                        <a:pt x="593" y="22"/>
                      </a:cubicBezTo>
                      <a:cubicBezTo>
                        <a:pt x="544" y="8"/>
                        <a:pt x="491" y="0"/>
                        <a:pt x="43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196975" y="3279400"/>
                  <a:ext cx="35100" cy="38125"/>
                </a:xfrm>
                <a:custGeom>
                  <a:avLst/>
                  <a:gdLst/>
                  <a:ahLst/>
                  <a:cxnLst/>
                  <a:rect l="l" t="t" r="r" b="b"/>
                  <a:pathLst>
                    <a:path w="1404" h="1525" extrusionOk="0">
                      <a:moveTo>
                        <a:pt x="669" y="1"/>
                      </a:moveTo>
                      <a:cubicBezTo>
                        <a:pt x="332" y="1"/>
                        <a:pt x="1" y="122"/>
                        <a:pt x="1" y="122"/>
                      </a:cubicBezTo>
                      <a:lnTo>
                        <a:pt x="468" y="1525"/>
                      </a:lnTo>
                      <a:cubicBezTo>
                        <a:pt x="468" y="1525"/>
                        <a:pt x="1404" y="1197"/>
                        <a:pt x="1372" y="605"/>
                      </a:cubicBezTo>
                      <a:cubicBezTo>
                        <a:pt x="1349" y="122"/>
                        <a:pt x="1006" y="1"/>
                        <a:pt x="669" y="1"/>
                      </a:cubicBez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4203425" y="3285400"/>
                  <a:ext cx="18525" cy="9850"/>
                </a:xfrm>
                <a:custGeom>
                  <a:avLst/>
                  <a:gdLst/>
                  <a:ahLst/>
                  <a:cxnLst/>
                  <a:rect l="l" t="t" r="r" b="b"/>
                  <a:pathLst>
                    <a:path w="741" h="394" extrusionOk="0">
                      <a:moveTo>
                        <a:pt x="666" y="1"/>
                      </a:moveTo>
                      <a:cubicBezTo>
                        <a:pt x="655" y="1"/>
                        <a:pt x="643" y="3"/>
                        <a:pt x="631" y="7"/>
                      </a:cubicBezTo>
                      <a:cubicBezTo>
                        <a:pt x="538" y="22"/>
                        <a:pt x="429" y="53"/>
                        <a:pt x="335" y="84"/>
                      </a:cubicBezTo>
                      <a:cubicBezTo>
                        <a:pt x="273" y="116"/>
                        <a:pt x="226" y="131"/>
                        <a:pt x="179" y="162"/>
                      </a:cubicBezTo>
                      <a:cubicBezTo>
                        <a:pt x="148" y="178"/>
                        <a:pt x="132" y="209"/>
                        <a:pt x="101" y="225"/>
                      </a:cubicBezTo>
                      <a:cubicBezTo>
                        <a:pt x="86" y="240"/>
                        <a:pt x="70" y="256"/>
                        <a:pt x="39" y="272"/>
                      </a:cubicBezTo>
                      <a:cubicBezTo>
                        <a:pt x="1" y="322"/>
                        <a:pt x="35" y="393"/>
                        <a:pt x="91" y="393"/>
                      </a:cubicBezTo>
                      <a:cubicBezTo>
                        <a:pt x="104" y="393"/>
                        <a:pt x="118" y="389"/>
                        <a:pt x="132" y="381"/>
                      </a:cubicBezTo>
                      <a:cubicBezTo>
                        <a:pt x="148" y="365"/>
                        <a:pt x="164" y="349"/>
                        <a:pt x="195" y="349"/>
                      </a:cubicBezTo>
                      <a:cubicBezTo>
                        <a:pt x="210" y="334"/>
                        <a:pt x="241" y="334"/>
                        <a:pt x="273" y="318"/>
                      </a:cubicBezTo>
                      <a:cubicBezTo>
                        <a:pt x="304" y="287"/>
                        <a:pt x="351" y="272"/>
                        <a:pt x="397" y="240"/>
                      </a:cubicBezTo>
                      <a:cubicBezTo>
                        <a:pt x="475" y="209"/>
                        <a:pt x="584" y="178"/>
                        <a:pt x="678" y="147"/>
                      </a:cubicBezTo>
                      <a:cubicBezTo>
                        <a:pt x="725" y="147"/>
                        <a:pt x="740" y="100"/>
                        <a:pt x="725" y="53"/>
                      </a:cubicBezTo>
                      <a:cubicBezTo>
                        <a:pt x="725" y="18"/>
                        <a:pt x="698" y="1"/>
                        <a:pt x="6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4152950" y="3380650"/>
                  <a:ext cx="98625" cy="46775"/>
                </a:xfrm>
                <a:custGeom>
                  <a:avLst/>
                  <a:gdLst/>
                  <a:ahLst/>
                  <a:cxnLst/>
                  <a:rect l="l" t="t" r="r" b="b"/>
                  <a:pathLst>
                    <a:path w="3945" h="1871" extrusionOk="0">
                      <a:moveTo>
                        <a:pt x="3944" y="0"/>
                      </a:moveTo>
                      <a:lnTo>
                        <a:pt x="0" y="593"/>
                      </a:lnTo>
                      <a:lnTo>
                        <a:pt x="577" y="1871"/>
                      </a:lnTo>
                      <a:lnTo>
                        <a:pt x="3508" y="1622"/>
                      </a:lnTo>
                      <a:lnTo>
                        <a:pt x="394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4090575" y="3421175"/>
                  <a:ext cx="234250" cy="349625"/>
                </a:xfrm>
                <a:custGeom>
                  <a:avLst/>
                  <a:gdLst/>
                  <a:ahLst/>
                  <a:cxnLst/>
                  <a:rect l="l" t="t" r="r" b="b"/>
                  <a:pathLst>
                    <a:path w="9370" h="13985" extrusionOk="0">
                      <a:moveTo>
                        <a:pt x="6003" y="1"/>
                      </a:moveTo>
                      <a:lnTo>
                        <a:pt x="3072" y="250"/>
                      </a:lnTo>
                      <a:cubicBezTo>
                        <a:pt x="3072" y="250"/>
                        <a:pt x="266" y="1731"/>
                        <a:pt x="1" y="13984"/>
                      </a:cubicBezTo>
                      <a:lnTo>
                        <a:pt x="8778" y="13984"/>
                      </a:lnTo>
                      <a:cubicBezTo>
                        <a:pt x="8778" y="13984"/>
                        <a:pt x="9370" y="2853"/>
                        <a:pt x="60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3756050" y="3452725"/>
                  <a:ext cx="548900" cy="357600"/>
                </a:xfrm>
                <a:custGeom>
                  <a:avLst/>
                  <a:gdLst/>
                  <a:ahLst/>
                  <a:cxnLst/>
                  <a:rect l="l" t="t" r="r" b="b"/>
                  <a:pathLst>
                    <a:path w="21956" h="14304" extrusionOk="0">
                      <a:moveTo>
                        <a:pt x="18048" y="1"/>
                      </a:moveTo>
                      <a:cubicBezTo>
                        <a:pt x="16889" y="1"/>
                        <a:pt x="15766" y="602"/>
                        <a:pt x="15143" y="1654"/>
                      </a:cubicBezTo>
                      <a:lnTo>
                        <a:pt x="11137" y="7780"/>
                      </a:lnTo>
                      <a:cubicBezTo>
                        <a:pt x="11137" y="7780"/>
                        <a:pt x="9469" y="6065"/>
                        <a:pt x="7863" y="4772"/>
                      </a:cubicBezTo>
                      <a:cubicBezTo>
                        <a:pt x="6928" y="4023"/>
                        <a:pt x="6024" y="3400"/>
                        <a:pt x="5462" y="3322"/>
                      </a:cubicBezTo>
                      <a:cubicBezTo>
                        <a:pt x="5307" y="3302"/>
                        <a:pt x="5156" y="3293"/>
                        <a:pt x="5010" y="3293"/>
                      </a:cubicBezTo>
                      <a:cubicBezTo>
                        <a:pt x="2256" y="3293"/>
                        <a:pt x="1009" y="6614"/>
                        <a:pt x="817" y="7546"/>
                      </a:cubicBezTo>
                      <a:cubicBezTo>
                        <a:pt x="599" y="8575"/>
                        <a:pt x="786" y="8638"/>
                        <a:pt x="318" y="9760"/>
                      </a:cubicBezTo>
                      <a:cubicBezTo>
                        <a:pt x="0" y="10522"/>
                        <a:pt x="279" y="10911"/>
                        <a:pt x="657" y="10911"/>
                      </a:cubicBezTo>
                      <a:cubicBezTo>
                        <a:pt x="836" y="10911"/>
                        <a:pt x="1036" y="10824"/>
                        <a:pt x="1207" y="10649"/>
                      </a:cubicBezTo>
                      <a:lnTo>
                        <a:pt x="1721" y="10119"/>
                      </a:lnTo>
                      <a:cubicBezTo>
                        <a:pt x="1721" y="10119"/>
                        <a:pt x="2173" y="10025"/>
                        <a:pt x="2345" y="9744"/>
                      </a:cubicBezTo>
                      <a:cubicBezTo>
                        <a:pt x="2345" y="9744"/>
                        <a:pt x="2419" y="9770"/>
                        <a:pt x="2537" y="9770"/>
                      </a:cubicBezTo>
                      <a:cubicBezTo>
                        <a:pt x="2774" y="9770"/>
                        <a:pt x="3186" y="9667"/>
                        <a:pt x="3529" y="9043"/>
                      </a:cubicBezTo>
                      <a:cubicBezTo>
                        <a:pt x="4028" y="8108"/>
                        <a:pt x="4153" y="7827"/>
                        <a:pt x="4153" y="7827"/>
                      </a:cubicBezTo>
                      <a:cubicBezTo>
                        <a:pt x="4153" y="7827"/>
                        <a:pt x="4917" y="8934"/>
                        <a:pt x="6055" y="10243"/>
                      </a:cubicBezTo>
                      <a:lnTo>
                        <a:pt x="6102" y="10290"/>
                      </a:lnTo>
                      <a:cubicBezTo>
                        <a:pt x="7505" y="11896"/>
                        <a:pt x="9484" y="13766"/>
                        <a:pt x="11340" y="14250"/>
                      </a:cubicBezTo>
                      <a:cubicBezTo>
                        <a:pt x="11481" y="14286"/>
                        <a:pt x="11627" y="14304"/>
                        <a:pt x="11779" y="14304"/>
                      </a:cubicBezTo>
                      <a:cubicBezTo>
                        <a:pt x="14550" y="14304"/>
                        <a:pt x="18901" y="8438"/>
                        <a:pt x="20911" y="5068"/>
                      </a:cubicBezTo>
                      <a:cubicBezTo>
                        <a:pt x="21956" y="3322"/>
                        <a:pt x="21223" y="1061"/>
                        <a:pt x="19352" y="266"/>
                      </a:cubicBezTo>
                      <a:cubicBezTo>
                        <a:pt x="18929" y="87"/>
                        <a:pt x="18486" y="1"/>
                        <a:pt x="18048" y="1"/>
                      </a:cubicBezTo>
                      <a:close/>
                    </a:path>
                  </a:pathLst>
                </a:custGeom>
                <a:solidFill>
                  <a:srgbClr val="593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3784175" y="3607600"/>
                  <a:ext cx="30600" cy="92675"/>
                </a:xfrm>
                <a:custGeom>
                  <a:avLst/>
                  <a:gdLst/>
                  <a:ahLst/>
                  <a:cxnLst/>
                  <a:rect l="l" t="t" r="r" b="b"/>
                  <a:pathLst>
                    <a:path w="1224" h="3707" extrusionOk="0">
                      <a:moveTo>
                        <a:pt x="1119" y="0"/>
                      </a:moveTo>
                      <a:cubicBezTo>
                        <a:pt x="1107" y="0"/>
                        <a:pt x="1094" y="4"/>
                        <a:pt x="1079" y="11"/>
                      </a:cubicBezTo>
                      <a:cubicBezTo>
                        <a:pt x="596" y="307"/>
                        <a:pt x="534" y="946"/>
                        <a:pt x="425" y="1445"/>
                      </a:cubicBezTo>
                      <a:cubicBezTo>
                        <a:pt x="284" y="2162"/>
                        <a:pt x="160" y="2895"/>
                        <a:pt x="19" y="3612"/>
                      </a:cubicBezTo>
                      <a:cubicBezTo>
                        <a:pt x="1" y="3667"/>
                        <a:pt x="48" y="3706"/>
                        <a:pt x="96" y="3706"/>
                      </a:cubicBezTo>
                      <a:cubicBezTo>
                        <a:pt x="129" y="3706"/>
                        <a:pt x="162" y="3688"/>
                        <a:pt x="175" y="3643"/>
                      </a:cubicBezTo>
                      <a:cubicBezTo>
                        <a:pt x="315" y="3004"/>
                        <a:pt x="456" y="2349"/>
                        <a:pt x="612" y="1694"/>
                      </a:cubicBezTo>
                      <a:cubicBezTo>
                        <a:pt x="674" y="1414"/>
                        <a:pt x="721" y="1118"/>
                        <a:pt x="783" y="837"/>
                      </a:cubicBezTo>
                      <a:cubicBezTo>
                        <a:pt x="846" y="588"/>
                        <a:pt x="939" y="323"/>
                        <a:pt x="1157" y="151"/>
                      </a:cubicBezTo>
                      <a:cubicBezTo>
                        <a:pt x="1223" y="98"/>
                        <a:pt x="1189"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3809000" y="3608375"/>
                  <a:ext cx="27925" cy="77850"/>
                </a:xfrm>
                <a:custGeom>
                  <a:avLst/>
                  <a:gdLst/>
                  <a:ahLst/>
                  <a:cxnLst/>
                  <a:rect l="l" t="t" r="r" b="b"/>
                  <a:pathLst>
                    <a:path w="1117" h="3114" extrusionOk="0">
                      <a:moveTo>
                        <a:pt x="1001" y="0"/>
                      </a:moveTo>
                      <a:cubicBezTo>
                        <a:pt x="975" y="0"/>
                        <a:pt x="948" y="13"/>
                        <a:pt x="928" y="42"/>
                      </a:cubicBezTo>
                      <a:cubicBezTo>
                        <a:pt x="398" y="946"/>
                        <a:pt x="118" y="1975"/>
                        <a:pt x="8" y="3020"/>
                      </a:cubicBezTo>
                      <a:cubicBezTo>
                        <a:pt x="1" y="3082"/>
                        <a:pt x="43" y="3113"/>
                        <a:pt x="90" y="3113"/>
                      </a:cubicBezTo>
                      <a:cubicBezTo>
                        <a:pt x="137" y="3113"/>
                        <a:pt x="188" y="3082"/>
                        <a:pt x="195" y="3020"/>
                      </a:cubicBezTo>
                      <a:cubicBezTo>
                        <a:pt x="320" y="2006"/>
                        <a:pt x="663" y="1055"/>
                        <a:pt x="1084" y="136"/>
                      </a:cubicBezTo>
                      <a:cubicBezTo>
                        <a:pt x="1116" y="61"/>
                        <a:pt x="1060" y="0"/>
                        <a:pt x="10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3907400" y="3452725"/>
                  <a:ext cx="397550" cy="357600"/>
                </a:xfrm>
                <a:custGeom>
                  <a:avLst/>
                  <a:gdLst/>
                  <a:ahLst/>
                  <a:cxnLst/>
                  <a:rect l="l" t="t" r="r" b="b"/>
                  <a:pathLst>
                    <a:path w="15902" h="14304" extrusionOk="0">
                      <a:moveTo>
                        <a:pt x="11994" y="1"/>
                      </a:moveTo>
                      <a:cubicBezTo>
                        <a:pt x="10835" y="1"/>
                        <a:pt x="9712" y="602"/>
                        <a:pt x="9089" y="1654"/>
                      </a:cubicBezTo>
                      <a:lnTo>
                        <a:pt x="5083" y="7780"/>
                      </a:lnTo>
                      <a:cubicBezTo>
                        <a:pt x="5083" y="7780"/>
                        <a:pt x="3415" y="6065"/>
                        <a:pt x="1809" y="4772"/>
                      </a:cubicBezTo>
                      <a:lnTo>
                        <a:pt x="1" y="10243"/>
                      </a:lnTo>
                      <a:lnTo>
                        <a:pt x="48" y="10290"/>
                      </a:lnTo>
                      <a:cubicBezTo>
                        <a:pt x="1451" y="11896"/>
                        <a:pt x="3430" y="13766"/>
                        <a:pt x="5286" y="14250"/>
                      </a:cubicBezTo>
                      <a:cubicBezTo>
                        <a:pt x="5427" y="14286"/>
                        <a:pt x="5573" y="14304"/>
                        <a:pt x="5725" y="14304"/>
                      </a:cubicBezTo>
                      <a:cubicBezTo>
                        <a:pt x="8496" y="14304"/>
                        <a:pt x="12847" y="8438"/>
                        <a:pt x="14857" y="5068"/>
                      </a:cubicBezTo>
                      <a:cubicBezTo>
                        <a:pt x="15902" y="3322"/>
                        <a:pt x="15169" y="1061"/>
                        <a:pt x="13298" y="266"/>
                      </a:cubicBezTo>
                      <a:cubicBezTo>
                        <a:pt x="12875" y="87"/>
                        <a:pt x="12432" y="1"/>
                        <a:pt x="119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3907400" y="3443000"/>
                  <a:ext cx="397550" cy="383525"/>
                </a:xfrm>
                <a:custGeom>
                  <a:avLst/>
                  <a:gdLst/>
                  <a:ahLst/>
                  <a:cxnLst/>
                  <a:rect l="l" t="t" r="r" b="b"/>
                  <a:pathLst>
                    <a:path w="15902" h="15341" fill="none" extrusionOk="0">
                      <a:moveTo>
                        <a:pt x="13298" y="655"/>
                      </a:moveTo>
                      <a:cubicBezTo>
                        <a:pt x="15169" y="1450"/>
                        <a:pt x="15902" y="3711"/>
                        <a:pt x="14857" y="5457"/>
                      </a:cubicBezTo>
                      <a:cubicBezTo>
                        <a:pt x="12737" y="9011"/>
                        <a:pt x="8014" y="15340"/>
                        <a:pt x="5286" y="14639"/>
                      </a:cubicBezTo>
                      <a:cubicBezTo>
                        <a:pt x="3430" y="14155"/>
                        <a:pt x="1451" y="12285"/>
                        <a:pt x="48" y="10679"/>
                      </a:cubicBezTo>
                      <a:lnTo>
                        <a:pt x="1" y="10632"/>
                      </a:lnTo>
                      <a:lnTo>
                        <a:pt x="1809" y="5161"/>
                      </a:lnTo>
                      <a:cubicBezTo>
                        <a:pt x="3415" y="6454"/>
                        <a:pt x="5083" y="8169"/>
                        <a:pt x="5083" y="8169"/>
                      </a:cubicBezTo>
                      <a:lnTo>
                        <a:pt x="9089" y="2043"/>
                      </a:lnTo>
                      <a:cubicBezTo>
                        <a:pt x="9947" y="593"/>
                        <a:pt x="11755" y="1"/>
                        <a:pt x="13298" y="655"/>
                      </a:cubicBezTo>
                      <a:close/>
                    </a:path>
                  </a:pathLst>
                </a:custGeom>
                <a:solidFill>
                  <a:schemeClr val="accent4"/>
                </a:solidFill>
                <a:ln w="1550" cap="flat" cmpd="sng">
                  <a:solidFill>
                    <a:schemeClr val="lt1"/>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07" name="Google Shape;507;p37"/>
          <p:cNvGrpSpPr/>
          <p:nvPr/>
        </p:nvGrpSpPr>
        <p:grpSpPr>
          <a:xfrm>
            <a:off x="91450" y="2096137"/>
            <a:ext cx="1578048" cy="2998785"/>
            <a:chOff x="1038225" y="2196300"/>
            <a:chExt cx="1011375" cy="1922175"/>
          </a:xfrm>
        </p:grpSpPr>
        <p:sp>
          <p:nvSpPr>
            <p:cNvPr id="508" name="Google Shape;508;p37"/>
            <p:cNvSpPr/>
            <p:nvPr/>
          </p:nvSpPr>
          <p:spPr>
            <a:xfrm>
              <a:off x="1756100" y="2410200"/>
              <a:ext cx="25375" cy="22350"/>
            </a:xfrm>
            <a:custGeom>
              <a:avLst/>
              <a:gdLst/>
              <a:ahLst/>
              <a:cxnLst/>
              <a:rect l="l" t="t" r="r" b="b"/>
              <a:pathLst>
                <a:path w="1015" h="894" extrusionOk="0">
                  <a:moveTo>
                    <a:pt x="501" y="1"/>
                  </a:moveTo>
                  <a:cubicBezTo>
                    <a:pt x="443" y="1"/>
                    <a:pt x="385" y="11"/>
                    <a:pt x="328" y="34"/>
                  </a:cubicBezTo>
                  <a:cubicBezTo>
                    <a:pt x="110" y="128"/>
                    <a:pt x="1" y="393"/>
                    <a:pt x="94" y="627"/>
                  </a:cubicBezTo>
                  <a:cubicBezTo>
                    <a:pt x="165" y="791"/>
                    <a:pt x="325" y="894"/>
                    <a:pt x="499" y="894"/>
                  </a:cubicBezTo>
                  <a:cubicBezTo>
                    <a:pt x="556" y="894"/>
                    <a:pt x="614" y="883"/>
                    <a:pt x="671" y="860"/>
                  </a:cubicBezTo>
                  <a:cubicBezTo>
                    <a:pt x="905" y="782"/>
                    <a:pt x="1014" y="517"/>
                    <a:pt x="921" y="284"/>
                  </a:cubicBezTo>
                  <a:cubicBezTo>
                    <a:pt x="850" y="106"/>
                    <a:pt x="680"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1749475" y="2378200"/>
              <a:ext cx="29275" cy="34425"/>
            </a:xfrm>
            <a:custGeom>
              <a:avLst/>
              <a:gdLst/>
              <a:ahLst/>
              <a:cxnLst/>
              <a:rect l="l" t="t" r="r" b="b"/>
              <a:pathLst>
                <a:path w="1171" h="1377" extrusionOk="0">
                  <a:moveTo>
                    <a:pt x="401" y="1"/>
                  </a:moveTo>
                  <a:cubicBezTo>
                    <a:pt x="186" y="1"/>
                    <a:pt x="1" y="98"/>
                    <a:pt x="1" y="98"/>
                  </a:cubicBezTo>
                  <a:lnTo>
                    <a:pt x="547" y="1376"/>
                  </a:lnTo>
                  <a:cubicBezTo>
                    <a:pt x="547" y="1376"/>
                    <a:pt x="1170" y="846"/>
                    <a:pt x="905" y="316"/>
                  </a:cubicBezTo>
                  <a:cubicBezTo>
                    <a:pt x="778" y="68"/>
                    <a:pt x="579" y="1"/>
                    <a:pt x="401"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1755325" y="2380775"/>
              <a:ext cx="10950" cy="10425"/>
            </a:xfrm>
            <a:custGeom>
              <a:avLst/>
              <a:gdLst/>
              <a:ahLst/>
              <a:cxnLst/>
              <a:rect l="l" t="t" r="r" b="b"/>
              <a:pathLst>
                <a:path w="438" h="417" extrusionOk="0">
                  <a:moveTo>
                    <a:pt x="381" y="1"/>
                  </a:moveTo>
                  <a:cubicBezTo>
                    <a:pt x="370" y="1"/>
                    <a:pt x="357" y="4"/>
                    <a:pt x="344" y="11"/>
                  </a:cubicBezTo>
                  <a:cubicBezTo>
                    <a:pt x="313" y="26"/>
                    <a:pt x="281" y="42"/>
                    <a:pt x="250" y="58"/>
                  </a:cubicBezTo>
                  <a:cubicBezTo>
                    <a:pt x="219" y="73"/>
                    <a:pt x="188" y="104"/>
                    <a:pt x="157" y="135"/>
                  </a:cubicBezTo>
                  <a:cubicBezTo>
                    <a:pt x="110" y="182"/>
                    <a:pt x="63" y="229"/>
                    <a:pt x="16" y="291"/>
                  </a:cubicBezTo>
                  <a:cubicBezTo>
                    <a:pt x="1" y="307"/>
                    <a:pt x="1" y="338"/>
                    <a:pt x="1" y="354"/>
                  </a:cubicBezTo>
                  <a:cubicBezTo>
                    <a:pt x="1" y="385"/>
                    <a:pt x="16" y="400"/>
                    <a:pt x="48" y="400"/>
                  </a:cubicBezTo>
                  <a:cubicBezTo>
                    <a:pt x="63" y="416"/>
                    <a:pt x="79" y="416"/>
                    <a:pt x="110" y="416"/>
                  </a:cubicBezTo>
                  <a:cubicBezTo>
                    <a:pt x="125" y="400"/>
                    <a:pt x="141" y="400"/>
                    <a:pt x="157" y="385"/>
                  </a:cubicBezTo>
                  <a:cubicBezTo>
                    <a:pt x="157" y="385"/>
                    <a:pt x="157" y="369"/>
                    <a:pt x="157" y="369"/>
                  </a:cubicBezTo>
                  <a:cubicBezTo>
                    <a:pt x="157" y="369"/>
                    <a:pt x="172" y="354"/>
                    <a:pt x="172" y="354"/>
                  </a:cubicBezTo>
                  <a:cubicBezTo>
                    <a:pt x="188" y="338"/>
                    <a:pt x="188" y="323"/>
                    <a:pt x="203" y="307"/>
                  </a:cubicBezTo>
                  <a:cubicBezTo>
                    <a:pt x="235" y="291"/>
                    <a:pt x="250" y="260"/>
                    <a:pt x="281" y="245"/>
                  </a:cubicBezTo>
                  <a:cubicBezTo>
                    <a:pt x="297" y="229"/>
                    <a:pt x="328" y="198"/>
                    <a:pt x="344" y="182"/>
                  </a:cubicBezTo>
                  <a:cubicBezTo>
                    <a:pt x="375" y="151"/>
                    <a:pt x="390" y="135"/>
                    <a:pt x="422" y="104"/>
                  </a:cubicBezTo>
                  <a:cubicBezTo>
                    <a:pt x="437" y="104"/>
                    <a:pt x="437" y="73"/>
                    <a:pt x="437" y="58"/>
                  </a:cubicBezTo>
                  <a:cubicBezTo>
                    <a:pt x="437" y="42"/>
                    <a:pt x="437" y="42"/>
                    <a:pt x="422" y="26"/>
                  </a:cubicBezTo>
                  <a:cubicBezTo>
                    <a:pt x="413" y="8"/>
                    <a:pt x="398" y="1"/>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1663350" y="2424300"/>
              <a:ext cx="105250" cy="133700"/>
            </a:xfrm>
            <a:custGeom>
              <a:avLst/>
              <a:gdLst/>
              <a:ahLst/>
              <a:cxnLst/>
              <a:rect l="l" t="t" r="r" b="b"/>
              <a:pathLst>
                <a:path w="4210" h="5348" extrusionOk="0">
                  <a:moveTo>
                    <a:pt x="967" y="0"/>
                  </a:moveTo>
                  <a:lnTo>
                    <a:pt x="1" y="4802"/>
                  </a:lnTo>
                  <a:lnTo>
                    <a:pt x="4210" y="5347"/>
                  </a:lnTo>
                  <a:cubicBezTo>
                    <a:pt x="4210" y="5347"/>
                    <a:pt x="4210" y="94"/>
                    <a:pt x="4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1610750" y="2483925"/>
              <a:ext cx="72900" cy="76300"/>
            </a:xfrm>
            <a:custGeom>
              <a:avLst/>
              <a:gdLst/>
              <a:ahLst/>
              <a:cxnLst/>
              <a:rect l="l" t="t" r="r" b="b"/>
              <a:pathLst>
                <a:path w="2916" h="3052" extrusionOk="0">
                  <a:moveTo>
                    <a:pt x="2915" y="0"/>
                  </a:moveTo>
                  <a:lnTo>
                    <a:pt x="748" y="296"/>
                  </a:lnTo>
                  <a:lnTo>
                    <a:pt x="0" y="2604"/>
                  </a:lnTo>
                  <a:cubicBezTo>
                    <a:pt x="0" y="2604"/>
                    <a:pt x="2462" y="3051"/>
                    <a:pt x="2861" y="3051"/>
                  </a:cubicBezTo>
                  <a:cubicBezTo>
                    <a:pt x="2896" y="3051"/>
                    <a:pt x="2915" y="3048"/>
                    <a:pt x="2915" y="3040"/>
                  </a:cubicBezTo>
                  <a:lnTo>
                    <a:pt x="2915" y="0"/>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1635675" y="2513550"/>
              <a:ext cx="47575" cy="28075"/>
            </a:xfrm>
            <a:custGeom>
              <a:avLst/>
              <a:gdLst/>
              <a:ahLst/>
              <a:cxnLst/>
              <a:rect l="l" t="t" r="r" b="b"/>
              <a:pathLst>
                <a:path w="1903" h="1123" extrusionOk="0">
                  <a:moveTo>
                    <a:pt x="1" y="0"/>
                  </a:moveTo>
                  <a:lnTo>
                    <a:pt x="1903" y="1122"/>
                  </a:lnTo>
                  <a:lnTo>
                    <a:pt x="1903" y="31"/>
                  </a:lnTo>
                  <a:lnTo>
                    <a:pt x="1" y="0"/>
                  </a:ln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1570600" y="2352875"/>
              <a:ext cx="206200" cy="163625"/>
            </a:xfrm>
            <a:custGeom>
              <a:avLst/>
              <a:gdLst/>
              <a:ahLst/>
              <a:cxnLst/>
              <a:rect l="l" t="t" r="r" b="b"/>
              <a:pathLst>
                <a:path w="8248" h="6545" extrusionOk="0">
                  <a:moveTo>
                    <a:pt x="4308" y="1"/>
                  </a:moveTo>
                  <a:cubicBezTo>
                    <a:pt x="3968" y="1"/>
                    <a:pt x="3624" y="35"/>
                    <a:pt x="3259" y="113"/>
                  </a:cubicBezTo>
                  <a:cubicBezTo>
                    <a:pt x="1746" y="456"/>
                    <a:pt x="577" y="1470"/>
                    <a:pt x="188" y="2639"/>
                  </a:cubicBezTo>
                  <a:cubicBezTo>
                    <a:pt x="156" y="2717"/>
                    <a:pt x="141" y="2795"/>
                    <a:pt x="110" y="2873"/>
                  </a:cubicBezTo>
                  <a:cubicBezTo>
                    <a:pt x="110" y="2904"/>
                    <a:pt x="94" y="2935"/>
                    <a:pt x="94" y="2951"/>
                  </a:cubicBezTo>
                  <a:cubicBezTo>
                    <a:pt x="94" y="2951"/>
                    <a:pt x="94" y="2966"/>
                    <a:pt x="94" y="2966"/>
                  </a:cubicBezTo>
                  <a:cubicBezTo>
                    <a:pt x="94" y="2966"/>
                    <a:pt x="94" y="2982"/>
                    <a:pt x="78" y="2982"/>
                  </a:cubicBezTo>
                  <a:cubicBezTo>
                    <a:pt x="0" y="3372"/>
                    <a:pt x="0" y="3761"/>
                    <a:pt x="94" y="4151"/>
                  </a:cubicBezTo>
                  <a:cubicBezTo>
                    <a:pt x="312" y="5149"/>
                    <a:pt x="1092" y="5913"/>
                    <a:pt x="2105" y="6287"/>
                  </a:cubicBezTo>
                  <a:cubicBezTo>
                    <a:pt x="2167" y="6302"/>
                    <a:pt x="2214" y="6318"/>
                    <a:pt x="2261" y="6334"/>
                  </a:cubicBezTo>
                  <a:cubicBezTo>
                    <a:pt x="2688" y="6469"/>
                    <a:pt x="3145" y="6545"/>
                    <a:pt x="3621" y="6545"/>
                  </a:cubicBezTo>
                  <a:cubicBezTo>
                    <a:pt x="3910" y="6545"/>
                    <a:pt x="4206" y="6517"/>
                    <a:pt x="4506" y="6458"/>
                  </a:cubicBezTo>
                  <a:cubicBezTo>
                    <a:pt x="4568" y="6443"/>
                    <a:pt x="4630" y="6443"/>
                    <a:pt x="4677" y="6427"/>
                  </a:cubicBezTo>
                  <a:cubicBezTo>
                    <a:pt x="6829" y="5944"/>
                    <a:pt x="8247" y="4135"/>
                    <a:pt x="7857" y="2405"/>
                  </a:cubicBezTo>
                  <a:cubicBezTo>
                    <a:pt x="7546" y="1002"/>
                    <a:pt x="6158" y="67"/>
                    <a:pt x="4506" y="4"/>
                  </a:cubicBezTo>
                  <a:cubicBezTo>
                    <a:pt x="4440" y="2"/>
                    <a:pt x="4374" y="1"/>
                    <a:pt x="4308"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1531225" y="2352875"/>
              <a:ext cx="152025" cy="186800"/>
            </a:xfrm>
            <a:custGeom>
              <a:avLst/>
              <a:gdLst/>
              <a:ahLst/>
              <a:cxnLst/>
              <a:rect l="l" t="t" r="r" b="b"/>
              <a:pathLst>
                <a:path w="6081" h="7472" extrusionOk="0">
                  <a:moveTo>
                    <a:pt x="5883" y="1"/>
                  </a:moveTo>
                  <a:cubicBezTo>
                    <a:pt x="5543" y="1"/>
                    <a:pt x="5199" y="35"/>
                    <a:pt x="4834" y="113"/>
                  </a:cubicBezTo>
                  <a:cubicBezTo>
                    <a:pt x="3321" y="456"/>
                    <a:pt x="2152" y="1470"/>
                    <a:pt x="1763" y="2639"/>
                  </a:cubicBezTo>
                  <a:cubicBezTo>
                    <a:pt x="1716" y="2795"/>
                    <a:pt x="1685" y="2904"/>
                    <a:pt x="1669" y="2951"/>
                  </a:cubicBezTo>
                  <a:cubicBezTo>
                    <a:pt x="1669" y="2951"/>
                    <a:pt x="1669" y="2966"/>
                    <a:pt x="1669" y="2966"/>
                  </a:cubicBezTo>
                  <a:cubicBezTo>
                    <a:pt x="1669" y="2966"/>
                    <a:pt x="1669" y="2982"/>
                    <a:pt x="1653" y="2982"/>
                  </a:cubicBezTo>
                  <a:cubicBezTo>
                    <a:pt x="1560" y="3294"/>
                    <a:pt x="1" y="6973"/>
                    <a:pt x="1" y="6973"/>
                  </a:cubicBezTo>
                  <a:lnTo>
                    <a:pt x="3321" y="7409"/>
                  </a:lnTo>
                  <a:lnTo>
                    <a:pt x="3836" y="7472"/>
                  </a:lnTo>
                  <a:lnTo>
                    <a:pt x="3836" y="3278"/>
                  </a:lnTo>
                  <a:cubicBezTo>
                    <a:pt x="5785" y="1781"/>
                    <a:pt x="6081" y="4"/>
                    <a:pt x="6081" y="4"/>
                  </a:cubicBezTo>
                  <a:cubicBezTo>
                    <a:pt x="6015" y="2"/>
                    <a:pt x="5949" y="1"/>
                    <a:pt x="5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1677300" y="2339850"/>
              <a:ext cx="50075" cy="16525"/>
            </a:xfrm>
            <a:custGeom>
              <a:avLst/>
              <a:gdLst/>
              <a:ahLst/>
              <a:cxnLst/>
              <a:rect l="l" t="t" r="r" b="b"/>
              <a:pathLst>
                <a:path w="2003" h="661" extrusionOk="0">
                  <a:moveTo>
                    <a:pt x="1256" y="0"/>
                  </a:moveTo>
                  <a:cubicBezTo>
                    <a:pt x="1208" y="0"/>
                    <a:pt x="1159" y="4"/>
                    <a:pt x="1111" y="11"/>
                  </a:cubicBezTo>
                  <a:cubicBezTo>
                    <a:pt x="705" y="58"/>
                    <a:pt x="378" y="291"/>
                    <a:pt x="66" y="525"/>
                  </a:cubicBezTo>
                  <a:cubicBezTo>
                    <a:pt x="0" y="565"/>
                    <a:pt x="35" y="660"/>
                    <a:pt x="94" y="660"/>
                  </a:cubicBezTo>
                  <a:cubicBezTo>
                    <a:pt x="105" y="660"/>
                    <a:pt x="117" y="657"/>
                    <a:pt x="129" y="650"/>
                  </a:cubicBezTo>
                  <a:cubicBezTo>
                    <a:pt x="425" y="447"/>
                    <a:pt x="721" y="229"/>
                    <a:pt x="1064" y="182"/>
                  </a:cubicBezTo>
                  <a:cubicBezTo>
                    <a:pt x="1118" y="174"/>
                    <a:pt x="1174" y="169"/>
                    <a:pt x="1229" y="169"/>
                  </a:cubicBezTo>
                  <a:cubicBezTo>
                    <a:pt x="1475" y="169"/>
                    <a:pt x="1719" y="256"/>
                    <a:pt x="1859" y="447"/>
                  </a:cubicBezTo>
                  <a:cubicBezTo>
                    <a:pt x="1875" y="464"/>
                    <a:pt x="1894" y="470"/>
                    <a:pt x="1911" y="470"/>
                  </a:cubicBezTo>
                  <a:cubicBezTo>
                    <a:pt x="1961" y="470"/>
                    <a:pt x="2003" y="416"/>
                    <a:pt x="1968" y="369"/>
                  </a:cubicBezTo>
                  <a:cubicBezTo>
                    <a:pt x="1809" y="117"/>
                    <a:pt x="1536" y="0"/>
                    <a:pt x="12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1677000" y="2352250"/>
              <a:ext cx="46125" cy="37750"/>
            </a:xfrm>
            <a:custGeom>
              <a:avLst/>
              <a:gdLst/>
              <a:ahLst/>
              <a:cxnLst/>
              <a:rect l="l" t="t" r="r" b="b"/>
              <a:pathLst>
                <a:path w="1845" h="1510" extrusionOk="0">
                  <a:moveTo>
                    <a:pt x="299" y="0"/>
                  </a:moveTo>
                  <a:cubicBezTo>
                    <a:pt x="241" y="0"/>
                    <a:pt x="183" y="4"/>
                    <a:pt x="125" y="14"/>
                  </a:cubicBezTo>
                  <a:cubicBezTo>
                    <a:pt x="5" y="14"/>
                    <a:pt x="1" y="186"/>
                    <a:pt x="111" y="186"/>
                  </a:cubicBezTo>
                  <a:cubicBezTo>
                    <a:pt x="115" y="186"/>
                    <a:pt x="120" y="186"/>
                    <a:pt x="125" y="185"/>
                  </a:cubicBezTo>
                  <a:cubicBezTo>
                    <a:pt x="164" y="181"/>
                    <a:pt x="201" y="179"/>
                    <a:pt x="239" y="179"/>
                  </a:cubicBezTo>
                  <a:cubicBezTo>
                    <a:pt x="952" y="179"/>
                    <a:pt x="1402" y="871"/>
                    <a:pt x="1668" y="1464"/>
                  </a:cubicBezTo>
                  <a:cubicBezTo>
                    <a:pt x="1685" y="1496"/>
                    <a:pt x="1712" y="1510"/>
                    <a:pt x="1740" y="1510"/>
                  </a:cubicBezTo>
                  <a:cubicBezTo>
                    <a:pt x="1792" y="1510"/>
                    <a:pt x="1845" y="1462"/>
                    <a:pt x="1824" y="1401"/>
                  </a:cubicBezTo>
                  <a:cubicBezTo>
                    <a:pt x="1715" y="1011"/>
                    <a:pt x="1528" y="637"/>
                    <a:pt x="1216" y="372"/>
                  </a:cubicBezTo>
                  <a:cubicBezTo>
                    <a:pt x="964" y="147"/>
                    <a:pt x="633" y="0"/>
                    <a:pt x="2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1675425" y="2410975"/>
              <a:ext cx="7825" cy="13825"/>
            </a:xfrm>
            <a:custGeom>
              <a:avLst/>
              <a:gdLst/>
              <a:ahLst/>
              <a:cxnLst/>
              <a:rect l="l" t="t" r="r" b="b"/>
              <a:pathLst>
                <a:path w="313" h="553" extrusionOk="0">
                  <a:moveTo>
                    <a:pt x="125" y="0"/>
                  </a:moveTo>
                  <a:cubicBezTo>
                    <a:pt x="115" y="0"/>
                    <a:pt x="105" y="1"/>
                    <a:pt x="95" y="3"/>
                  </a:cubicBezTo>
                  <a:cubicBezTo>
                    <a:pt x="32" y="34"/>
                    <a:pt x="1" y="97"/>
                    <a:pt x="17" y="175"/>
                  </a:cubicBezTo>
                  <a:cubicBezTo>
                    <a:pt x="17" y="221"/>
                    <a:pt x="32" y="268"/>
                    <a:pt x="48" y="330"/>
                  </a:cubicBezTo>
                  <a:cubicBezTo>
                    <a:pt x="63" y="362"/>
                    <a:pt x="63" y="393"/>
                    <a:pt x="79" y="424"/>
                  </a:cubicBezTo>
                  <a:cubicBezTo>
                    <a:pt x="95" y="455"/>
                    <a:pt x="110" y="471"/>
                    <a:pt x="126" y="502"/>
                  </a:cubicBezTo>
                  <a:cubicBezTo>
                    <a:pt x="138" y="527"/>
                    <a:pt x="172" y="553"/>
                    <a:pt x="209" y="553"/>
                  </a:cubicBezTo>
                  <a:cubicBezTo>
                    <a:pt x="218" y="553"/>
                    <a:pt x="226" y="552"/>
                    <a:pt x="235" y="549"/>
                  </a:cubicBezTo>
                  <a:cubicBezTo>
                    <a:pt x="250" y="533"/>
                    <a:pt x="266" y="533"/>
                    <a:pt x="282" y="518"/>
                  </a:cubicBezTo>
                  <a:cubicBezTo>
                    <a:pt x="297" y="502"/>
                    <a:pt x="313" y="471"/>
                    <a:pt x="313" y="440"/>
                  </a:cubicBezTo>
                  <a:cubicBezTo>
                    <a:pt x="313" y="424"/>
                    <a:pt x="313" y="393"/>
                    <a:pt x="313" y="362"/>
                  </a:cubicBezTo>
                  <a:cubicBezTo>
                    <a:pt x="313" y="330"/>
                    <a:pt x="313" y="299"/>
                    <a:pt x="297" y="253"/>
                  </a:cubicBezTo>
                  <a:cubicBezTo>
                    <a:pt x="282" y="206"/>
                    <a:pt x="266" y="159"/>
                    <a:pt x="266" y="97"/>
                  </a:cubicBezTo>
                  <a:cubicBezTo>
                    <a:pt x="252" y="42"/>
                    <a:pt x="192" y="0"/>
                    <a:pt x="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1691800" y="2403000"/>
              <a:ext cx="8225" cy="16350"/>
            </a:xfrm>
            <a:custGeom>
              <a:avLst/>
              <a:gdLst/>
              <a:ahLst/>
              <a:cxnLst/>
              <a:rect l="l" t="t" r="r" b="b"/>
              <a:pathLst>
                <a:path w="329" h="654" extrusionOk="0">
                  <a:moveTo>
                    <a:pt x="128" y="0"/>
                  </a:moveTo>
                  <a:cubicBezTo>
                    <a:pt x="116" y="0"/>
                    <a:pt x="105" y="3"/>
                    <a:pt x="94" y="10"/>
                  </a:cubicBezTo>
                  <a:cubicBezTo>
                    <a:pt x="32" y="26"/>
                    <a:pt x="1" y="73"/>
                    <a:pt x="16" y="135"/>
                  </a:cubicBezTo>
                  <a:cubicBezTo>
                    <a:pt x="32" y="213"/>
                    <a:pt x="63" y="291"/>
                    <a:pt x="79" y="369"/>
                  </a:cubicBezTo>
                  <a:cubicBezTo>
                    <a:pt x="79" y="400"/>
                    <a:pt x="94" y="447"/>
                    <a:pt x="94" y="478"/>
                  </a:cubicBezTo>
                  <a:cubicBezTo>
                    <a:pt x="110" y="509"/>
                    <a:pt x="110" y="540"/>
                    <a:pt x="125" y="556"/>
                  </a:cubicBezTo>
                  <a:cubicBezTo>
                    <a:pt x="125" y="572"/>
                    <a:pt x="141" y="587"/>
                    <a:pt x="157" y="603"/>
                  </a:cubicBezTo>
                  <a:cubicBezTo>
                    <a:pt x="169" y="628"/>
                    <a:pt x="192" y="654"/>
                    <a:pt x="217" y="654"/>
                  </a:cubicBezTo>
                  <a:cubicBezTo>
                    <a:pt x="223" y="654"/>
                    <a:pt x="229" y="652"/>
                    <a:pt x="235" y="649"/>
                  </a:cubicBezTo>
                  <a:cubicBezTo>
                    <a:pt x="281" y="649"/>
                    <a:pt x="297" y="618"/>
                    <a:pt x="312" y="587"/>
                  </a:cubicBezTo>
                  <a:cubicBezTo>
                    <a:pt x="328" y="556"/>
                    <a:pt x="328" y="540"/>
                    <a:pt x="328" y="509"/>
                  </a:cubicBezTo>
                  <a:cubicBezTo>
                    <a:pt x="328" y="478"/>
                    <a:pt x="328" y="462"/>
                    <a:pt x="312" y="431"/>
                  </a:cubicBezTo>
                  <a:cubicBezTo>
                    <a:pt x="312" y="384"/>
                    <a:pt x="297" y="353"/>
                    <a:pt x="297" y="307"/>
                  </a:cubicBezTo>
                  <a:cubicBezTo>
                    <a:pt x="266" y="229"/>
                    <a:pt x="250" y="151"/>
                    <a:pt x="219" y="73"/>
                  </a:cubicBezTo>
                  <a:cubicBezTo>
                    <a:pt x="207" y="36"/>
                    <a:pt x="167" y="0"/>
                    <a:pt x="1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1662750" y="2432750"/>
              <a:ext cx="28175" cy="20350"/>
            </a:xfrm>
            <a:custGeom>
              <a:avLst/>
              <a:gdLst/>
              <a:ahLst/>
              <a:cxnLst/>
              <a:rect l="l" t="t" r="r" b="b"/>
              <a:pathLst>
                <a:path w="1127" h="814" extrusionOk="0">
                  <a:moveTo>
                    <a:pt x="69" y="1"/>
                  </a:moveTo>
                  <a:cubicBezTo>
                    <a:pt x="34" y="1"/>
                    <a:pt x="1" y="25"/>
                    <a:pt x="9" y="67"/>
                  </a:cubicBezTo>
                  <a:cubicBezTo>
                    <a:pt x="25" y="177"/>
                    <a:pt x="40" y="286"/>
                    <a:pt x="103" y="395"/>
                  </a:cubicBezTo>
                  <a:cubicBezTo>
                    <a:pt x="149" y="504"/>
                    <a:pt x="243" y="582"/>
                    <a:pt x="336" y="660"/>
                  </a:cubicBezTo>
                  <a:cubicBezTo>
                    <a:pt x="430" y="738"/>
                    <a:pt x="539" y="785"/>
                    <a:pt x="664" y="800"/>
                  </a:cubicBezTo>
                  <a:cubicBezTo>
                    <a:pt x="700" y="809"/>
                    <a:pt x="737" y="813"/>
                    <a:pt x="773" y="813"/>
                  </a:cubicBezTo>
                  <a:cubicBezTo>
                    <a:pt x="862" y="813"/>
                    <a:pt x="950" y="791"/>
                    <a:pt x="1038" y="769"/>
                  </a:cubicBezTo>
                  <a:cubicBezTo>
                    <a:pt x="1127" y="725"/>
                    <a:pt x="1103" y="596"/>
                    <a:pt x="1008" y="596"/>
                  </a:cubicBezTo>
                  <a:cubicBezTo>
                    <a:pt x="1002" y="596"/>
                    <a:pt x="997" y="597"/>
                    <a:pt x="991" y="597"/>
                  </a:cubicBezTo>
                  <a:cubicBezTo>
                    <a:pt x="959" y="602"/>
                    <a:pt x="930" y="604"/>
                    <a:pt x="902" y="604"/>
                  </a:cubicBezTo>
                  <a:cubicBezTo>
                    <a:pt x="835" y="604"/>
                    <a:pt x="777" y="593"/>
                    <a:pt x="711" y="582"/>
                  </a:cubicBezTo>
                  <a:cubicBezTo>
                    <a:pt x="602" y="566"/>
                    <a:pt x="524" y="535"/>
                    <a:pt x="430" y="488"/>
                  </a:cubicBezTo>
                  <a:cubicBezTo>
                    <a:pt x="290" y="395"/>
                    <a:pt x="165" y="223"/>
                    <a:pt x="134" y="52"/>
                  </a:cubicBezTo>
                  <a:cubicBezTo>
                    <a:pt x="127" y="17"/>
                    <a:pt x="98" y="1"/>
                    <a:pt x="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1663750" y="2394525"/>
              <a:ext cx="12500" cy="15375"/>
            </a:xfrm>
            <a:custGeom>
              <a:avLst/>
              <a:gdLst/>
              <a:ahLst/>
              <a:cxnLst/>
              <a:rect l="l" t="t" r="r" b="b"/>
              <a:pathLst>
                <a:path w="500" h="615" extrusionOk="0">
                  <a:moveTo>
                    <a:pt x="418" y="0"/>
                  </a:moveTo>
                  <a:cubicBezTo>
                    <a:pt x="408" y="0"/>
                    <a:pt x="398" y="2"/>
                    <a:pt x="390" y="6"/>
                  </a:cubicBezTo>
                  <a:cubicBezTo>
                    <a:pt x="343" y="22"/>
                    <a:pt x="281" y="38"/>
                    <a:pt x="234" y="69"/>
                  </a:cubicBezTo>
                  <a:cubicBezTo>
                    <a:pt x="187" y="100"/>
                    <a:pt x="156" y="147"/>
                    <a:pt x="109" y="193"/>
                  </a:cubicBezTo>
                  <a:cubicBezTo>
                    <a:pt x="47" y="287"/>
                    <a:pt x="16" y="396"/>
                    <a:pt x="0" y="505"/>
                  </a:cubicBezTo>
                  <a:cubicBezTo>
                    <a:pt x="0" y="568"/>
                    <a:pt x="47" y="614"/>
                    <a:pt x="109" y="614"/>
                  </a:cubicBezTo>
                  <a:cubicBezTo>
                    <a:pt x="156" y="599"/>
                    <a:pt x="187" y="568"/>
                    <a:pt x="203" y="505"/>
                  </a:cubicBezTo>
                  <a:cubicBezTo>
                    <a:pt x="203" y="490"/>
                    <a:pt x="203" y="474"/>
                    <a:pt x="203" y="458"/>
                  </a:cubicBezTo>
                  <a:cubicBezTo>
                    <a:pt x="219" y="443"/>
                    <a:pt x="219" y="427"/>
                    <a:pt x="234" y="396"/>
                  </a:cubicBezTo>
                  <a:cubicBezTo>
                    <a:pt x="234" y="381"/>
                    <a:pt x="250" y="365"/>
                    <a:pt x="250" y="365"/>
                  </a:cubicBezTo>
                  <a:cubicBezTo>
                    <a:pt x="265" y="334"/>
                    <a:pt x="265" y="318"/>
                    <a:pt x="281" y="303"/>
                  </a:cubicBezTo>
                  <a:cubicBezTo>
                    <a:pt x="281" y="303"/>
                    <a:pt x="296" y="287"/>
                    <a:pt x="296" y="287"/>
                  </a:cubicBezTo>
                  <a:cubicBezTo>
                    <a:pt x="296" y="287"/>
                    <a:pt x="312" y="271"/>
                    <a:pt x="312" y="271"/>
                  </a:cubicBezTo>
                  <a:cubicBezTo>
                    <a:pt x="328" y="256"/>
                    <a:pt x="343" y="240"/>
                    <a:pt x="359" y="225"/>
                  </a:cubicBezTo>
                  <a:cubicBezTo>
                    <a:pt x="374" y="209"/>
                    <a:pt x="390" y="193"/>
                    <a:pt x="406" y="178"/>
                  </a:cubicBezTo>
                  <a:cubicBezTo>
                    <a:pt x="406" y="178"/>
                    <a:pt x="421" y="162"/>
                    <a:pt x="421" y="162"/>
                  </a:cubicBezTo>
                  <a:cubicBezTo>
                    <a:pt x="421" y="162"/>
                    <a:pt x="437" y="147"/>
                    <a:pt x="452" y="147"/>
                  </a:cubicBezTo>
                  <a:cubicBezTo>
                    <a:pt x="484" y="115"/>
                    <a:pt x="499" y="84"/>
                    <a:pt x="484" y="38"/>
                  </a:cubicBezTo>
                  <a:cubicBezTo>
                    <a:pt x="472" y="15"/>
                    <a:pt x="444" y="0"/>
                    <a:pt x="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1686750" y="2388950"/>
              <a:ext cx="20450" cy="7075"/>
            </a:xfrm>
            <a:custGeom>
              <a:avLst/>
              <a:gdLst/>
              <a:ahLst/>
              <a:cxnLst/>
              <a:rect l="l" t="t" r="r" b="b"/>
              <a:pathLst>
                <a:path w="818" h="283" extrusionOk="0">
                  <a:moveTo>
                    <a:pt x="217" y="1"/>
                  </a:moveTo>
                  <a:cubicBezTo>
                    <a:pt x="166" y="1"/>
                    <a:pt x="114" y="5"/>
                    <a:pt x="62" y="11"/>
                  </a:cubicBezTo>
                  <a:cubicBezTo>
                    <a:pt x="31" y="11"/>
                    <a:pt x="0" y="73"/>
                    <a:pt x="16" y="105"/>
                  </a:cubicBezTo>
                  <a:cubicBezTo>
                    <a:pt x="16" y="136"/>
                    <a:pt x="47" y="167"/>
                    <a:pt x="94" y="167"/>
                  </a:cubicBezTo>
                  <a:cubicBezTo>
                    <a:pt x="187" y="167"/>
                    <a:pt x="296" y="167"/>
                    <a:pt x="390" y="183"/>
                  </a:cubicBezTo>
                  <a:cubicBezTo>
                    <a:pt x="499" y="214"/>
                    <a:pt x="592" y="229"/>
                    <a:pt x="686" y="276"/>
                  </a:cubicBezTo>
                  <a:cubicBezTo>
                    <a:pt x="697" y="280"/>
                    <a:pt x="707" y="282"/>
                    <a:pt x="717" y="282"/>
                  </a:cubicBezTo>
                  <a:cubicBezTo>
                    <a:pt x="779" y="282"/>
                    <a:pt x="818" y="207"/>
                    <a:pt x="764" y="167"/>
                  </a:cubicBezTo>
                  <a:cubicBezTo>
                    <a:pt x="655" y="89"/>
                    <a:pt x="546" y="42"/>
                    <a:pt x="437" y="27"/>
                  </a:cubicBezTo>
                  <a:cubicBezTo>
                    <a:pt x="363" y="8"/>
                    <a:pt x="290" y="1"/>
                    <a:pt x="2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1570200" y="2443000"/>
              <a:ext cx="33150" cy="33150"/>
            </a:xfrm>
            <a:custGeom>
              <a:avLst/>
              <a:gdLst/>
              <a:ahLst/>
              <a:cxnLst/>
              <a:rect l="l" t="t" r="r" b="b"/>
              <a:pathLst>
                <a:path w="1326" h="1326" extrusionOk="0">
                  <a:moveTo>
                    <a:pt x="889" y="0"/>
                  </a:moveTo>
                  <a:cubicBezTo>
                    <a:pt x="889" y="0"/>
                    <a:pt x="1" y="187"/>
                    <a:pt x="141" y="780"/>
                  </a:cubicBezTo>
                  <a:cubicBezTo>
                    <a:pt x="282" y="1300"/>
                    <a:pt x="1134" y="1326"/>
                    <a:pt x="1298" y="1326"/>
                  </a:cubicBezTo>
                  <a:cubicBezTo>
                    <a:pt x="1316" y="1326"/>
                    <a:pt x="1326" y="1326"/>
                    <a:pt x="1326" y="1326"/>
                  </a:cubicBezTo>
                  <a:lnTo>
                    <a:pt x="889" y="0"/>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1575475" y="2451950"/>
              <a:ext cx="19700" cy="7175"/>
            </a:xfrm>
            <a:custGeom>
              <a:avLst/>
              <a:gdLst/>
              <a:ahLst/>
              <a:cxnLst/>
              <a:rect l="l" t="t" r="r" b="b"/>
              <a:pathLst>
                <a:path w="788" h="287" extrusionOk="0">
                  <a:moveTo>
                    <a:pt x="554" y="1"/>
                  </a:moveTo>
                  <a:cubicBezTo>
                    <a:pt x="507" y="17"/>
                    <a:pt x="445" y="17"/>
                    <a:pt x="382" y="32"/>
                  </a:cubicBezTo>
                  <a:cubicBezTo>
                    <a:pt x="273" y="63"/>
                    <a:pt x="164" y="95"/>
                    <a:pt x="70" y="141"/>
                  </a:cubicBezTo>
                  <a:cubicBezTo>
                    <a:pt x="0" y="169"/>
                    <a:pt x="31" y="286"/>
                    <a:pt x="107" y="286"/>
                  </a:cubicBezTo>
                  <a:cubicBezTo>
                    <a:pt x="115" y="286"/>
                    <a:pt x="124" y="285"/>
                    <a:pt x="133" y="282"/>
                  </a:cubicBezTo>
                  <a:cubicBezTo>
                    <a:pt x="226" y="250"/>
                    <a:pt x="320" y="219"/>
                    <a:pt x="413" y="204"/>
                  </a:cubicBezTo>
                  <a:cubicBezTo>
                    <a:pt x="460" y="188"/>
                    <a:pt x="507" y="188"/>
                    <a:pt x="554" y="188"/>
                  </a:cubicBezTo>
                  <a:cubicBezTo>
                    <a:pt x="585" y="188"/>
                    <a:pt x="616" y="172"/>
                    <a:pt x="647" y="172"/>
                  </a:cubicBezTo>
                  <a:cubicBezTo>
                    <a:pt x="663" y="172"/>
                    <a:pt x="694" y="157"/>
                    <a:pt x="710" y="157"/>
                  </a:cubicBezTo>
                  <a:cubicBezTo>
                    <a:pt x="741" y="157"/>
                    <a:pt x="772" y="141"/>
                    <a:pt x="772" y="110"/>
                  </a:cubicBezTo>
                  <a:cubicBezTo>
                    <a:pt x="788" y="79"/>
                    <a:pt x="756" y="32"/>
                    <a:pt x="725" y="32"/>
                  </a:cubicBezTo>
                  <a:cubicBezTo>
                    <a:pt x="694" y="17"/>
                    <a:pt x="663" y="17"/>
                    <a:pt x="632" y="17"/>
                  </a:cubicBezTo>
                  <a:cubicBezTo>
                    <a:pt x="601" y="17"/>
                    <a:pt x="585" y="1"/>
                    <a:pt x="554" y="1"/>
                  </a:cubicBez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1583450" y="2479975"/>
              <a:ext cx="25375" cy="22350"/>
            </a:xfrm>
            <a:custGeom>
              <a:avLst/>
              <a:gdLst/>
              <a:ahLst/>
              <a:cxnLst/>
              <a:rect l="l" t="t" r="r" b="b"/>
              <a:pathLst>
                <a:path w="1015" h="894" extrusionOk="0">
                  <a:moveTo>
                    <a:pt x="514" y="0"/>
                  </a:moveTo>
                  <a:cubicBezTo>
                    <a:pt x="458" y="0"/>
                    <a:pt x="400" y="11"/>
                    <a:pt x="344" y="34"/>
                  </a:cubicBezTo>
                  <a:cubicBezTo>
                    <a:pt x="110" y="127"/>
                    <a:pt x="1" y="392"/>
                    <a:pt x="94" y="610"/>
                  </a:cubicBezTo>
                  <a:cubicBezTo>
                    <a:pt x="165" y="788"/>
                    <a:pt x="335" y="893"/>
                    <a:pt x="508" y="893"/>
                  </a:cubicBezTo>
                  <a:cubicBezTo>
                    <a:pt x="563" y="893"/>
                    <a:pt x="618" y="882"/>
                    <a:pt x="671" y="860"/>
                  </a:cubicBezTo>
                  <a:cubicBezTo>
                    <a:pt x="905" y="766"/>
                    <a:pt x="1014" y="517"/>
                    <a:pt x="921" y="283"/>
                  </a:cubicBezTo>
                  <a:cubicBezTo>
                    <a:pt x="850" y="106"/>
                    <a:pt x="68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1440825" y="3937600"/>
              <a:ext cx="123175" cy="128650"/>
            </a:xfrm>
            <a:custGeom>
              <a:avLst/>
              <a:gdLst/>
              <a:ahLst/>
              <a:cxnLst/>
              <a:rect l="l" t="t" r="r" b="b"/>
              <a:pathLst>
                <a:path w="4927" h="5146" extrusionOk="0">
                  <a:moveTo>
                    <a:pt x="515" y="1"/>
                  </a:moveTo>
                  <a:lnTo>
                    <a:pt x="0" y="5145"/>
                  </a:lnTo>
                  <a:lnTo>
                    <a:pt x="4396" y="5145"/>
                  </a:lnTo>
                  <a:lnTo>
                    <a:pt x="4926" y="1"/>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1294675" y="4001925"/>
              <a:ext cx="299325" cy="116550"/>
            </a:xfrm>
            <a:custGeom>
              <a:avLst/>
              <a:gdLst/>
              <a:ahLst/>
              <a:cxnLst/>
              <a:rect l="l" t="t" r="r" b="b"/>
              <a:pathLst>
                <a:path w="11973" h="4662" extrusionOk="0">
                  <a:moveTo>
                    <a:pt x="6096" y="0"/>
                  </a:moveTo>
                  <a:cubicBezTo>
                    <a:pt x="6096" y="0"/>
                    <a:pt x="1840" y="1621"/>
                    <a:pt x="0" y="4661"/>
                  </a:cubicBezTo>
                  <a:lnTo>
                    <a:pt x="11973" y="4661"/>
                  </a:lnTo>
                  <a:cubicBezTo>
                    <a:pt x="11973" y="4661"/>
                    <a:pt x="11692" y="2089"/>
                    <a:pt x="10507" y="0"/>
                  </a:cubicBezTo>
                  <a:lnTo>
                    <a:pt x="9899" y="1419"/>
                  </a:lnTo>
                  <a:lnTo>
                    <a:pt x="89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1344250" y="4034175"/>
              <a:ext cx="93400" cy="24600"/>
            </a:xfrm>
            <a:custGeom>
              <a:avLst/>
              <a:gdLst/>
              <a:ahLst/>
              <a:cxnLst/>
              <a:rect l="l" t="t" r="r" b="b"/>
              <a:pathLst>
                <a:path w="3736" h="984" extrusionOk="0">
                  <a:moveTo>
                    <a:pt x="1369" y="0"/>
                  </a:moveTo>
                  <a:cubicBezTo>
                    <a:pt x="1174" y="0"/>
                    <a:pt x="983" y="19"/>
                    <a:pt x="792" y="66"/>
                  </a:cubicBezTo>
                  <a:cubicBezTo>
                    <a:pt x="512" y="144"/>
                    <a:pt x="200" y="269"/>
                    <a:pt x="13" y="487"/>
                  </a:cubicBezTo>
                  <a:cubicBezTo>
                    <a:pt x="0" y="513"/>
                    <a:pt x="18" y="538"/>
                    <a:pt x="43" y="538"/>
                  </a:cubicBezTo>
                  <a:cubicBezTo>
                    <a:pt x="48" y="538"/>
                    <a:pt x="54" y="537"/>
                    <a:pt x="60" y="534"/>
                  </a:cubicBezTo>
                  <a:cubicBezTo>
                    <a:pt x="340" y="472"/>
                    <a:pt x="605" y="331"/>
                    <a:pt x="901" y="285"/>
                  </a:cubicBezTo>
                  <a:cubicBezTo>
                    <a:pt x="1018" y="266"/>
                    <a:pt x="1137" y="257"/>
                    <a:pt x="1257" y="257"/>
                  </a:cubicBezTo>
                  <a:cubicBezTo>
                    <a:pt x="1441" y="257"/>
                    <a:pt x="1626" y="278"/>
                    <a:pt x="1805" y="316"/>
                  </a:cubicBezTo>
                  <a:cubicBezTo>
                    <a:pt x="2398" y="440"/>
                    <a:pt x="2944" y="737"/>
                    <a:pt x="3505" y="971"/>
                  </a:cubicBezTo>
                  <a:cubicBezTo>
                    <a:pt x="3525" y="980"/>
                    <a:pt x="3546" y="984"/>
                    <a:pt x="3564" y="984"/>
                  </a:cubicBezTo>
                  <a:cubicBezTo>
                    <a:pt x="3672" y="984"/>
                    <a:pt x="3736" y="848"/>
                    <a:pt x="3629" y="768"/>
                  </a:cubicBezTo>
                  <a:cubicBezTo>
                    <a:pt x="3053" y="425"/>
                    <a:pt x="2413" y="129"/>
                    <a:pt x="1743" y="20"/>
                  </a:cubicBezTo>
                  <a:cubicBezTo>
                    <a:pt x="1616" y="7"/>
                    <a:pt x="1492"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1381400" y="4012650"/>
              <a:ext cx="83350" cy="31925"/>
            </a:xfrm>
            <a:custGeom>
              <a:avLst/>
              <a:gdLst/>
              <a:ahLst/>
              <a:cxnLst/>
              <a:rect l="l" t="t" r="r" b="b"/>
              <a:pathLst>
                <a:path w="3334" h="1277" extrusionOk="0">
                  <a:moveTo>
                    <a:pt x="820" y="0"/>
                  </a:moveTo>
                  <a:cubicBezTo>
                    <a:pt x="590" y="0"/>
                    <a:pt x="359" y="23"/>
                    <a:pt x="132" y="70"/>
                  </a:cubicBezTo>
                  <a:cubicBezTo>
                    <a:pt x="1" y="99"/>
                    <a:pt x="47" y="307"/>
                    <a:pt x="170" y="307"/>
                  </a:cubicBezTo>
                  <a:cubicBezTo>
                    <a:pt x="178" y="307"/>
                    <a:pt x="186" y="306"/>
                    <a:pt x="195" y="304"/>
                  </a:cubicBezTo>
                  <a:cubicBezTo>
                    <a:pt x="376" y="269"/>
                    <a:pt x="559" y="252"/>
                    <a:pt x="742" y="252"/>
                  </a:cubicBezTo>
                  <a:cubicBezTo>
                    <a:pt x="1613" y="252"/>
                    <a:pt x="2476" y="634"/>
                    <a:pt x="3094" y="1239"/>
                  </a:cubicBezTo>
                  <a:cubicBezTo>
                    <a:pt x="3121" y="1265"/>
                    <a:pt x="3149" y="1276"/>
                    <a:pt x="3177" y="1276"/>
                  </a:cubicBezTo>
                  <a:cubicBezTo>
                    <a:pt x="3263" y="1276"/>
                    <a:pt x="3333" y="1166"/>
                    <a:pt x="3250" y="1083"/>
                  </a:cubicBezTo>
                  <a:cubicBezTo>
                    <a:pt x="2651" y="372"/>
                    <a:pt x="1743"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1774050" y="3937600"/>
              <a:ext cx="136425" cy="128650"/>
            </a:xfrm>
            <a:custGeom>
              <a:avLst/>
              <a:gdLst/>
              <a:ahLst/>
              <a:cxnLst/>
              <a:rect l="l" t="t" r="r" b="b"/>
              <a:pathLst>
                <a:path w="5457" h="5146" extrusionOk="0">
                  <a:moveTo>
                    <a:pt x="0" y="1"/>
                  </a:moveTo>
                  <a:lnTo>
                    <a:pt x="1045" y="5145"/>
                  </a:lnTo>
                  <a:lnTo>
                    <a:pt x="5456" y="5145"/>
                  </a:lnTo>
                  <a:lnTo>
                    <a:pt x="4412" y="1"/>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1774050" y="4001925"/>
              <a:ext cx="275550" cy="116550"/>
            </a:xfrm>
            <a:custGeom>
              <a:avLst/>
              <a:gdLst/>
              <a:ahLst/>
              <a:cxnLst/>
              <a:rect l="l" t="t" r="r" b="b"/>
              <a:pathLst>
                <a:path w="11022" h="4662" extrusionOk="0">
                  <a:moveTo>
                    <a:pt x="514" y="0"/>
                  </a:moveTo>
                  <a:cubicBezTo>
                    <a:pt x="514" y="0"/>
                    <a:pt x="0" y="1949"/>
                    <a:pt x="0" y="4661"/>
                  </a:cubicBezTo>
                  <a:lnTo>
                    <a:pt x="11022" y="4661"/>
                  </a:lnTo>
                  <a:cubicBezTo>
                    <a:pt x="9182" y="1621"/>
                    <a:pt x="4911" y="0"/>
                    <a:pt x="4911" y="0"/>
                  </a:cubicBezTo>
                  <a:lnTo>
                    <a:pt x="2183" y="0"/>
                  </a:lnTo>
                  <a:lnTo>
                    <a:pt x="1294" y="1419"/>
                  </a:lnTo>
                  <a:lnTo>
                    <a:pt x="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1888825" y="4016325"/>
              <a:ext cx="85975" cy="26425"/>
            </a:xfrm>
            <a:custGeom>
              <a:avLst/>
              <a:gdLst/>
              <a:ahLst/>
              <a:cxnLst/>
              <a:rect l="l" t="t" r="r" b="b"/>
              <a:pathLst>
                <a:path w="3439" h="1057" extrusionOk="0">
                  <a:moveTo>
                    <a:pt x="1628" y="1"/>
                  </a:moveTo>
                  <a:cubicBezTo>
                    <a:pt x="1077" y="1"/>
                    <a:pt x="520" y="203"/>
                    <a:pt x="86" y="609"/>
                  </a:cubicBezTo>
                  <a:cubicBezTo>
                    <a:pt x="0" y="682"/>
                    <a:pt x="77" y="794"/>
                    <a:pt x="167" y="794"/>
                  </a:cubicBezTo>
                  <a:cubicBezTo>
                    <a:pt x="192" y="794"/>
                    <a:pt x="218" y="785"/>
                    <a:pt x="242" y="765"/>
                  </a:cubicBezTo>
                  <a:cubicBezTo>
                    <a:pt x="616" y="430"/>
                    <a:pt x="1105" y="234"/>
                    <a:pt x="1601" y="234"/>
                  </a:cubicBezTo>
                  <a:cubicBezTo>
                    <a:pt x="1683" y="234"/>
                    <a:pt x="1765" y="239"/>
                    <a:pt x="1847" y="250"/>
                  </a:cubicBezTo>
                  <a:cubicBezTo>
                    <a:pt x="2393" y="313"/>
                    <a:pt x="2892" y="609"/>
                    <a:pt x="3235" y="1030"/>
                  </a:cubicBezTo>
                  <a:cubicBezTo>
                    <a:pt x="3253" y="1048"/>
                    <a:pt x="3276" y="1056"/>
                    <a:pt x="3298" y="1056"/>
                  </a:cubicBezTo>
                  <a:cubicBezTo>
                    <a:pt x="3368" y="1056"/>
                    <a:pt x="3438" y="976"/>
                    <a:pt x="3391" y="905"/>
                  </a:cubicBezTo>
                  <a:cubicBezTo>
                    <a:pt x="2970" y="304"/>
                    <a:pt x="2303" y="1"/>
                    <a:pt x="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1922175" y="4043500"/>
              <a:ext cx="86450" cy="15275"/>
            </a:xfrm>
            <a:custGeom>
              <a:avLst/>
              <a:gdLst/>
              <a:ahLst/>
              <a:cxnLst/>
              <a:rect l="l" t="t" r="r" b="b"/>
              <a:pathLst>
                <a:path w="3458" h="611" extrusionOk="0">
                  <a:moveTo>
                    <a:pt x="1785" y="1"/>
                  </a:moveTo>
                  <a:cubicBezTo>
                    <a:pt x="1204" y="1"/>
                    <a:pt x="621" y="146"/>
                    <a:pt x="108" y="410"/>
                  </a:cubicBezTo>
                  <a:cubicBezTo>
                    <a:pt x="1" y="464"/>
                    <a:pt x="67" y="610"/>
                    <a:pt x="166" y="610"/>
                  </a:cubicBezTo>
                  <a:cubicBezTo>
                    <a:pt x="183" y="610"/>
                    <a:pt x="200" y="606"/>
                    <a:pt x="217" y="598"/>
                  </a:cubicBezTo>
                  <a:cubicBezTo>
                    <a:pt x="693" y="356"/>
                    <a:pt x="1211" y="243"/>
                    <a:pt x="1731" y="243"/>
                  </a:cubicBezTo>
                  <a:cubicBezTo>
                    <a:pt x="2252" y="243"/>
                    <a:pt x="2774" y="356"/>
                    <a:pt x="3257" y="566"/>
                  </a:cubicBezTo>
                  <a:cubicBezTo>
                    <a:pt x="3275" y="576"/>
                    <a:pt x="3292" y="581"/>
                    <a:pt x="3309" y="581"/>
                  </a:cubicBezTo>
                  <a:cubicBezTo>
                    <a:pt x="3396" y="581"/>
                    <a:pt x="3458" y="463"/>
                    <a:pt x="3366" y="410"/>
                  </a:cubicBezTo>
                  <a:cubicBezTo>
                    <a:pt x="2882" y="130"/>
                    <a:pt x="2334"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1346900" y="2845600"/>
              <a:ext cx="606825" cy="1135675"/>
            </a:xfrm>
            <a:custGeom>
              <a:avLst/>
              <a:gdLst/>
              <a:ahLst/>
              <a:cxnLst/>
              <a:rect l="l" t="t" r="r" b="b"/>
              <a:pathLst>
                <a:path w="24273" h="45427" extrusionOk="0">
                  <a:moveTo>
                    <a:pt x="5067" y="0"/>
                  </a:moveTo>
                  <a:cubicBezTo>
                    <a:pt x="5067" y="0"/>
                    <a:pt x="4615" y="546"/>
                    <a:pt x="4147" y="1621"/>
                  </a:cubicBezTo>
                  <a:cubicBezTo>
                    <a:pt x="3710" y="2588"/>
                    <a:pt x="3274" y="3975"/>
                    <a:pt x="3118" y="5768"/>
                  </a:cubicBezTo>
                  <a:cubicBezTo>
                    <a:pt x="2791" y="9587"/>
                    <a:pt x="0" y="45427"/>
                    <a:pt x="0" y="45427"/>
                  </a:cubicBezTo>
                  <a:lnTo>
                    <a:pt x="10242" y="45427"/>
                  </a:lnTo>
                  <a:lnTo>
                    <a:pt x="10585" y="14233"/>
                  </a:lnTo>
                  <a:lnTo>
                    <a:pt x="14451" y="45427"/>
                  </a:lnTo>
                  <a:lnTo>
                    <a:pt x="24273" y="45427"/>
                  </a:lnTo>
                  <a:cubicBezTo>
                    <a:pt x="24273" y="45427"/>
                    <a:pt x="19752" y="12315"/>
                    <a:pt x="19159" y="8870"/>
                  </a:cubicBezTo>
                  <a:cubicBezTo>
                    <a:pt x="18567" y="5409"/>
                    <a:pt x="17850" y="2915"/>
                    <a:pt x="14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1450550" y="2845600"/>
              <a:ext cx="250625" cy="40550"/>
            </a:xfrm>
            <a:custGeom>
              <a:avLst/>
              <a:gdLst/>
              <a:ahLst/>
              <a:cxnLst/>
              <a:rect l="l" t="t" r="r" b="b"/>
              <a:pathLst>
                <a:path w="10025" h="1622" extrusionOk="0">
                  <a:moveTo>
                    <a:pt x="921" y="0"/>
                  </a:moveTo>
                  <a:cubicBezTo>
                    <a:pt x="921" y="0"/>
                    <a:pt x="469" y="546"/>
                    <a:pt x="1" y="1621"/>
                  </a:cubicBezTo>
                  <a:lnTo>
                    <a:pt x="10025" y="0"/>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1542150" y="2966400"/>
              <a:ext cx="69400" cy="1014875"/>
            </a:xfrm>
            <a:custGeom>
              <a:avLst/>
              <a:gdLst/>
              <a:ahLst/>
              <a:cxnLst/>
              <a:rect l="l" t="t" r="r" b="b"/>
              <a:pathLst>
                <a:path w="2776" h="40595" extrusionOk="0">
                  <a:moveTo>
                    <a:pt x="0" y="1"/>
                  </a:moveTo>
                  <a:lnTo>
                    <a:pt x="1294" y="2838"/>
                  </a:lnTo>
                  <a:cubicBezTo>
                    <a:pt x="1294" y="2838"/>
                    <a:pt x="733" y="40595"/>
                    <a:pt x="873" y="40595"/>
                  </a:cubicBezTo>
                  <a:lnTo>
                    <a:pt x="2432" y="40595"/>
                  </a:lnTo>
                  <a:lnTo>
                    <a:pt x="2775" y="9401"/>
                  </a:lnTo>
                  <a:lnTo>
                    <a:pt x="1762" y="2760"/>
                  </a:lnTo>
                  <a:lnTo>
                    <a:pt x="0" y="1"/>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1643450" y="2858250"/>
              <a:ext cx="131825" cy="68100"/>
            </a:xfrm>
            <a:custGeom>
              <a:avLst/>
              <a:gdLst/>
              <a:ahLst/>
              <a:cxnLst/>
              <a:rect l="l" t="t" r="r" b="b"/>
              <a:pathLst>
                <a:path w="5273" h="2724" extrusionOk="0">
                  <a:moveTo>
                    <a:pt x="134" y="0"/>
                  </a:moveTo>
                  <a:cubicBezTo>
                    <a:pt x="72" y="0"/>
                    <a:pt x="1" y="79"/>
                    <a:pt x="33" y="164"/>
                  </a:cubicBezTo>
                  <a:cubicBezTo>
                    <a:pt x="672" y="1645"/>
                    <a:pt x="2215" y="2627"/>
                    <a:pt x="3805" y="2721"/>
                  </a:cubicBezTo>
                  <a:cubicBezTo>
                    <a:pt x="3851" y="2723"/>
                    <a:pt x="3897" y="2723"/>
                    <a:pt x="3942" y="2723"/>
                  </a:cubicBezTo>
                  <a:cubicBezTo>
                    <a:pt x="4349" y="2723"/>
                    <a:pt x="4754" y="2662"/>
                    <a:pt x="5146" y="2550"/>
                  </a:cubicBezTo>
                  <a:cubicBezTo>
                    <a:pt x="5273" y="2507"/>
                    <a:pt x="5234" y="2325"/>
                    <a:pt x="5122" y="2325"/>
                  </a:cubicBezTo>
                  <a:cubicBezTo>
                    <a:pt x="5110" y="2325"/>
                    <a:pt x="5097" y="2327"/>
                    <a:pt x="5084" y="2331"/>
                  </a:cubicBezTo>
                  <a:cubicBezTo>
                    <a:pt x="4739" y="2430"/>
                    <a:pt x="4384" y="2477"/>
                    <a:pt x="4029" y="2477"/>
                  </a:cubicBezTo>
                  <a:cubicBezTo>
                    <a:pt x="2875" y="2477"/>
                    <a:pt x="1720" y="1977"/>
                    <a:pt x="921" y="1131"/>
                  </a:cubicBezTo>
                  <a:cubicBezTo>
                    <a:pt x="625" y="819"/>
                    <a:pt x="391" y="461"/>
                    <a:pt x="204" y="55"/>
                  </a:cubicBezTo>
                  <a:cubicBezTo>
                    <a:pt x="190" y="16"/>
                    <a:pt x="163" y="0"/>
                    <a:pt x="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1431275" y="2862175"/>
              <a:ext cx="72550" cy="75125"/>
            </a:xfrm>
            <a:custGeom>
              <a:avLst/>
              <a:gdLst/>
              <a:ahLst/>
              <a:cxnLst/>
              <a:rect l="l" t="t" r="r" b="b"/>
              <a:pathLst>
                <a:path w="2902" h="3005" extrusionOk="0">
                  <a:moveTo>
                    <a:pt x="2797" y="1"/>
                  </a:moveTo>
                  <a:cubicBezTo>
                    <a:pt x="2764" y="1"/>
                    <a:pt x="2733" y="21"/>
                    <a:pt x="2721" y="70"/>
                  </a:cubicBezTo>
                  <a:cubicBezTo>
                    <a:pt x="2534" y="709"/>
                    <a:pt x="2237" y="1317"/>
                    <a:pt x="1770" y="1816"/>
                  </a:cubicBezTo>
                  <a:cubicBezTo>
                    <a:pt x="1318" y="2299"/>
                    <a:pt x="741" y="2673"/>
                    <a:pt x="86" y="2845"/>
                  </a:cubicBezTo>
                  <a:cubicBezTo>
                    <a:pt x="1" y="2873"/>
                    <a:pt x="19" y="3005"/>
                    <a:pt x="105" y="3005"/>
                  </a:cubicBezTo>
                  <a:cubicBezTo>
                    <a:pt x="114" y="3005"/>
                    <a:pt x="123" y="3003"/>
                    <a:pt x="133" y="3000"/>
                  </a:cubicBezTo>
                  <a:cubicBezTo>
                    <a:pt x="1458" y="2658"/>
                    <a:pt x="2689" y="1520"/>
                    <a:pt x="2892" y="116"/>
                  </a:cubicBezTo>
                  <a:cubicBezTo>
                    <a:pt x="2902" y="50"/>
                    <a:pt x="2847" y="1"/>
                    <a:pt x="2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1038225" y="2359975"/>
              <a:ext cx="454075" cy="492275"/>
            </a:xfrm>
            <a:custGeom>
              <a:avLst/>
              <a:gdLst/>
              <a:ahLst/>
              <a:cxnLst/>
              <a:rect l="l" t="t" r="r" b="b"/>
              <a:pathLst>
                <a:path w="18163" h="19691" extrusionOk="0">
                  <a:moveTo>
                    <a:pt x="3950" y="1"/>
                  </a:moveTo>
                  <a:cubicBezTo>
                    <a:pt x="3104" y="1"/>
                    <a:pt x="3228" y="3727"/>
                    <a:pt x="3228" y="3727"/>
                  </a:cubicBezTo>
                  <a:cubicBezTo>
                    <a:pt x="3228" y="3727"/>
                    <a:pt x="2662" y="158"/>
                    <a:pt x="1964" y="158"/>
                  </a:cubicBezTo>
                  <a:cubicBezTo>
                    <a:pt x="1938" y="158"/>
                    <a:pt x="1913" y="163"/>
                    <a:pt x="1887" y="172"/>
                  </a:cubicBezTo>
                  <a:cubicBezTo>
                    <a:pt x="1139" y="453"/>
                    <a:pt x="1887" y="2776"/>
                    <a:pt x="1887" y="2776"/>
                  </a:cubicBezTo>
                  <a:cubicBezTo>
                    <a:pt x="1887" y="2776"/>
                    <a:pt x="1034" y="1750"/>
                    <a:pt x="567" y="1750"/>
                  </a:cubicBezTo>
                  <a:cubicBezTo>
                    <a:pt x="491" y="1750"/>
                    <a:pt x="425" y="1777"/>
                    <a:pt x="375" y="1840"/>
                  </a:cubicBezTo>
                  <a:cubicBezTo>
                    <a:pt x="1" y="2293"/>
                    <a:pt x="1030" y="3431"/>
                    <a:pt x="1513" y="4491"/>
                  </a:cubicBezTo>
                  <a:cubicBezTo>
                    <a:pt x="1996" y="5551"/>
                    <a:pt x="2651" y="6813"/>
                    <a:pt x="4241" y="6938"/>
                  </a:cubicBezTo>
                  <a:cubicBezTo>
                    <a:pt x="4241" y="6938"/>
                    <a:pt x="3447" y="19690"/>
                    <a:pt x="10090" y="19690"/>
                  </a:cubicBezTo>
                  <a:cubicBezTo>
                    <a:pt x="10094" y="19690"/>
                    <a:pt x="10098" y="19690"/>
                    <a:pt x="10102" y="19690"/>
                  </a:cubicBezTo>
                  <a:cubicBezTo>
                    <a:pt x="12082" y="19674"/>
                    <a:pt x="13766" y="18474"/>
                    <a:pt x="15060" y="17009"/>
                  </a:cubicBezTo>
                  <a:cubicBezTo>
                    <a:pt x="15668" y="16323"/>
                    <a:pt x="16198" y="15590"/>
                    <a:pt x="16634" y="14889"/>
                  </a:cubicBezTo>
                  <a:cubicBezTo>
                    <a:pt x="17585" y="13376"/>
                    <a:pt x="18115" y="12083"/>
                    <a:pt x="18146" y="11989"/>
                  </a:cubicBezTo>
                  <a:lnTo>
                    <a:pt x="18162" y="11973"/>
                  </a:lnTo>
                  <a:lnTo>
                    <a:pt x="18162" y="6486"/>
                  </a:lnTo>
                  <a:cubicBezTo>
                    <a:pt x="18088" y="6478"/>
                    <a:pt x="18014" y="6474"/>
                    <a:pt x="17938" y="6474"/>
                  </a:cubicBezTo>
                  <a:cubicBezTo>
                    <a:pt x="16257" y="6474"/>
                    <a:pt x="14003" y="8402"/>
                    <a:pt x="12347" y="10087"/>
                  </a:cubicBezTo>
                  <a:cubicBezTo>
                    <a:pt x="11069" y="11381"/>
                    <a:pt x="10165" y="12535"/>
                    <a:pt x="10165" y="12535"/>
                  </a:cubicBezTo>
                  <a:lnTo>
                    <a:pt x="7826" y="5067"/>
                  </a:lnTo>
                  <a:cubicBezTo>
                    <a:pt x="7639" y="4459"/>
                    <a:pt x="7078" y="4039"/>
                    <a:pt x="6439" y="4039"/>
                  </a:cubicBezTo>
                  <a:lnTo>
                    <a:pt x="5550" y="4039"/>
                  </a:lnTo>
                  <a:cubicBezTo>
                    <a:pt x="5550" y="4039"/>
                    <a:pt x="5820" y="1026"/>
                    <a:pt x="5111" y="1026"/>
                  </a:cubicBezTo>
                  <a:cubicBezTo>
                    <a:pt x="5097" y="1026"/>
                    <a:pt x="5082" y="1027"/>
                    <a:pt x="5067" y="1030"/>
                  </a:cubicBezTo>
                  <a:cubicBezTo>
                    <a:pt x="4740" y="1077"/>
                    <a:pt x="4553" y="1560"/>
                    <a:pt x="4459" y="2105"/>
                  </a:cubicBezTo>
                  <a:cubicBezTo>
                    <a:pt x="4490" y="1123"/>
                    <a:pt x="4444" y="32"/>
                    <a:pt x="3960" y="1"/>
                  </a:cubicBezTo>
                  <a:cubicBezTo>
                    <a:pt x="3957" y="1"/>
                    <a:pt x="3953" y="1"/>
                    <a:pt x="3950"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1282175" y="2655525"/>
              <a:ext cx="30000" cy="59900"/>
            </a:xfrm>
            <a:custGeom>
              <a:avLst/>
              <a:gdLst/>
              <a:ahLst/>
              <a:cxnLst/>
              <a:rect l="l" t="t" r="r" b="b"/>
              <a:pathLst>
                <a:path w="1200" h="2396" extrusionOk="0">
                  <a:moveTo>
                    <a:pt x="122" y="1"/>
                  </a:moveTo>
                  <a:cubicBezTo>
                    <a:pt x="64" y="1"/>
                    <a:pt x="1" y="61"/>
                    <a:pt x="33" y="136"/>
                  </a:cubicBezTo>
                  <a:cubicBezTo>
                    <a:pt x="407" y="853"/>
                    <a:pt x="703" y="1586"/>
                    <a:pt x="984" y="2334"/>
                  </a:cubicBezTo>
                  <a:cubicBezTo>
                    <a:pt x="1002" y="2376"/>
                    <a:pt x="1041" y="2395"/>
                    <a:pt x="1079" y="2395"/>
                  </a:cubicBezTo>
                  <a:cubicBezTo>
                    <a:pt x="1140" y="2395"/>
                    <a:pt x="1199" y="2348"/>
                    <a:pt x="1171" y="2272"/>
                  </a:cubicBezTo>
                  <a:cubicBezTo>
                    <a:pt x="937" y="1492"/>
                    <a:pt x="594" y="744"/>
                    <a:pt x="189" y="42"/>
                  </a:cubicBezTo>
                  <a:cubicBezTo>
                    <a:pt x="174" y="13"/>
                    <a:pt x="149" y="1"/>
                    <a:pt x="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1081650" y="2419225"/>
              <a:ext cx="21425" cy="64450"/>
            </a:xfrm>
            <a:custGeom>
              <a:avLst/>
              <a:gdLst/>
              <a:ahLst/>
              <a:cxnLst/>
              <a:rect l="l" t="t" r="r" b="b"/>
              <a:pathLst>
                <a:path w="857" h="2578" extrusionOk="0">
                  <a:moveTo>
                    <a:pt x="100" y="1"/>
                  </a:moveTo>
                  <a:cubicBezTo>
                    <a:pt x="53" y="1"/>
                    <a:pt x="0" y="44"/>
                    <a:pt x="10" y="110"/>
                  </a:cubicBezTo>
                  <a:cubicBezTo>
                    <a:pt x="119" y="951"/>
                    <a:pt x="321" y="1778"/>
                    <a:pt x="696" y="2542"/>
                  </a:cubicBezTo>
                  <a:cubicBezTo>
                    <a:pt x="706" y="2567"/>
                    <a:pt x="727" y="2577"/>
                    <a:pt x="751" y="2577"/>
                  </a:cubicBezTo>
                  <a:cubicBezTo>
                    <a:pt x="800" y="2577"/>
                    <a:pt x="857" y="2532"/>
                    <a:pt x="836" y="2479"/>
                  </a:cubicBezTo>
                  <a:cubicBezTo>
                    <a:pt x="555" y="1700"/>
                    <a:pt x="306" y="889"/>
                    <a:pt x="166" y="63"/>
                  </a:cubicBezTo>
                  <a:cubicBezTo>
                    <a:pt x="159" y="19"/>
                    <a:pt x="131" y="1"/>
                    <a:pt x="1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1141500" y="2416775"/>
              <a:ext cx="10025" cy="58200"/>
            </a:xfrm>
            <a:custGeom>
              <a:avLst/>
              <a:gdLst/>
              <a:ahLst/>
              <a:cxnLst/>
              <a:rect l="l" t="t" r="r" b="b"/>
              <a:pathLst>
                <a:path w="401" h="2328" extrusionOk="0">
                  <a:moveTo>
                    <a:pt x="296" y="1"/>
                  </a:moveTo>
                  <a:cubicBezTo>
                    <a:pt x="267" y="1"/>
                    <a:pt x="241" y="16"/>
                    <a:pt x="235" y="52"/>
                  </a:cubicBezTo>
                  <a:cubicBezTo>
                    <a:pt x="157" y="426"/>
                    <a:pt x="94" y="784"/>
                    <a:pt x="63" y="1159"/>
                  </a:cubicBezTo>
                  <a:cubicBezTo>
                    <a:pt x="48" y="1346"/>
                    <a:pt x="32" y="1533"/>
                    <a:pt x="32" y="1704"/>
                  </a:cubicBezTo>
                  <a:cubicBezTo>
                    <a:pt x="16" y="1891"/>
                    <a:pt x="1" y="2094"/>
                    <a:pt x="48" y="2281"/>
                  </a:cubicBezTo>
                  <a:cubicBezTo>
                    <a:pt x="55" y="2312"/>
                    <a:pt x="87" y="2328"/>
                    <a:pt x="118" y="2328"/>
                  </a:cubicBezTo>
                  <a:cubicBezTo>
                    <a:pt x="149" y="2328"/>
                    <a:pt x="180" y="2312"/>
                    <a:pt x="188" y="2281"/>
                  </a:cubicBezTo>
                  <a:cubicBezTo>
                    <a:pt x="219" y="2109"/>
                    <a:pt x="203" y="1922"/>
                    <a:pt x="219" y="1751"/>
                  </a:cubicBezTo>
                  <a:cubicBezTo>
                    <a:pt x="219" y="1564"/>
                    <a:pt x="235" y="1392"/>
                    <a:pt x="235" y="1205"/>
                  </a:cubicBezTo>
                  <a:cubicBezTo>
                    <a:pt x="266" y="831"/>
                    <a:pt x="313" y="473"/>
                    <a:pt x="390" y="98"/>
                  </a:cubicBezTo>
                  <a:cubicBezTo>
                    <a:pt x="400" y="41"/>
                    <a:pt x="344"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1117350" y="2440950"/>
              <a:ext cx="4300" cy="37925"/>
            </a:xfrm>
            <a:custGeom>
              <a:avLst/>
              <a:gdLst/>
              <a:ahLst/>
              <a:cxnLst/>
              <a:rect l="l" t="t" r="r" b="b"/>
              <a:pathLst>
                <a:path w="172" h="1517" extrusionOk="0">
                  <a:moveTo>
                    <a:pt x="133" y="1"/>
                  </a:moveTo>
                  <a:cubicBezTo>
                    <a:pt x="113" y="1"/>
                    <a:pt x="94" y="12"/>
                    <a:pt x="94" y="36"/>
                  </a:cubicBezTo>
                  <a:lnTo>
                    <a:pt x="47" y="753"/>
                  </a:lnTo>
                  <a:cubicBezTo>
                    <a:pt x="31" y="877"/>
                    <a:pt x="31" y="1002"/>
                    <a:pt x="16" y="1127"/>
                  </a:cubicBezTo>
                  <a:cubicBezTo>
                    <a:pt x="16" y="1236"/>
                    <a:pt x="0" y="1361"/>
                    <a:pt x="16" y="1470"/>
                  </a:cubicBezTo>
                  <a:cubicBezTo>
                    <a:pt x="24" y="1501"/>
                    <a:pt x="51" y="1517"/>
                    <a:pt x="78" y="1517"/>
                  </a:cubicBezTo>
                  <a:cubicBezTo>
                    <a:pt x="105" y="1517"/>
                    <a:pt x="133" y="1501"/>
                    <a:pt x="141" y="1470"/>
                  </a:cubicBezTo>
                  <a:cubicBezTo>
                    <a:pt x="172" y="1361"/>
                    <a:pt x="156" y="1236"/>
                    <a:pt x="156" y="1127"/>
                  </a:cubicBezTo>
                  <a:cubicBezTo>
                    <a:pt x="156" y="1002"/>
                    <a:pt x="156" y="877"/>
                    <a:pt x="156" y="753"/>
                  </a:cubicBezTo>
                  <a:cubicBezTo>
                    <a:pt x="172" y="519"/>
                    <a:pt x="172" y="285"/>
                    <a:pt x="172" y="36"/>
                  </a:cubicBezTo>
                  <a:cubicBezTo>
                    <a:pt x="172" y="12"/>
                    <a:pt x="152"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1141900" y="2550950"/>
              <a:ext cx="123575" cy="115775"/>
            </a:xfrm>
            <a:custGeom>
              <a:avLst/>
              <a:gdLst/>
              <a:ahLst/>
              <a:cxnLst/>
              <a:rect l="l" t="t" r="r" b="b"/>
              <a:pathLst>
                <a:path w="4943" h="4631" extrusionOk="0">
                  <a:moveTo>
                    <a:pt x="4755" y="1"/>
                  </a:moveTo>
                  <a:lnTo>
                    <a:pt x="0" y="4069"/>
                  </a:lnTo>
                  <a:lnTo>
                    <a:pt x="187" y="4631"/>
                  </a:lnTo>
                  <a:lnTo>
                    <a:pt x="4942" y="562"/>
                  </a:lnTo>
                  <a:lnTo>
                    <a:pt x="4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1149300" y="2583300"/>
              <a:ext cx="123575" cy="102925"/>
            </a:xfrm>
            <a:custGeom>
              <a:avLst/>
              <a:gdLst/>
              <a:ahLst/>
              <a:cxnLst/>
              <a:rect l="l" t="t" r="r" b="b"/>
              <a:pathLst>
                <a:path w="4943" h="4117" extrusionOk="0">
                  <a:moveTo>
                    <a:pt x="4755" y="1"/>
                  </a:moveTo>
                  <a:lnTo>
                    <a:pt x="1" y="3555"/>
                  </a:lnTo>
                  <a:lnTo>
                    <a:pt x="188" y="4116"/>
                  </a:lnTo>
                  <a:lnTo>
                    <a:pt x="4942" y="577"/>
                  </a:lnTo>
                  <a:lnTo>
                    <a:pt x="4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1346900" y="2521800"/>
              <a:ext cx="145400" cy="276650"/>
            </a:xfrm>
            <a:custGeom>
              <a:avLst/>
              <a:gdLst/>
              <a:ahLst/>
              <a:cxnLst/>
              <a:rect l="l" t="t" r="r" b="b"/>
              <a:pathLst>
                <a:path w="5816" h="11066" extrusionOk="0">
                  <a:moveTo>
                    <a:pt x="5591" y="1"/>
                  </a:moveTo>
                  <a:cubicBezTo>
                    <a:pt x="3910" y="1"/>
                    <a:pt x="1656" y="1929"/>
                    <a:pt x="0" y="3614"/>
                  </a:cubicBezTo>
                  <a:lnTo>
                    <a:pt x="2713" y="10536"/>
                  </a:lnTo>
                  <a:lnTo>
                    <a:pt x="2915" y="11066"/>
                  </a:lnTo>
                  <a:lnTo>
                    <a:pt x="4287" y="8416"/>
                  </a:lnTo>
                  <a:lnTo>
                    <a:pt x="5799" y="5516"/>
                  </a:lnTo>
                  <a:lnTo>
                    <a:pt x="5815" y="5500"/>
                  </a:lnTo>
                  <a:lnTo>
                    <a:pt x="5815" y="13"/>
                  </a:lnTo>
                  <a:cubicBezTo>
                    <a:pt x="5741" y="5"/>
                    <a:pt x="5667" y="1"/>
                    <a:pt x="5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1408850" y="2586025"/>
              <a:ext cx="53425" cy="196450"/>
            </a:xfrm>
            <a:custGeom>
              <a:avLst/>
              <a:gdLst/>
              <a:ahLst/>
              <a:cxnLst/>
              <a:rect l="l" t="t" r="r" b="b"/>
              <a:pathLst>
                <a:path w="2137" h="7858" extrusionOk="0">
                  <a:moveTo>
                    <a:pt x="2137" y="1"/>
                  </a:moveTo>
                  <a:lnTo>
                    <a:pt x="2137" y="1"/>
                  </a:lnTo>
                  <a:cubicBezTo>
                    <a:pt x="1" y="2916"/>
                    <a:pt x="765" y="7858"/>
                    <a:pt x="765" y="7858"/>
                  </a:cubicBezTo>
                  <a:lnTo>
                    <a:pt x="1638" y="6205"/>
                  </a:lnTo>
                  <a:lnTo>
                    <a:pt x="2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1346900" y="2612150"/>
              <a:ext cx="67825" cy="186300"/>
            </a:xfrm>
            <a:custGeom>
              <a:avLst/>
              <a:gdLst/>
              <a:ahLst/>
              <a:cxnLst/>
              <a:rect l="l" t="t" r="r" b="b"/>
              <a:pathLst>
                <a:path w="2713" h="7452" extrusionOk="0">
                  <a:moveTo>
                    <a:pt x="0" y="0"/>
                  </a:moveTo>
                  <a:lnTo>
                    <a:pt x="2214" y="7452"/>
                  </a:lnTo>
                  <a:lnTo>
                    <a:pt x="2713" y="692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1171125" y="2196300"/>
              <a:ext cx="14825" cy="264650"/>
            </a:xfrm>
            <a:custGeom>
              <a:avLst/>
              <a:gdLst/>
              <a:ahLst/>
              <a:cxnLst/>
              <a:rect l="l" t="t" r="r" b="b"/>
              <a:pathLst>
                <a:path w="593" h="10586" extrusionOk="0">
                  <a:moveTo>
                    <a:pt x="1" y="0"/>
                  </a:moveTo>
                  <a:lnTo>
                    <a:pt x="1" y="10586"/>
                  </a:lnTo>
                  <a:lnTo>
                    <a:pt x="593" y="10586"/>
                  </a:lnTo>
                  <a:lnTo>
                    <a:pt x="5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1171125" y="2446125"/>
              <a:ext cx="264650" cy="14825"/>
            </a:xfrm>
            <a:custGeom>
              <a:avLst/>
              <a:gdLst/>
              <a:ahLst/>
              <a:cxnLst/>
              <a:rect l="l" t="t" r="r" b="b"/>
              <a:pathLst>
                <a:path w="10586" h="593" extrusionOk="0">
                  <a:moveTo>
                    <a:pt x="1" y="0"/>
                  </a:moveTo>
                  <a:lnTo>
                    <a:pt x="1" y="593"/>
                  </a:lnTo>
                  <a:lnTo>
                    <a:pt x="10586" y="593"/>
                  </a:lnTo>
                  <a:lnTo>
                    <a:pt x="10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1422900" y="2522125"/>
              <a:ext cx="367525" cy="323500"/>
            </a:xfrm>
            <a:custGeom>
              <a:avLst/>
              <a:gdLst/>
              <a:ahLst/>
              <a:cxnLst/>
              <a:rect l="l" t="t" r="r" b="b"/>
              <a:pathLst>
                <a:path w="14701" h="12940" extrusionOk="0">
                  <a:moveTo>
                    <a:pt x="2775" y="0"/>
                  </a:moveTo>
                  <a:cubicBezTo>
                    <a:pt x="0" y="5051"/>
                    <a:pt x="343" y="8761"/>
                    <a:pt x="1029" y="10881"/>
                  </a:cubicBezTo>
                  <a:cubicBezTo>
                    <a:pt x="1076" y="11022"/>
                    <a:pt x="1123" y="11162"/>
                    <a:pt x="1169" y="11287"/>
                  </a:cubicBezTo>
                  <a:cubicBezTo>
                    <a:pt x="1575" y="12378"/>
                    <a:pt x="2027" y="12939"/>
                    <a:pt x="2027" y="12939"/>
                  </a:cubicBezTo>
                  <a:lnTo>
                    <a:pt x="11131" y="12939"/>
                  </a:lnTo>
                  <a:cubicBezTo>
                    <a:pt x="12534" y="10741"/>
                    <a:pt x="13360" y="8636"/>
                    <a:pt x="13843" y="6844"/>
                  </a:cubicBezTo>
                  <a:cubicBezTo>
                    <a:pt x="14701" y="3710"/>
                    <a:pt x="14514" y="1528"/>
                    <a:pt x="14514" y="1528"/>
                  </a:cubicBezTo>
                  <a:lnTo>
                    <a:pt x="2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1452125" y="2693200"/>
              <a:ext cx="316875" cy="152425"/>
            </a:xfrm>
            <a:custGeom>
              <a:avLst/>
              <a:gdLst/>
              <a:ahLst/>
              <a:cxnLst/>
              <a:rect l="l" t="t" r="r" b="b"/>
              <a:pathLst>
                <a:path w="12675" h="6097" extrusionOk="0">
                  <a:moveTo>
                    <a:pt x="12674" y="1"/>
                  </a:moveTo>
                  <a:lnTo>
                    <a:pt x="0" y="4444"/>
                  </a:lnTo>
                  <a:cubicBezTo>
                    <a:pt x="406" y="5535"/>
                    <a:pt x="858" y="6096"/>
                    <a:pt x="858" y="6096"/>
                  </a:cubicBezTo>
                  <a:lnTo>
                    <a:pt x="9962" y="6096"/>
                  </a:lnTo>
                  <a:cubicBezTo>
                    <a:pt x="11365" y="3898"/>
                    <a:pt x="12191" y="1793"/>
                    <a:pt x="12674" y="1"/>
                  </a:cubicBez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1343925" y="2284375"/>
              <a:ext cx="478475" cy="514125"/>
            </a:xfrm>
            <a:custGeom>
              <a:avLst/>
              <a:gdLst/>
              <a:ahLst/>
              <a:cxnLst/>
              <a:rect l="l" t="t" r="r" b="b"/>
              <a:pathLst>
                <a:path w="19139" h="20565" extrusionOk="0">
                  <a:moveTo>
                    <a:pt x="4634" y="1"/>
                  </a:moveTo>
                  <a:cubicBezTo>
                    <a:pt x="2015" y="1"/>
                    <a:pt x="867" y="2762"/>
                    <a:pt x="696" y="3586"/>
                  </a:cubicBezTo>
                  <a:cubicBezTo>
                    <a:pt x="509" y="4475"/>
                    <a:pt x="665" y="4537"/>
                    <a:pt x="275" y="5488"/>
                  </a:cubicBezTo>
                  <a:cubicBezTo>
                    <a:pt x="0" y="6144"/>
                    <a:pt x="242" y="6477"/>
                    <a:pt x="567" y="6477"/>
                  </a:cubicBezTo>
                  <a:cubicBezTo>
                    <a:pt x="721" y="6477"/>
                    <a:pt x="894" y="6402"/>
                    <a:pt x="1039" y="6252"/>
                  </a:cubicBezTo>
                  <a:lnTo>
                    <a:pt x="1476" y="5800"/>
                  </a:lnTo>
                  <a:cubicBezTo>
                    <a:pt x="1476" y="5800"/>
                    <a:pt x="1850" y="5722"/>
                    <a:pt x="2006" y="5472"/>
                  </a:cubicBezTo>
                  <a:cubicBezTo>
                    <a:pt x="2006" y="5472"/>
                    <a:pt x="2071" y="5496"/>
                    <a:pt x="2175" y="5496"/>
                  </a:cubicBezTo>
                  <a:cubicBezTo>
                    <a:pt x="2377" y="5496"/>
                    <a:pt x="2724" y="5407"/>
                    <a:pt x="3003" y="4880"/>
                  </a:cubicBezTo>
                  <a:cubicBezTo>
                    <a:pt x="3440" y="4085"/>
                    <a:pt x="3549" y="3836"/>
                    <a:pt x="3549" y="3836"/>
                  </a:cubicBezTo>
                  <a:lnTo>
                    <a:pt x="3549" y="3836"/>
                  </a:lnTo>
                  <a:cubicBezTo>
                    <a:pt x="3549" y="3836"/>
                    <a:pt x="2988" y="9666"/>
                    <a:pt x="2925" y="13080"/>
                  </a:cubicBezTo>
                  <a:cubicBezTo>
                    <a:pt x="2840" y="17218"/>
                    <a:pt x="4843" y="20565"/>
                    <a:pt x="8437" y="20565"/>
                  </a:cubicBezTo>
                  <a:cubicBezTo>
                    <a:pt x="8783" y="20565"/>
                    <a:pt x="9144" y="20534"/>
                    <a:pt x="9520" y="20469"/>
                  </a:cubicBezTo>
                  <a:cubicBezTo>
                    <a:pt x="10845" y="20235"/>
                    <a:pt x="12045" y="19830"/>
                    <a:pt x="13121" y="19316"/>
                  </a:cubicBezTo>
                  <a:cubicBezTo>
                    <a:pt x="15537" y="18146"/>
                    <a:pt x="17267" y="16400"/>
                    <a:pt x="18031" y="14732"/>
                  </a:cubicBezTo>
                  <a:cubicBezTo>
                    <a:pt x="19138" y="12316"/>
                    <a:pt x="17673" y="11038"/>
                    <a:pt x="17673" y="11038"/>
                  </a:cubicBezTo>
                  <a:cubicBezTo>
                    <a:pt x="17673" y="11038"/>
                    <a:pt x="14882" y="10664"/>
                    <a:pt x="14789" y="10664"/>
                  </a:cubicBezTo>
                  <a:lnTo>
                    <a:pt x="14773" y="10664"/>
                  </a:lnTo>
                  <a:cubicBezTo>
                    <a:pt x="14602" y="10710"/>
                    <a:pt x="12419" y="11693"/>
                    <a:pt x="10845" y="12394"/>
                  </a:cubicBezTo>
                  <a:lnTo>
                    <a:pt x="10704" y="12472"/>
                  </a:lnTo>
                  <a:cubicBezTo>
                    <a:pt x="9863" y="12846"/>
                    <a:pt x="9239" y="13127"/>
                    <a:pt x="9239" y="13127"/>
                  </a:cubicBezTo>
                  <a:lnTo>
                    <a:pt x="8444" y="4755"/>
                  </a:lnTo>
                  <a:cubicBezTo>
                    <a:pt x="8444" y="4755"/>
                    <a:pt x="7820" y="16"/>
                    <a:pt x="4656" y="1"/>
                  </a:cubicBezTo>
                  <a:cubicBezTo>
                    <a:pt x="4648" y="1"/>
                    <a:pt x="4641" y="1"/>
                    <a:pt x="4634"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1570200" y="2594900"/>
              <a:ext cx="7825" cy="106325"/>
            </a:xfrm>
            <a:custGeom>
              <a:avLst/>
              <a:gdLst/>
              <a:ahLst/>
              <a:cxnLst/>
              <a:rect l="l" t="t" r="r" b="b"/>
              <a:pathLst>
                <a:path w="313" h="4253" extrusionOk="0">
                  <a:moveTo>
                    <a:pt x="89" y="0"/>
                  </a:moveTo>
                  <a:cubicBezTo>
                    <a:pt x="44" y="0"/>
                    <a:pt x="1" y="28"/>
                    <a:pt x="1" y="82"/>
                  </a:cubicBezTo>
                  <a:cubicBezTo>
                    <a:pt x="48" y="1454"/>
                    <a:pt x="79" y="2810"/>
                    <a:pt x="141" y="4182"/>
                  </a:cubicBezTo>
                  <a:cubicBezTo>
                    <a:pt x="149" y="4229"/>
                    <a:pt x="192" y="4252"/>
                    <a:pt x="233" y="4252"/>
                  </a:cubicBezTo>
                  <a:cubicBezTo>
                    <a:pt x="274" y="4252"/>
                    <a:pt x="313" y="4229"/>
                    <a:pt x="313" y="4182"/>
                  </a:cubicBezTo>
                  <a:cubicBezTo>
                    <a:pt x="281" y="2810"/>
                    <a:pt x="235" y="1454"/>
                    <a:pt x="188" y="82"/>
                  </a:cubicBezTo>
                  <a:cubicBezTo>
                    <a:pt x="180" y="28"/>
                    <a:pt x="133" y="0"/>
                    <a:pt x="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1368100" y="2345400"/>
              <a:ext cx="26475" cy="79150"/>
            </a:xfrm>
            <a:custGeom>
              <a:avLst/>
              <a:gdLst/>
              <a:ahLst/>
              <a:cxnLst/>
              <a:rect l="l" t="t" r="r" b="b"/>
              <a:pathLst>
                <a:path w="1059" h="3166" extrusionOk="0">
                  <a:moveTo>
                    <a:pt x="941" y="1"/>
                  </a:moveTo>
                  <a:cubicBezTo>
                    <a:pt x="932" y="1"/>
                    <a:pt x="922" y="3"/>
                    <a:pt x="914" y="7"/>
                  </a:cubicBezTo>
                  <a:cubicBezTo>
                    <a:pt x="493" y="257"/>
                    <a:pt x="446" y="818"/>
                    <a:pt x="368" y="1239"/>
                  </a:cubicBezTo>
                  <a:cubicBezTo>
                    <a:pt x="244" y="1847"/>
                    <a:pt x="134" y="2470"/>
                    <a:pt x="10" y="3078"/>
                  </a:cubicBezTo>
                  <a:cubicBezTo>
                    <a:pt x="1" y="3133"/>
                    <a:pt x="39" y="3166"/>
                    <a:pt x="76" y="3166"/>
                  </a:cubicBezTo>
                  <a:cubicBezTo>
                    <a:pt x="102" y="3166"/>
                    <a:pt x="128" y="3149"/>
                    <a:pt x="134" y="3109"/>
                  </a:cubicBezTo>
                  <a:cubicBezTo>
                    <a:pt x="259" y="2548"/>
                    <a:pt x="399" y="2003"/>
                    <a:pt x="509" y="1441"/>
                  </a:cubicBezTo>
                  <a:cubicBezTo>
                    <a:pt x="571" y="1192"/>
                    <a:pt x="618" y="942"/>
                    <a:pt x="680" y="693"/>
                  </a:cubicBezTo>
                  <a:cubicBezTo>
                    <a:pt x="727" y="475"/>
                    <a:pt x="820" y="272"/>
                    <a:pt x="992" y="116"/>
                  </a:cubicBezTo>
                  <a:cubicBezTo>
                    <a:pt x="1059" y="76"/>
                    <a:pt x="999" y="1"/>
                    <a:pt x="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1389175" y="2346075"/>
              <a:ext cx="23750" cy="66350"/>
            </a:xfrm>
            <a:custGeom>
              <a:avLst/>
              <a:gdLst/>
              <a:ahLst/>
              <a:cxnLst/>
              <a:rect l="l" t="t" r="r" b="b"/>
              <a:pathLst>
                <a:path w="950" h="2654" extrusionOk="0">
                  <a:moveTo>
                    <a:pt x="856" y="0"/>
                  </a:moveTo>
                  <a:cubicBezTo>
                    <a:pt x="832" y="0"/>
                    <a:pt x="808" y="13"/>
                    <a:pt x="788" y="42"/>
                  </a:cubicBezTo>
                  <a:cubicBezTo>
                    <a:pt x="336" y="806"/>
                    <a:pt x="102" y="1695"/>
                    <a:pt x="8" y="2584"/>
                  </a:cubicBezTo>
                  <a:cubicBezTo>
                    <a:pt x="1" y="2630"/>
                    <a:pt x="40" y="2654"/>
                    <a:pt x="81" y="2654"/>
                  </a:cubicBezTo>
                  <a:cubicBezTo>
                    <a:pt x="122" y="2654"/>
                    <a:pt x="164" y="2630"/>
                    <a:pt x="164" y="2584"/>
                  </a:cubicBezTo>
                  <a:cubicBezTo>
                    <a:pt x="274" y="1711"/>
                    <a:pt x="554" y="900"/>
                    <a:pt x="928" y="120"/>
                  </a:cubicBezTo>
                  <a:cubicBezTo>
                    <a:pt x="949" y="57"/>
                    <a:pt x="906" y="0"/>
                    <a:pt x="8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1611525" y="2550950"/>
              <a:ext cx="210875" cy="220625"/>
            </a:xfrm>
            <a:custGeom>
              <a:avLst/>
              <a:gdLst/>
              <a:ahLst/>
              <a:cxnLst/>
              <a:rect l="l" t="t" r="r" b="b"/>
              <a:pathLst>
                <a:path w="8435" h="8825" extrusionOk="0">
                  <a:moveTo>
                    <a:pt x="4069" y="1"/>
                  </a:moveTo>
                  <a:lnTo>
                    <a:pt x="2308" y="733"/>
                  </a:lnTo>
                  <a:lnTo>
                    <a:pt x="141" y="1731"/>
                  </a:lnTo>
                  <a:lnTo>
                    <a:pt x="0" y="1809"/>
                  </a:lnTo>
                  <a:cubicBezTo>
                    <a:pt x="0" y="1809"/>
                    <a:pt x="1762" y="6720"/>
                    <a:pt x="2510" y="8824"/>
                  </a:cubicBezTo>
                  <a:cubicBezTo>
                    <a:pt x="4911" y="7655"/>
                    <a:pt x="6563" y="5737"/>
                    <a:pt x="7327" y="4069"/>
                  </a:cubicBezTo>
                  <a:cubicBezTo>
                    <a:pt x="8434" y="1653"/>
                    <a:pt x="6969" y="375"/>
                    <a:pt x="6969" y="375"/>
                  </a:cubicBezTo>
                  <a:cubicBezTo>
                    <a:pt x="6969" y="375"/>
                    <a:pt x="4178" y="1"/>
                    <a:pt x="4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1611525" y="2596150"/>
              <a:ext cx="61200" cy="176975"/>
            </a:xfrm>
            <a:custGeom>
              <a:avLst/>
              <a:gdLst/>
              <a:ahLst/>
              <a:cxnLst/>
              <a:rect l="l" t="t" r="r" b="b"/>
              <a:pathLst>
                <a:path w="2448" h="7079" extrusionOk="0">
                  <a:moveTo>
                    <a:pt x="0" y="1"/>
                  </a:moveTo>
                  <a:lnTo>
                    <a:pt x="1918" y="7078"/>
                  </a:lnTo>
                  <a:lnTo>
                    <a:pt x="2183" y="6969"/>
                  </a:lnTo>
                  <a:lnTo>
                    <a:pt x="2448" y="682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1610350" y="2562900"/>
              <a:ext cx="73525" cy="37550"/>
            </a:xfrm>
            <a:custGeom>
              <a:avLst/>
              <a:gdLst/>
              <a:ahLst/>
              <a:cxnLst/>
              <a:rect l="l" t="t" r="r" b="b"/>
              <a:pathLst>
                <a:path w="2941" h="1502" extrusionOk="0">
                  <a:moveTo>
                    <a:pt x="2858" y="1"/>
                  </a:moveTo>
                  <a:cubicBezTo>
                    <a:pt x="2851" y="1"/>
                    <a:pt x="2845" y="2"/>
                    <a:pt x="2838" y="6"/>
                  </a:cubicBezTo>
                  <a:cubicBezTo>
                    <a:pt x="1871" y="349"/>
                    <a:pt x="952" y="817"/>
                    <a:pt x="79" y="1347"/>
                  </a:cubicBezTo>
                  <a:cubicBezTo>
                    <a:pt x="0" y="1386"/>
                    <a:pt x="42" y="1501"/>
                    <a:pt x="122" y="1501"/>
                  </a:cubicBezTo>
                  <a:cubicBezTo>
                    <a:pt x="137" y="1501"/>
                    <a:pt x="154" y="1497"/>
                    <a:pt x="172" y="1487"/>
                  </a:cubicBezTo>
                  <a:cubicBezTo>
                    <a:pt x="1045" y="988"/>
                    <a:pt x="1965" y="552"/>
                    <a:pt x="2885" y="131"/>
                  </a:cubicBezTo>
                  <a:cubicBezTo>
                    <a:pt x="2940" y="103"/>
                    <a:pt x="2909" y="1"/>
                    <a:pt x="2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37"/>
          <p:cNvGrpSpPr/>
          <p:nvPr/>
        </p:nvGrpSpPr>
        <p:grpSpPr>
          <a:xfrm>
            <a:off x="828911" y="923251"/>
            <a:ext cx="889336" cy="646969"/>
            <a:chOff x="3018825" y="2398950"/>
            <a:chExt cx="533175" cy="410800"/>
          </a:xfrm>
        </p:grpSpPr>
        <p:sp>
          <p:nvSpPr>
            <p:cNvPr id="562" name="Google Shape;562;p37"/>
            <p:cNvSpPr/>
            <p:nvPr/>
          </p:nvSpPr>
          <p:spPr>
            <a:xfrm>
              <a:off x="3018825" y="2780125"/>
              <a:ext cx="533175" cy="25"/>
            </a:xfrm>
            <a:custGeom>
              <a:avLst/>
              <a:gdLst/>
              <a:ahLst/>
              <a:cxnLst/>
              <a:rect l="l" t="t" r="r" b="b"/>
              <a:pathLst>
                <a:path w="21327" h="1" fill="none" extrusionOk="0">
                  <a:moveTo>
                    <a:pt x="21327" y="0"/>
                  </a:moveTo>
                  <a:lnTo>
                    <a:pt x="1" y="0"/>
                  </a:lnTo>
                </a:path>
              </a:pathLst>
            </a:custGeom>
            <a:noFill/>
            <a:ln w="3125" cap="flat" cmpd="sng">
              <a:solidFill>
                <a:srgbClr val="FFFFFF"/>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3018825" y="2703725"/>
              <a:ext cx="533175" cy="25"/>
            </a:xfrm>
            <a:custGeom>
              <a:avLst/>
              <a:gdLst/>
              <a:ahLst/>
              <a:cxnLst/>
              <a:rect l="l" t="t" r="r" b="b"/>
              <a:pathLst>
                <a:path w="21327" h="1" fill="none" extrusionOk="0">
                  <a:moveTo>
                    <a:pt x="21327" y="1"/>
                  </a:moveTo>
                  <a:lnTo>
                    <a:pt x="1" y="1"/>
                  </a:lnTo>
                </a:path>
              </a:pathLst>
            </a:custGeom>
            <a:noFill/>
            <a:ln w="3125" cap="flat" cmpd="sng">
              <a:solidFill>
                <a:srgbClr val="FFFFFF"/>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3018825" y="2627725"/>
              <a:ext cx="533175" cy="25"/>
            </a:xfrm>
            <a:custGeom>
              <a:avLst/>
              <a:gdLst/>
              <a:ahLst/>
              <a:cxnLst/>
              <a:rect l="l" t="t" r="r" b="b"/>
              <a:pathLst>
                <a:path w="21327" h="1" fill="none" extrusionOk="0">
                  <a:moveTo>
                    <a:pt x="21327" y="1"/>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3018825" y="2551350"/>
              <a:ext cx="533175" cy="25"/>
            </a:xfrm>
            <a:custGeom>
              <a:avLst/>
              <a:gdLst/>
              <a:ahLst/>
              <a:cxnLst/>
              <a:rect l="l" t="t" r="r" b="b"/>
              <a:pathLst>
                <a:path w="21327" h="1" fill="none" extrusionOk="0">
                  <a:moveTo>
                    <a:pt x="21327" y="0"/>
                  </a:moveTo>
                  <a:lnTo>
                    <a:pt x="1" y="0"/>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3018825" y="2475350"/>
              <a:ext cx="533175" cy="25"/>
            </a:xfrm>
            <a:custGeom>
              <a:avLst/>
              <a:gdLst/>
              <a:ahLst/>
              <a:cxnLst/>
              <a:rect l="l" t="t" r="r" b="b"/>
              <a:pathLst>
                <a:path w="21327" h="1" fill="none" extrusionOk="0">
                  <a:moveTo>
                    <a:pt x="21327" y="0"/>
                  </a:moveTo>
                  <a:lnTo>
                    <a:pt x="1" y="0"/>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3018825" y="2398950"/>
              <a:ext cx="533175" cy="25"/>
            </a:xfrm>
            <a:custGeom>
              <a:avLst/>
              <a:gdLst/>
              <a:ahLst/>
              <a:cxnLst/>
              <a:rect l="l" t="t" r="r" b="b"/>
              <a:pathLst>
                <a:path w="21327" h="1" fill="none" extrusionOk="0">
                  <a:moveTo>
                    <a:pt x="21327" y="1"/>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3094825" y="2398950"/>
              <a:ext cx="25" cy="410800"/>
            </a:xfrm>
            <a:custGeom>
              <a:avLst/>
              <a:gdLst/>
              <a:ahLst/>
              <a:cxnLst/>
              <a:rect l="l" t="t" r="r" b="b"/>
              <a:pathLst>
                <a:path w="1" h="16432" fill="none" extrusionOk="0">
                  <a:moveTo>
                    <a:pt x="1" y="16432"/>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3171225" y="2398950"/>
              <a:ext cx="25" cy="410800"/>
            </a:xfrm>
            <a:custGeom>
              <a:avLst/>
              <a:gdLst/>
              <a:ahLst/>
              <a:cxnLst/>
              <a:rect l="l" t="t" r="r" b="b"/>
              <a:pathLst>
                <a:path w="1" h="16432" fill="none" extrusionOk="0">
                  <a:moveTo>
                    <a:pt x="0" y="16432"/>
                  </a:moveTo>
                  <a:lnTo>
                    <a:pt x="0"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3247225" y="2398950"/>
              <a:ext cx="25" cy="410800"/>
            </a:xfrm>
            <a:custGeom>
              <a:avLst/>
              <a:gdLst/>
              <a:ahLst/>
              <a:cxnLst/>
              <a:rect l="l" t="t" r="r" b="b"/>
              <a:pathLst>
                <a:path w="1" h="16432" fill="none" extrusionOk="0">
                  <a:moveTo>
                    <a:pt x="0" y="16432"/>
                  </a:moveTo>
                  <a:lnTo>
                    <a:pt x="0"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3323600" y="2398950"/>
              <a:ext cx="25" cy="410800"/>
            </a:xfrm>
            <a:custGeom>
              <a:avLst/>
              <a:gdLst/>
              <a:ahLst/>
              <a:cxnLst/>
              <a:rect l="l" t="t" r="r" b="b"/>
              <a:pathLst>
                <a:path w="1" h="16432" fill="none" extrusionOk="0">
                  <a:moveTo>
                    <a:pt x="1" y="16432"/>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3399600" y="2398950"/>
              <a:ext cx="25" cy="410800"/>
            </a:xfrm>
            <a:custGeom>
              <a:avLst/>
              <a:gdLst/>
              <a:ahLst/>
              <a:cxnLst/>
              <a:rect l="l" t="t" r="r" b="b"/>
              <a:pathLst>
                <a:path w="1" h="16432" fill="none" extrusionOk="0">
                  <a:moveTo>
                    <a:pt x="1" y="16432"/>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3476000" y="2398950"/>
              <a:ext cx="25" cy="410800"/>
            </a:xfrm>
            <a:custGeom>
              <a:avLst/>
              <a:gdLst/>
              <a:ahLst/>
              <a:cxnLst/>
              <a:rect l="l" t="t" r="r" b="b"/>
              <a:pathLst>
                <a:path w="1" h="16432" fill="none" extrusionOk="0">
                  <a:moveTo>
                    <a:pt x="0" y="16432"/>
                  </a:moveTo>
                  <a:lnTo>
                    <a:pt x="0"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3018825" y="2468325"/>
              <a:ext cx="533175" cy="341425"/>
            </a:xfrm>
            <a:custGeom>
              <a:avLst/>
              <a:gdLst/>
              <a:ahLst/>
              <a:cxnLst/>
              <a:rect l="l" t="t" r="r" b="b"/>
              <a:pathLst>
                <a:path w="21327" h="13657" extrusionOk="0">
                  <a:moveTo>
                    <a:pt x="4553" y="0"/>
                  </a:moveTo>
                  <a:cubicBezTo>
                    <a:pt x="4542" y="0"/>
                    <a:pt x="4532" y="1"/>
                    <a:pt x="4522" y="1"/>
                  </a:cubicBezTo>
                  <a:cubicBezTo>
                    <a:pt x="1731" y="32"/>
                    <a:pt x="1" y="13657"/>
                    <a:pt x="1" y="13657"/>
                  </a:cubicBezTo>
                  <a:lnTo>
                    <a:pt x="21327" y="13657"/>
                  </a:lnTo>
                  <a:lnTo>
                    <a:pt x="21327" y="7078"/>
                  </a:lnTo>
                  <a:cubicBezTo>
                    <a:pt x="19980" y="8786"/>
                    <a:pt x="18993" y="9399"/>
                    <a:pt x="18215" y="9399"/>
                  </a:cubicBezTo>
                  <a:cubicBezTo>
                    <a:pt x="16236" y="9399"/>
                    <a:pt x="15598" y="5441"/>
                    <a:pt x="13797" y="5441"/>
                  </a:cubicBezTo>
                  <a:cubicBezTo>
                    <a:pt x="11728" y="5441"/>
                    <a:pt x="11544" y="6988"/>
                    <a:pt x="9940" y="6988"/>
                  </a:cubicBezTo>
                  <a:cubicBezTo>
                    <a:pt x="9659" y="6988"/>
                    <a:pt x="9335" y="6940"/>
                    <a:pt x="8949" y="6829"/>
                  </a:cubicBezTo>
                  <a:cubicBezTo>
                    <a:pt x="6821" y="6223"/>
                    <a:pt x="7293" y="0"/>
                    <a:pt x="4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3018825" y="2543950"/>
              <a:ext cx="533175" cy="265800"/>
            </a:xfrm>
            <a:custGeom>
              <a:avLst/>
              <a:gdLst/>
              <a:ahLst/>
              <a:cxnLst/>
              <a:rect l="l" t="t" r="r" b="b"/>
              <a:pathLst>
                <a:path w="21327" h="10632" extrusionOk="0">
                  <a:moveTo>
                    <a:pt x="2480" y="0"/>
                  </a:moveTo>
                  <a:cubicBezTo>
                    <a:pt x="1544" y="0"/>
                    <a:pt x="718" y="530"/>
                    <a:pt x="1" y="1637"/>
                  </a:cubicBezTo>
                  <a:lnTo>
                    <a:pt x="1" y="10632"/>
                  </a:lnTo>
                  <a:lnTo>
                    <a:pt x="21327" y="10632"/>
                  </a:lnTo>
                  <a:cubicBezTo>
                    <a:pt x="21327" y="10632"/>
                    <a:pt x="20064" y="5035"/>
                    <a:pt x="17274" y="4989"/>
                  </a:cubicBezTo>
                  <a:cubicBezTo>
                    <a:pt x="17259" y="4988"/>
                    <a:pt x="17245" y="4988"/>
                    <a:pt x="17231" y="4988"/>
                  </a:cubicBezTo>
                  <a:cubicBezTo>
                    <a:pt x="14470" y="4988"/>
                    <a:pt x="13162" y="7951"/>
                    <a:pt x="10960" y="7982"/>
                  </a:cubicBezTo>
                  <a:cubicBezTo>
                    <a:pt x="10954" y="7982"/>
                    <a:pt x="10947" y="7982"/>
                    <a:pt x="10941" y="7982"/>
                  </a:cubicBezTo>
                  <a:cubicBezTo>
                    <a:pt x="8733" y="7982"/>
                    <a:pt x="6350" y="0"/>
                    <a:pt x="2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3018825" y="2809725"/>
              <a:ext cx="533175" cy="25"/>
            </a:xfrm>
            <a:custGeom>
              <a:avLst/>
              <a:gdLst/>
              <a:ahLst/>
              <a:cxnLst/>
              <a:rect l="l" t="t" r="r" b="b"/>
              <a:pathLst>
                <a:path w="21327" h="1" fill="none" extrusionOk="0">
                  <a:moveTo>
                    <a:pt x="1" y="1"/>
                  </a:moveTo>
                  <a:lnTo>
                    <a:pt x="21327" y="1"/>
                  </a:lnTo>
                </a:path>
              </a:pathLst>
            </a:custGeom>
            <a:noFill/>
            <a:ln w="3125" cap="flat" cmpd="sng">
              <a:solidFill>
                <a:srgbClr val="11141C"/>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3018825" y="2398950"/>
              <a:ext cx="25" cy="410800"/>
            </a:xfrm>
            <a:custGeom>
              <a:avLst/>
              <a:gdLst/>
              <a:ahLst/>
              <a:cxnLst/>
              <a:rect l="l" t="t" r="r" b="b"/>
              <a:pathLst>
                <a:path w="1" h="16432" fill="none" extrusionOk="0">
                  <a:moveTo>
                    <a:pt x="1" y="16432"/>
                  </a:moveTo>
                  <a:lnTo>
                    <a:pt x="1" y="1"/>
                  </a:lnTo>
                </a:path>
              </a:pathLst>
            </a:custGeom>
            <a:noFill/>
            <a:ln w="3125" cap="flat" cmpd="sng">
              <a:solidFill>
                <a:schemeClr val="accent5"/>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3018825" y="2543950"/>
              <a:ext cx="533175" cy="265800"/>
            </a:xfrm>
            <a:custGeom>
              <a:avLst/>
              <a:gdLst/>
              <a:ahLst/>
              <a:cxnLst/>
              <a:rect l="l" t="t" r="r" b="b"/>
              <a:pathLst>
                <a:path w="21327" h="10632" extrusionOk="0">
                  <a:moveTo>
                    <a:pt x="2293" y="0"/>
                  </a:moveTo>
                  <a:cubicBezTo>
                    <a:pt x="843" y="4038"/>
                    <a:pt x="1" y="10632"/>
                    <a:pt x="1" y="10632"/>
                  </a:cubicBezTo>
                  <a:lnTo>
                    <a:pt x="21327" y="10632"/>
                  </a:lnTo>
                  <a:cubicBezTo>
                    <a:pt x="21327" y="10632"/>
                    <a:pt x="20672" y="7701"/>
                    <a:pt x="19238" y="6064"/>
                  </a:cubicBezTo>
                  <a:cubicBezTo>
                    <a:pt x="18863" y="6278"/>
                    <a:pt x="18528" y="6371"/>
                    <a:pt x="18224" y="6371"/>
                  </a:cubicBezTo>
                  <a:cubicBezTo>
                    <a:pt x="17466" y="6371"/>
                    <a:pt x="16901" y="5794"/>
                    <a:pt x="16401" y="5082"/>
                  </a:cubicBezTo>
                  <a:cubicBezTo>
                    <a:pt x="14187" y="5581"/>
                    <a:pt x="12924" y="7950"/>
                    <a:pt x="10960" y="7982"/>
                  </a:cubicBezTo>
                  <a:cubicBezTo>
                    <a:pt x="10954" y="7982"/>
                    <a:pt x="10947" y="7982"/>
                    <a:pt x="10941" y="7982"/>
                  </a:cubicBezTo>
                  <a:cubicBezTo>
                    <a:pt x="8733" y="7982"/>
                    <a:pt x="6350" y="0"/>
                    <a:pt x="24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3">
          <a:extLst>
            <a:ext uri="{FF2B5EF4-FFF2-40B4-BE49-F238E27FC236}">
              <a16:creationId xmlns:a16="http://schemas.microsoft.com/office/drawing/2014/main" id="{7A52A245-7AAA-A04A-8CDF-EB7A77181E59}"/>
            </a:ext>
          </a:extLst>
        </p:cNvPr>
        <p:cNvGrpSpPr/>
        <p:nvPr/>
      </p:nvGrpSpPr>
      <p:grpSpPr>
        <a:xfrm>
          <a:off x="0" y="0"/>
          <a:ext cx="0" cy="0"/>
          <a:chOff x="0" y="0"/>
          <a:chExt cx="0" cy="0"/>
        </a:xfrm>
      </p:grpSpPr>
      <p:sp>
        <p:nvSpPr>
          <p:cNvPr id="846" name="Google Shape;846;p47">
            <a:extLst>
              <a:ext uri="{FF2B5EF4-FFF2-40B4-BE49-F238E27FC236}">
                <a16:creationId xmlns:a16="http://schemas.microsoft.com/office/drawing/2014/main" id="{07C361D5-0D01-266E-5A5D-427CDD73BCF3}"/>
              </a:ext>
            </a:extLst>
          </p:cNvPr>
          <p:cNvSpPr txBox="1">
            <a:spLocks noGrp="1"/>
          </p:cNvSpPr>
          <p:nvPr>
            <p:ph type="title"/>
          </p:nvPr>
        </p:nvSpPr>
        <p:spPr>
          <a:xfrm>
            <a:off x="537793" y="443766"/>
            <a:ext cx="7704000" cy="572700"/>
          </a:xfrm>
          <a:prstGeom prst="rect">
            <a:avLst/>
          </a:prstGeom>
        </p:spPr>
        <p:txBody>
          <a:bodyPr spcFirstLastPara="1" wrap="square" lIns="91425" tIns="91425" rIns="91425" bIns="91425" anchor="t" anchorCtr="0">
            <a:noAutofit/>
          </a:bodyPr>
          <a:lstStyle/>
          <a:p>
            <a:pPr algn="l">
              <a:lnSpc>
                <a:spcPts val="4000"/>
              </a:lnSpc>
            </a:pPr>
            <a:r>
              <a:rPr lang="en-US" sz="3200" b="1" dirty="0">
                <a:solidFill>
                  <a:srgbClr val="002060"/>
                </a:solidFill>
                <a:latin typeface="Segoe UI" panose="020B0502040204020203" pitchFamily="34" charset="0"/>
                <a:cs typeface="Segoe UI" panose="020B0502040204020203" pitchFamily="34" charset="0"/>
              </a:rPr>
              <a:t>Correlation Analysis</a:t>
            </a:r>
          </a:p>
        </p:txBody>
      </p:sp>
      <p:sp>
        <p:nvSpPr>
          <p:cNvPr id="2" name="Google Shape;776;p44">
            <a:extLst>
              <a:ext uri="{FF2B5EF4-FFF2-40B4-BE49-F238E27FC236}">
                <a16:creationId xmlns:a16="http://schemas.microsoft.com/office/drawing/2014/main" id="{F31B8E46-42E7-D292-26BA-D49E7E9990F5}"/>
              </a:ext>
            </a:extLst>
          </p:cNvPr>
          <p:cNvSpPr txBox="1">
            <a:spLocks/>
          </p:cNvSpPr>
          <p:nvPr/>
        </p:nvSpPr>
        <p:spPr>
          <a:xfrm>
            <a:off x="537793" y="1198086"/>
            <a:ext cx="8263307" cy="5014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2pPr>
            <a:lvl3pPr marL="1371600" marR="0" lvl="2"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3pPr>
            <a:lvl4pPr marL="1828800" marR="0" lvl="3"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4pPr>
            <a:lvl5pPr marL="2286000" marR="0" lvl="4"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5pPr>
            <a:lvl6pPr marL="2743200" marR="0" lvl="5"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6pPr>
            <a:lvl7pPr marL="3200400" marR="0" lvl="6"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7pPr>
            <a:lvl8pPr marL="3657600" marR="0" lvl="7"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8pPr>
            <a:lvl9pPr marL="4114800" marR="0" lvl="8"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solidFill>
                  <a:schemeClr val="bg2">
                    <a:lumMod val="75000"/>
                  </a:schemeClr>
                </a:solidFill>
                <a:effectLst/>
                <a:ea typeface="Calibri" panose="020F0502020204030204" pitchFamily="34" charset="0"/>
              </a:rPr>
              <a:t>Relationship between devices used to access LMS and ease of navigation on LMS.</a:t>
            </a:r>
            <a:endParaRPr kumimoji="0" lang="en-US" altLang="en-US" sz="1600" b="1" i="0" u="none" strike="noStrike" cap="none" normalizeH="0" baseline="0" dirty="0">
              <a:ln>
                <a:noFill/>
              </a:ln>
              <a:solidFill>
                <a:schemeClr val="bg2">
                  <a:lumMod val="75000"/>
                </a:schemeClr>
              </a:solidFill>
              <a:effectLst/>
            </a:endParaRPr>
          </a:p>
        </p:txBody>
      </p:sp>
      <p:pic>
        <p:nvPicPr>
          <p:cNvPr id="4" name="Picture 3" descr="A screenshot of a computer&#10;&#10;AI-generated content may be incorrect.">
            <a:extLst>
              <a:ext uri="{FF2B5EF4-FFF2-40B4-BE49-F238E27FC236}">
                <a16:creationId xmlns:a16="http://schemas.microsoft.com/office/drawing/2014/main" id="{80536B41-16CA-ADD4-DA44-31FD6E8B17B7}"/>
              </a:ext>
            </a:extLst>
          </p:cNvPr>
          <p:cNvPicPr>
            <a:picLocks noChangeAspect="1"/>
          </p:cNvPicPr>
          <p:nvPr/>
        </p:nvPicPr>
        <p:blipFill>
          <a:blip r:embed="rId3"/>
          <a:stretch>
            <a:fillRect/>
          </a:stretch>
        </p:blipFill>
        <p:spPr>
          <a:xfrm>
            <a:off x="606173" y="1936591"/>
            <a:ext cx="7734300" cy="2076244"/>
          </a:xfrm>
          <a:prstGeom prst="rect">
            <a:avLst/>
          </a:prstGeom>
        </p:spPr>
      </p:pic>
    </p:spTree>
    <p:extLst>
      <p:ext uri="{BB962C8B-B14F-4D97-AF65-F5344CB8AC3E}">
        <p14:creationId xmlns:p14="http://schemas.microsoft.com/office/powerpoint/2010/main" val="1880674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3">
          <a:extLst>
            <a:ext uri="{FF2B5EF4-FFF2-40B4-BE49-F238E27FC236}">
              <a16:creationId xmlns:a16="http://schemas.microsoft.com/office/drawing/2014/main" id="{0843DD8E-7415-E2FF-8667-65CE07AC99ED}"/>
            </a:ext>
          </a:extLst>
        </p:cNvPr>
        <p:cNvGrpSpPr/>
        <p:nvPr/>
      </p:nvGrpSpPr>
      <p:grpSpPr>
        <a:xfrm>
          <a:off x="0" y="0"/>
          <a:ext cx="0" cy="0"/>
          <a:chOff x="0" y="0"/>
          <a:chExt cx="0" cy="0"/>
        </a:xfrm>
      </p:grpSpPr>
      <p:sp>
        <p:nvSpPr>
          <p:cNvPr id="846" name="Google Shape;846;p47">
            <a:extLst>
              <a:ext uri="{FF2B5EF4-FFF2-40B4-BE49-F238E27FC236}">
                <a16:creationId xmlns:a16="http://schemas.microsoft.com/office/drawing/2014/main" id="{8F5D12A7-0787-0621-DF4C-C5CA0BA67926}"/>
              </a:ext>
            </a:extLst>
          </p:cNvPr>
          <p:cNvSpPr txBox="1">
            <a:spLocks noGrp="1"/>
          </p:cNvSpPr>
          <p:nvPr>
            <p:ph type="title"/>
          </p:nvPr>
        </p:nvSpPr>
        <p:spPr>
          <a:xfrm>
            <a:off x="517473" y="256921"/>
            <a:ext cx="7704000" cy="572700"/>
          </a:xfrm>
          <a:prstGeom prst="rect">
            <a:avLst/>
          </a:prstGeom>
        </p:spPr>
        <p:txBody>
          <a:bodyPr spcFirstLastPara="1" wrap="square" lIns="91425" tIns="91425" rIns="91425" bIns="91425" anchor="t" anchorCtr="0">
            <a:noAutofit/>
          </a:bodyPr>
          <a:lstStyle/>
          <a:p>
            <a:pPr algn="l">
              <a:lnSpc>
                <a:spcPts val="4000"/>
              </a:lnSpc>
            </a:pPr>
            <a:r>
              <a:rPr lang="en-US" sz="3200" b="1" dirty="0">
                <a:solidFill>
                  <a:srgbClr val="002060"/>
                </a:solidFill>
                <a:latin typeface="Segoe UI" panose="020B0502040204020203" pitchFamily="34" charset="0"/>
                <a:cs typeface="Segoe UI" panose="020B0502040204020203" pitchFamily="34" charset="0"/>
              </a:rPr>
              <a:t>Regression Analysis </a:t>
            </a:r>
          </a:p>
        </p:txBody>
      </p:sp>
      <p:sp>
        <p:nvSpPr>
          <p:cNvPr id="2" name="Google Shape;776;p44">
            <a:extLst>
              <a:ext uri="{FF2B5EF4-FFF2-40B4-BE49-F238E27FC236}">
                <a16:creationId xmlns:a16="http://schemas.microsoft.com/office/drawing/2014/main" id="{6AC47080-D71F-324D-6C22-06BE8900AC30}"/>
              </a:ext>
            </a:extLst>
          </p:cNvPr>
          <p:cNvSpPr txBox="1">
            <a:spLocks/>
          </p:cNvSpPr>
          <p:nvPr/>
        </p:nvSpPr>
        <p:spPr>
          <a:xfrm>
            <a:off x="392272" y="844861"/>
            <a:ext cx="8263307" cy="5014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2pPr>
            <a:lvl3pPr marL="1371600" marR="0" lvl="2"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3pPr>
            <a:lvl4pPr marL="1828800" marR="0" lvl="3"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4pPr>
            <a:lvl5pPr marL="2286000" marR="0" lvl="4"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5pPr>
            <a:lvl6pPr marL="2743200" marR="0" lvl="5"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6pPr>
            <a:lvl7pPr marL="3200400" marR="0" lvl="6"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7pPr>
            <a:lvl8pPr marL="3657600" marR="0" lvl="7"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8pPr>
            <a:lvl9pPr marL="4114800" marR="0" lvl="8"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9pPr>
          </a:lstStyle>
          <a:p>
            <a:pPr algn="l"/>
            <a:r>
              <a:rPr lang="en-US" sz="1400" b="1"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Average LMS session duration Vs Loading speed rating </a:t>
            </a:r>
          </a:p>
        </p:txBody>
      </p:sp>
      <p:pic>
        <p:nvPicPr>
          <p:cNvPr id="4" name="Picture 3">
            <a:extLst>
              <a:ext uri="{FF2B5EF4-FFF2-40B4-BE49-F238E27FC236}">
                <a16:creationId xmlns:a16="http://schemas.microsoft.com/office/drawing/2014/main" id="{E9138834-5C5F-CBC3-C680-EDC8611E3A5B}"/>
              </a:ext>
            </a:extLst>
          </p:cNvPr>
          <p:cNvPicPr>
            <a:picLocks noChangeAspect="1"/>
          </p:cNvPicPr>
          <p:nvPr/>
        </p:nvPicPr>
        <p:blipFill rotWithShape="1">
          <a:blip r:embed="rId3">
            <a:extLst>
              <a:ext uri="{28A0092B-C50C-407E-A947-70E740481C1C}">
                <a14:useLocalDpi xmlns:a14="http://schemas.microsoft.com/office/drawing/2010/main" val="0"/>
              </a:ext>
            </a:extLst>
          </a:blip>
          <a:srcRect l="1893" t="25355" r="60350" b="34192"/>
          <a:stretch/>
        </p:blipFill>
        <p:spPr bwMode="auto">
          <a:xfrm>
            <a:off x="626183" y="1414381"/>
            <a:ext cx="5774617" cy="3400901"/>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B7B76C15-870B-C578-8A7C-7F16BFDB0D41}"/>
              </a:ext>
            </a:extLst>
          </p:cNvPr>
          <p:cNvSpPr txBox="1"/>
          <p:nvPr/>
        </p:nvSpPr>
        <p:spPr>
          <a:xfrm>
            <a:off x="6893835" y="1345429"/>
            <a:ext cx="1761744" cy="2028248"/>
          </a:xfrm>
          <a:prstGeom prst="rect">
            <a:avLst/>
          </a:prstGeom>
          <a:noFill/>
        </p:spPr>
        <p:txBody>
          <a:bodyPr wrap="square">
            <a:spAutoFit/>
          </a:bodyPr>
          <a:lstStyle/>
          <a:p>
            <a:pPr marL="0" marR="271780">
              <a:lnSpc>
                <a:spcPct val="120000"/>
              </a:lnSpc>
              <a:spcBef>
                <a:spcPts val="5"/>
              </a:spcBef>
              <a:spcAft>
                <a:spcPts val="800"/>
              </a:spcAft>
              <a:buNone/>
              <a:tabLst>
                <a:tab pos="284480" algn="l"/>
                <a:tab pos="2989580" algn="l"/>
                <a:tab pos="3860165" algn="l"/>
                <a:tab pos="5436235" algn="l"/>
              </a:tabLst>
            </a:pPr>
            <a:r>
              <a:rPr lang="en-US" sz="1200" kern="100" dirty="0">
                <a:solidFill>
                  <a:schemeClr val="bg2">
                    <a:lumMod val="75000"/>
                  </a:schemeClr>
                </a:solidFill>
                <a:latin typeface="Figtree" panose="020B0604020202020204" charset="0"/>
                <a:ea typeface="Calibri" panose="020F0502020204030204" pitchFamily="34" charset="0"/>
                <a:cs typeface="Times New Roman" panose="02020603050405020304" pitchFamily="18" charset="0"/>
              </a:rPr>
              <a:t>Y-</a:t>
            </a:r>
            <a:r>
              <a:rPr lang="en-US" sz="1200"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Satisfaction with LMS interface(Q11)</a:t>
            </a:r>
          </a:p>
          <a:p>
            <a:pPr marL="0" marR="271780">
              <a:lnSpc>
                <a:spcPct val="120000"/>
              </a:lnSpc>
              <a:spcBef>
                <a:spcPts val="5"/>
              </a:spcBef>
              <a:spcAft>
                <a:spcPts val="800"/>
              </a:spcAft>
              <a:tabLst>
                <a:tab pos="284480" algn="l"/>
                <a:tab pos="2989580" algn="l"/>
                <a:tab pos="3860165" algn="l"/>
                <a:tab pos="5436235" algn="l"/>
              </a:tabLst>
            </a:pPr>
            <a:r>
              <a:rPr lang="en-US" sz="1200"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 X-How</a:t>
            </a:r>
            <a:r>
              <a:rPr lang="en-US" sz="1200" kern="100" spc="-25"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 </a:t>
            </a:r>
            <a:r>
              <a:rPr lang="en-US" sz="1200"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would</a:t>
            </a:r>
            <a:r>
              <a:rPr lang="en-US" sz="1200" kern="100" spc="-5"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 </a:t>
            </a:r>
            <a:r>
              <a:rPr lang="en-US" sz="1200"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you</a:t>
            </a:r>
            <a:r>
              <a:rPr lang="en-US" sz="1200" kern="100" spc="-5"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 </a:t>
            </a:r>
            <a:r>
              <a:rPr lang="en-US" sz="1200"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rank</a:t>
            </a:r>
            <a:r>
              <a:rPr lang="en-US" sz="1200" kern="100" spc="-5"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 </a:t>
            </a:r>
            <a:r>
              <a:rPr lang="en-US" sz="1200"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the LMS</a:t>
            </a:r>
            <a:r>
              <a:rPr lang="en-US" sz="1200" kern="100" spc="-1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 </a:t>
            </a:r>
            <a:r>
              <a:rPr lang="en-US" sz="1200"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when</a:t>
            </a:r>
            <a:r>
              <a:rPr lang="en-US" sz="1200" kern="100" spc="-5"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 </a:t>
            </a:r>
            <a:r>
              <a:rPr lang="en-US" sz="1200"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it</a:t>
            </a:r>
            <a:r>
              <a:rPr lang="en-US" sz="1200" kern="100" spc="-5"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 </a:t>
            </a:r>
            <a:r>
              <a:rPr lang="en-US" sz="1200"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comes</a:t>
            </a:r>
            <a:r>
              <a:rPr lang="en-US" sz="1200" kern="100" spc="-1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 </a:t>
            </a:r>
            <a:r>
              <a:rPr lang="en-US" sz="1200"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to</a:t>
            </a:r>
            <a:r>
              <a:rPr lang="en-US" sz="1200" kern="100" spc="-5"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 </a:t>
            </a:r>
            <a:r>
              <a:rPr lang="en-US" sz="1200"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loading</a:t>
            </a:r>
            <a:r>
              <a:rPr lang="en-US" sz="1200" kern="100" spc="5"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 </a:t>
            </a:r>
            <a:r>
              <a:rPr lang="en-US" sz="1200" kern="100" spc="-1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rPr>
              <a:t>speeds(Q10)</a:t>
            </a:r>
            <a:endParaRPr lang="en-US" sz="1200"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endParaRPr>
          </a:p>
          <a:p>
            <a:pPr algn="l" rtl="0" fontAlgn="base">
              <a:lnSpc>
                <a:spcPts val="1446"/>
              </a:lnSpc>
              <a:spcAft>
                <a:spcPts val="800"/>
              </a:spcAft>
            </a:pPr>
            <a:endParaRPr lang="en-US" sz="1200" dirty="0">
              <a:solidFill>
                <a:schemeClr val="bg2">
                  <a:lumMod val="75000"/>
                </a:schemeClr>
              </a:solidFill>
              <a:latin typeface="Figtree" panose="020B0604020202020204" charset="0"/>
              <a:cs typeface="Times New Roman" panose="02020603050405020304" pitchFamily="18" charset="0"/>
            </a:endParaRPr>
          </a:p>
        </p:txBody>
      </p:sp>
    </p:spTree>
    <p:extLst>
      <p:ext uri="{BB962C8B-B14F-4D97-AF65-F5344CB8AC3E}">
        <p14:creationId xmlns:p14="http://schemas.microsoft.com/office/powerpoint/2010/main" val="2737994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3">
          <a:extLst>
            <a:ext uri="{FF2B5EF4-FFF2-40B4-BE49-F238E27FC236}">
              <a16:creationId xmlns:a16="http://schemas.microsoft.com/office/drawing/2014/main" id="{C369E732-1F12-5C08-6B67-A677505D46D3}"/>
            </a:ext>
          </a:extLst>
        </p:cNvPr>
        <p:cNvGrpSpPr/>
        <p:nvPr/>
      </p:nvGrpSpPr>
      <p:grpSpPr>
        <a:xfrm>
          <a:off x="0" y="0"/>
          <a:ext cx="0" cy="0"/>
          <a:chOff x="0" y="0"/>
          <a:chExt cx="0" cy="0"/>
        </a:xfrm>
      </p:grpSpPr>
      <p:sp>
        <p:nvSpPr>
          <p:cNvPr id="846" name="Google Shape;846;p47">
            <a:extLst>
              <a:ext uri="{FF2B5EF4-FFF2-40B4-BE49-F238E27FC236}">
                <a16:creationId xmlns:a16="http://schemas.microsoft.com/office/drawing/2014/main" id="{57AD22B5-4BED-1A08-DD84-203DD44AD81F}"/>
              </a:ext>
            </a:extLst>
          </p:cNvPr>
          <p:cNvSpPr txBox="1">
            <a:spLocks noGrp="1"/>
          </p:cNvSpPr>
          <p:nvPr>
            <p:ph type="title"/>
          </p:nvPr>
        </p:nvSpPr>
        <p:spPr>
          <a:xfrm>
            <a:off x="517473" y="315975"/>
            <a:ext cx="7704000" cy="572700"/>
          </a:xfrm>
          <a:prstGeom prst="rect">
            <a:avLst/>
          </a:prstGeom>
        </p:spPr>
        <p:txBody>
          <a:bodyPr spcFirstLastPara="1" wrap="square" lIns="91425" tIns="91425" rIns="91425" bIns="91425" anchor="t" anchorCtr="0">
            <a:noAutofit/>
          </a:bodyPr>
          <a:lstStyle/>
          <a:p>
            <a:pPr algn="l">
              <a:lnSpc>
                <a:spcPts val="4000"/>
              </a:lnSpc>
            </a:pPr>
            <a:r>
              <a:rPr lang="en-US" sz="3200" b="1" dirty="0">
                <a:solidFill>
                  <a:srgbClr val="002060"/>
                </a:solidFill>
                <a:latin typeface="Segoe UI" panose="020B0502040204020203" pitchFamily="34" charset="0"/>
                <a:cs typeface="Segoe UI" panose="020B0502040204020203" pitchFamily="34" charset="0"/>
              </a:rPr>
              <a:t>T-test</a:t>
            </a:r>
          </a:p>
        </p:txBody>
      </p:sp>
      <p:sp>
        <p:nvSpPr>
          <p:cNvPr id="2" name="Google Shape;776;p44">
            <a:extLst>
              <a:ext uri="{FF2B5EF4-FFF2-40B4-BE49-F238E27FC236}">
                <a16:creationId xmlns:a16="http://schemas.microsoft.com/office/drawing/2014/main" id="{43DA08B9-B129-126E-3AB3-BCF5D4D20298}"/>
              </a:ext>
            </a:extLst>
          </p:cNvPr>
          <p:cNvSpPr txBox="1">
            <a:spLocks/>
          </p:cNvSpPr>
          <p:nvPr/>
        </p:nvSpPr>
        <p:spPr>
          <a:xfrm>
            <a:off x="392272" y="935670"/>
            <a:ext cx="8263307" cy="57269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2pPr>
            <a:lvl3pPr marL="1371600" marR="0" lvl="2"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3pPr>
            <a:lvl4pPr marL="1828800" marR="0" lvl="3"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4pPr>
            <a:lvl5pPr marL="2286000" marR="0" lvl="4"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5pPr>
            <a:lvl6pPr marL="2743200" marR="0" lvl="5"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6pPr>
            <a:lvl7pPr marL="3200400" marR="0" lvl="6"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7pPr>
            <a:lvl8pPr marL="3657600" marR="0" lvl="7"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8pPr>
            <a:lvl9pPr marL="4114800" marR="0" lvl="8"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9pPr>
          </a:lstStyle>
          <a:p>
            <a:pPr algn="l"/>
            <a:endParaRPr lang="en-US" b="1" kern="100" dirty="0">
              <a:solidFill>
                <a:schemeClr val="bg2">
                  <a:lumMod val="75000"/>
                </a:schemeClr>
              </a:solidFill>
              <a:effectLst/>
              <a:latin typeface="Figtree" panose="020B0604020202020204" charset="0"/>
              <a:ea typeface="Calibri" panose="020F0502020204030204" pitchFamily="34" charset="0"/>
              <a:cs typeface="Arial" panose="020B0604020202020204" pitchFamily="34" charset="0"/>
            </a:endParaRPr>
          </a:p>
          <a:p>
            <a:pPr algn="l"/>
            <a:endParaRPr lang="en-US" b="1" kern="100" dirty="0">
              <a:solidFill>
                <a:schemeClr val="bg2">
                  <a:lumMod val="75000"/>
                </a:schemeClr>
              </a:solidFill>
              <a:latin typeface="Figtree" panose="020B0604020202020204" charset="0"/>
              <a:ea typeface="Calibri" panose="020F0502020204030204" pitchFamily="34" charset="0"/>
              <a:cs typeface="Arial" panose="020B0604020202020204" pitchFamily="34" charset="0"/>
            </a:endParaRPr>
          </a:p>
          <a:p>
            <a:pPr algn="l"/>
            <a:endParaRPr lang="en-US" b="1" kern="100" dirty="0">
              <a:solidFill>
                <a:schemeClr val="bg2">
                  <a:lumMod val="75000"/>
                </a:schemeClr>
              </a:solidFill>
              <a:latin typeface="Figtree" panose="020B0604020202020204" charset="0"/>
              <a:ea typeface="Calibri" panose="020F0502020204030204" pitchFamily="34" charset="0"/>
              <a:cs typeface="Arial" panose="020B0604020202020204" pitchFamily="34" charset="0"/>
            </a:endParaRPr>
          </a:p>
          <a:p>
            <a:pPr algn="l"/>
            <a:endParaRPr lang="en-US" b="1" kern="100" dirty="0">
              <a:solidFill>
                <a:schemeClr val="bg2">
                  <a:lumMod val="75000"/>
                </a:schemeClr>
              </a:solidFill>
              <a:latin typeface="Figtree" panose="020B0604020202020204" charset="0"/>
              <a:ea typeface="Calibri" panose="020F0502020204030204" pitchFamily="34" charset="0"/>
              <a:cs typeface="Arial" panose="020B0604020202020204" pitchFamily="34" charset="0"/>
            </a:endParaRPr>
          </a:p>
          <a:p>
            <a:pPr algn="l"/>
            <a:endParaRPr lang="en-US" b="1" kern="100" dirty="0">
              <a:solidFill>
                <a:schemeClr val="bg2">
                  <a:lumMod val="75000"/>
                </a:schemeClr>
              </a:solidFill>
              <a:effectLst/>
              <a:latin typeface="Figtree" panose="020B0604020202020204" charset="0"/>
              <a:ea typeface="Calibri" panose="020F0502020204030204" pitchFamily="34" charset="0"/>
              <a:cs typeface="Arial" panose="020B0604020202020204" pitchFamily="34" charset="0"/>
            </a:endParaRPr>
          </a:p>
          <a:p>
            <a:pPr algn="l"/>
            <a:endParaRPr lang="en-US" b="1" kern="100" dirty="0">
              <a:solidFill>
                <a:schemeClr val="bg2">
                  <a:lumMod val="75000"/>
                </a:schemeClr>
              </a:solidFill>
              <a:latin typeface="Figtree" panose="020B0604020202020204" charset="0"/>
              <a:ea typeface="Calibri" panose="020F0502020204030204" pitchFamily="34" charset="0"/>
              <a:cs typeface="Arial" panose="020B0604020202020204" pitchFamily="34" charset="0"/>
            </a:endParaRPr>
          </a:p>
          <a:p>
            <a:pPr algn="l"/>
            <a:endParaRPr lang="en-US" b="1" kern="100" dirty="0">
              <a:solidFill>
                <a:schemeClr val="bg2">
                  <a:lumMod val="75000"/>
                </a:schemeClr>
              </a:solidFill>
              <a:effectLst/>
              <a:latin typeface="Figtree" panose="020B0604020202020204" charset="0"/>
              <a:ea typeface="Calibri" panose="020F0502020204030204" pitchFamily="34" charset="0"/>
              <a:cs typeface="Arial" panose="020B0604020202020204" pitchFamily="34" charset="0"/>
            </a:endParaRPr>
          </a:p>
          <a:p>
            <a:pPr algn="l"/>
            <a:endParaRPr lang="en-US" b="1" kern="100" dirty="0">
              <a:solidFill>
                <a:schemeClr val="bg2">
                  <a:lumMod val="75000"/>
                </a:schemeClr>
              </a:solidFill>
              <a:effectLst/>
              <a:latin typeface="Figtree" panose="020B0604020202020204" charset="0"/>
              <a:ea typeface="Calibri" panose="020F0502020204030204" pitchFamily="34" charset="0"/>
              <a:cs typeface="Arial" panose="020B0604020202020204" pitchFamily="34" charset="0"/>
            </a:endParaRPr>
          </a:p>
          <a:p>
            <a:pPr algn="l"/>
            <a:endParaRPr lang="en-US" b="1" kern="100" dirty="0">
              <a:solidFill>
                <a:schemeClr val="bg2">
                  <a:lumMod val="75000"/>
                </a:schemeClr>
              </a:solidFill>
              <a:latin typeface="Figtree" panose="020B0604020202020204" charset="0"/>
              <a:ea typeface="Calibri" panose="020F0502020204030204" pitchFamily="34" charset="0"/>
              <a:cs typeface="Arial" panose="020B0604020202020204" pitchFamily="34" charset="0"/>
            </a:endParaRPr>
          </a:p>
          <a:p>
            <a:pPr algn="l"/>
            <a:endParaRPr lang="en-US" b="1" kern="100" dirty="0">
              <a:solidFill>
                <a:schemeClr val="bg2">
                  <a:lumMod val="75000"/>
                </a:schemeClr>
              </a:solidFill>
              <a:latin typeface="Figtree" panose="020B0604020202020204" charset="0"/>
              <a:ea typeface="Calibri" panose="020F0502020204030204" pitchFamily="34" charset="0"/>
              <a:cs typeface="Arial" panose="020B0604020202020204" pitchFamily="34" charset="0"/>
            </a:endParaRPr>
          </a:p>
          <a:p>
            <a:pPr algn="l"/>
            <a:r>
              <a:rPr lang="en-US" b="1" kern="100" dirty="0">
                <a:solidFill>
                  <a:schemeClr val="bg2">
                    <a:lumMod val="75000"/>
                  </a:schemeClr>
                </a:solidFill>
                <a:effectLst/>
                <a:latin typeface="Figtree" panose="020B0604020202020204" charset="0"/>
                <a:ea typeface="Calibri" panose="020F0502020204030204" pitchFamily="34" charset="0"/>
                <a:cs typeface="Arial" panose="020B0604020202020204" pitchFamily="34" charset="0"/>
              </a:rPr>
              <a:t>Check whether easy navigation score have relationship with prior experience.</a:t>
            </a:r>
          </a:p>
          <a:p>
            <a:pPr lvl="2" algn="l"/>
            <a:endParaRPr lang="en-US" b="1" kern="100" dirty="0">
              <a:solidFill>
                <a:schemeClr val="bg2">
                  <a:lumMod val="75000"/>
                </a:schemeClr>
              </a:solidFill>
              <a:effectLst/>
              <a:latin typeface="Figtree" panose="020B060402020202020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E2798EF-6895-E366-3538-4E15DE3AED11}"/>
              </a:ext>
            </a:extLst>
          </p:cNvPr>
          <p:cNvSpPr txBox="1"/>
          <p:nvPr/>
        </p:nvSpPr>
        <p:spPr>
          <a:xfrm>
            <a:off x="6893835" y="1414379"/>
            <a:ext cx="1761744" cy="2377702"/>
          </a:xfrm>
          <a:prstGeom prst="rect">
            <a:avLst/>
          </a:prstGeom>
          <a:noFill/>
        </p:spPr>
        <p:txBody>
          <a:bodyPr wrap="square">
            <a:spAutoFit/>
          </a:bodyPr>
          <a:lstStyle/>
          <a:p>
            <a:pPr marL="0" marR="0">
              <a:lnSpc>
                <a:spcPct val="150000"/>
              </a:lnSpc>
              <a:spcAft>
                <a:spcPts val="800"/>
              </a:spcAft>
              <a:buNone/>
            </a:pPr>
            <a:r>
              <a:rPr lang="en-US" sz="1200" kern="100" dirty="0">
                <a:solidFill>
                  <a:schemeClr val="bg2">
                    <a:lumMod val="75000"/>
                  </a:schemeClr>
                </a:solidFill>
                <a:effectLst/>
                <a:latin typeface="Figtree" panose="020B0604020202020204" charset="0"/>
                <a:ea typeface="Calibri" panose="020F0502020204030204" pitchFamily="34" charset="0"/>
                <a:cs typeface="Arial" panose="020B0604020202020204" pitchFamily="34" charset="0"/>
              </a:rPr>
              <a:t>H0: There is no association between easy navigation and prior experience.</a:t>
            </a:r>
          </a:p>
          <a:p>
            <a:pPr marL="0" marR="0">
              <a:lnSpc>
                <a:spcPct val="150000"/>
              </a:lnSpc>
              <a:spcAft>
                <a:spcPts val="800"/>
              </a:spcAft>
            </a:pPr>
            <a:r>
              <a:rPr lang="en-US" sz="1200" kern="100" dirty="0">
                <a:solidFill>
                  <a:schemeClr val="bg2">
                    <a:lumMod val="75000"/>
                  </a:schemeClr>
                </a:solidFill>
                <a:effectLst/>
                <a:latin typeface="Figtree" panose="020B0604020202020204" charset="0"/>
                <a:ea typeface="Calibri" panose="020F0502020204030204" pitchFamily="34" charset="0"/>
                <a:cs typeface="Arial" panose="020B0604020202020204" pitchFamily="34" charset="0"/>
              </a:rPr>
              <a:t>H1: There is an association between easy navigation and prior experience.</a:t>
            </a:r>
          </a:p>
        </p:txBody>
      </p:sp>
      <p:pic>
        <p:nvPicPr>
          <p:cNvPr id="3" name="Picture 2">
            <a:extLst>
              <a:ext uri="{FF2B5EF4-FFF2-40B4-BE49-F238E27FC236}">
                <a16:creationId xmlns:a16="http://schemas.microsoft.com/office/drawing/2014/main" id="{98DF8505-8E36-F40E-C33F-34D66CBD199F}"/>
              </a:ext>
            </a:extLst>
          </p:cNvPr>
          <p:cNvPicPr>
            <a:picLocks noChangeAspect="1"/>
          </p:cNvPicPr>
          <p:nvPr/>
        </p:nvPicPr>
        <p:blipFill rotWithShape="1">
          <a:blip r:embed="rId3">
            <a:extLst>
              <a:ext uri="{28A0092B-C50C-407E-A947-70E740481C1C}">
                <a14:useLocalDpi xmlns:a14="http://schemas.microsoft.com/office/drawing/2010/main" val="0"/>
              </a:ext>
            </a:extLst>
          </a:blip>
          <a:srcRect l="1729" t="29545" r="66896" b="39255"/>
          <a:stretch/>
        </p:blipFill>
        <p:spPr bwMode="auto">
          <a:xfrm>
            <a:off x="626182" y="1414379"/>
            <a:ext cx="6032526" cy="33745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0084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sp>
        <p:nvSpPr>
          <p:cNvPr id="1082" name="Google Shape;1082;p54"/>
          <p:cNvSpPr txBox="1">
            <a:spLocks noGrp="1"/>
          </p:cNvSpPr>
          <p:nvPr>
            <p:ph type="title" idx="9"/>
          </p:nvPr>
        </p:nvSpPr>
        <p:spPr>
          <a:xfrm>
            <a:off x="385463" y="360909"/>
            <a:ext cx="7704000" cy="572700"/>
          </a:xfrm>
          <a:prstGeom prst="rect">
            <a:avLst/>
          </a:prstGeom>
        </p:spPr>
        <p:txBody>
          <a:bodyPr spcFirstLastPara="1" wrap="square" lIns="91425" tIns="91425" rIns="91425" bIns="91425" anchor="t" anchorCtr="0">
            <a:noAutofit/>
          </a:bodyPr>
          <a:lstStyle/>
          <a:p>
            <a:pPr algn="l">
              <a:lnSpc>
                <a:spcPts val="4000"/>
              </a:lnSpc>
            </a:pPr>
            <a:r>
              <a:rPr lang="en-US" sz="3200" b="1" dirty="0">
                <a:solidFill>
                  <a:srgbClr val="002060"/>
                </a:solidFill>
                <a:latin typeface="Segoe UI" panose="020B0502040204020203" pitchFamily="34" charset="0"/>
                <a:cs typeface="Segoe UI" panose="020B0502040204020203" pitchFamily="34" charset="0"/>
              </a:rPr>
              <a:t>Descriptive Statistics Graphs</a:t>
            </a:r>
          </a:p>
        </p:txBody>
      </p:sp>
      <p:pic>
        <p:nvPicPr>
          <p:cNvPr id="38" name="Picture 37">
            <a:extLst>
              <a:ext uri="{FF2B5EF4-FFF2-40B4-BE49-F238E27FC236}">
                <a16:creationId xmlns:a16="http://schemas.microsoft.com/office/drawing/2014/main" id="{B4764D31-5C18-9958-6CD7-D44523CB18A3}"/>
              </a:ext>
            </a:extLst>
          </p:cNvPr>
          <p:cNvPicPr>
            <a:picLocks noChangeAspect="1"/>
          </p:cNvPicPr>
          <p:nvPr/>
        </p:nvPicPr>
        <p:blipFill rotWithShape="1">
          <a:blip r:embed="rId3">
            <a:extLst>
              <a:ext uri="{28A0092B-C50C-407E-A947-70E740481C1C}">
                <a14:useLocalDpi xmlns:a14="http://schemas.microsoft.com/office/drawing/2010/main" val="0"/>
              </a:ext>
            </a:extLst>
          </a:blip>
          <a:srcRect l="44385" t="43988" r="43724" b="30029"/>
          <a:stretch/>
        </p:blipFill>
        <p:spPr bwMode="auto">
          <a:xfrm>
            <a:off x="609600" y="1226924"/>
            <a:ext cx="2461260" cy="2948884"/>
          </a:xfrm>
          <a:prstGeom prst="rect">
            <a:avLst/>
          </a:prstGeom>
          <a:ln>
            <a:noFill/>
          </a:ln>
          <a:extLst>
            <a:ext uri="{53640926-AAD7-44D8-BBD7-CCE9431645EC}">
              <a14:shadowObscured xmlns:a14="http://schemas.microsoft.com/office/drawing/2010/main"/>
            </a:ext>
          </a:extLst>
        </p:spPr>
      </p:pic>
      <p:pic>
        <p:nvPicPr>
          <p:cNvPr id="39" name="Picture 38">
            <a:extLst>
              <a:ext uri="{FF2B5EF4-FFF2-40B4-BE49-F238E27FC236}">
                <a16:creationId xmlns:a16="http://schemas.microsoft.com/office/drawing/2014/main" id="{970AD3F5-2842-AB6A-84CC-B6D7E02A8AAD}"/>
              </a:ext>
            </a:extLst>
          </p:cNvPr>
          <p:cNvPicPr>
            <a:picLocks noChangeAspect="1"/>
          </p:cNvPicPr>
          <p:nvPr/>
        </p:nvPicPr>
        <p:blipFill rotWithShape="1">
          <a:blip r:embed="rId4">
            <a:extLst>
              <a:ext uri="{28A0092B-C50C-407E-A947-70E740481C1C}">
                <a14:useLocalDpi xmlns:a14="http://schemas.microsoft.com/office/drawing/2010/main" val="0"/>
              </a:ext>
            </a:extLst>
          </a:blip>
          <a:srcRect l="38923" t="46802" r="37618" b="27671"/>
          <a:stretch/>
        </p:blipFill>
        <p:spPr bwMode="auto">
          <a:xfrm>
            <a:off x="3809999" y="1684068"/>
            <a:ext cx="4587242" cy="2491740"/>
          </a:xfrm>
          <a:prstGeom prst="rect">
            <a:avLst/>
          </a:prstGeom>
          <a:ln>
            <a:noFill/>
          </a:ln>
          <a:extLst>
            <a:ext uri="{53640926-AAD7-44D8-BBD7-CCE9431645EC}">
              <a14:shadowObscured xmlns:a14="http://schemas.microsoft.com/office/drawing/2010/main"/>
            </a:ext>
          </a:extLst>
        </p:spPr>
      </p:pic>
      <p:sp>
        <p:nvSpPr>
          <p:cNvPr id="40" name="Text Box 1">
            <a:extLst>
              <a:ext uri="{FF2B5EF4-FFF2-40B4-BE49-F238E27FC236}">
                <a16:creationId xmlns:a16="http://schemas.microsoft.com/office/drawing/2014/main" id="{3738826A-A014-9014-535A-3D246F936D41}"/>
              </a:ext>
            </a:extLst>
          </p:cNvPr>
          <p:cNvSpPr txBox="1"/>
          <p:nvPr/>
        </p:nvSpPr>
        <p:spPr>
          <a:xfrm>
            <a:off x="1225714" y="4305293"/>
            <a:ext cx="1229031" cy="3276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Aft>
                <a:spcPts val="800"/>
              </a:spcAft>
            </a:pPr>
            <a:r>
              <a:rPr lang="en-US" sz="1400" b="1" kern="100" dirty="0">
                <a:solidFill>
                  <a:schemeClr val="bg2">
                    <a:lumMod val="75000"/>
                  </a:schemeClr>
                </a:solidFill>
                <a:effectLst/>
                <a:latin typeface="Figtree" panose="020B0604020202020204" charset="0"/>
                <a:ea typeface="Aptos" panose="020B0004020202020204" pitchFamily="34" charset="0"/>
                <a:cs typeface="Iskoola Pota" panose="020B0502040204020203" pitchFamily="34" charset="0"/>
              </a:rPr>
              <a:t>A Pie Chart</a:t>
            </a:r>
          </a:p>
        </p:txBody>
      </p:sp>
      <p:sp>
        <p:nvSpPr>
          <p:cNvPr id="41" name="Text Box 1">
            <a:extLst>
              <a:ext uri="{FF2B5EF4-FFF2-40B4-BE49-F238E27FC236}">
                <a16:creationId xmlns:a16="http://schemas.microsoft.com/office/drawing/2014/main" id="{375A8077-58E8-7679-DBFD-944DEE90A786}"/>
              </a:ext>
            </a:extLst>
          </p:cNvPr>
          <p:cNvSpPr txBox="1"/>
          <p:nvPr/>
        </p:nvSpPr>
        <p:spPr>
          <a:xfrm>
            <a:off x="5179422" y="4305293"/>
            <a:ext cx="1848397" cy="32766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Aft>
                <a:spcPts val="800"/>
              </a:spcAft>
            </a:pPr>
            <a:r>
              <a:rPr lang="en-US" sz="1400" b="1" kern="100" dirty="0">
                <a:solidFill>
                  <a:schemeClr val="bg2">
                    <a:lumMod val="75000"/>
                  </a:schemeClr>
                </a:solidFill>
                <a:effectLst/>
                <a:latin typeface="Figtree" panose="020B0604020202020204" charset="0"/>
                <a:ea typeface="Aptos" panose="020B0004020202020204" pitchFamily="34" charset="0"/>
                <a:cs typeface="Iskoola Pota" panose="020B0502040204020203" pitchFamily="34" charset="0"/>
              </a:rPr>
              <a:t>A Simple Bar Graph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0">
          <a:extLst>
            <a:ext uri="{FF2B5EF4-FFF2-40B4-BE49-F238E27FC236}">
              <a16:creationId xmlns:a16="http://schemas.microsoft.com/office/drawing/2014/main" id="{4EBDF8D5-1BCF-519A-5F83-78B5218E1CB6}"/>
            </a:ext>
          </a:extLst>
        </p:cNvPr>
        <p:cNvGrpSpPr/>
        <p:nvPr/>
      </p:nvGrpSpPr>
      <p:grpSpPr>
        <a:xfrm>
          <a:off x="0" y="0"/>
          <a:ext cx="0" cy="0"/>
          <a:chOff x="0" y="0"/>
          <a:chExt cx="0" cy="0"/>
        </a:xfrm>
      </p:grpSpPr>
      <p:sp>
        <p:nvSpPr>
          <p:cNvPr id="5" name="Google Shape;846;p47">
            <a:extLst>
              <a:ext uri="{FF2B5EF4-FFF2-40B4-BE49-F238E27FC236}">
                <a16:creationId xmlns:a16="http://schemas.microsoft.com/office/drawing/2014/main" id="{7F1C117C-5D54-FB30-5F5B-E17FBC17D515}"/>
              </a:ext>
            </a:extLst>
          </p:cNvPr>
          <p:cNvSpPr txBox="1">
            <a:spLocks noGrp="1"/>
          </p:cNvSpPr>
          <p:nvPr>
            <p:ph type="title"/>
          </p:nvPr>
        </p:nvSpPr>
        <p:spPr>
          <a:xfrm>
            <a:off x="527324" y="437028"/>
            <a:ext cx="8781268" cy="572700"/>
          </a:xfrm>
          <a:prstGeom prst="rect">
            <a:avLst/>
          </a:prstGeom>
        </p:spPr>
        <p:txBody>
          <a:bodyPr spcFirstLastPara="1" wrap="square" lIns="91425" tIns="91425" rIns="91425" bIns="91425" anchor="t" anchorCtr="0">
            <a:noAutofit/>
          </a:bodyPr>
          <a:lstStyle/>
          <a:p>
            <a:pPr algn="l">
              <a:lnSpc>
                <a:spcPts val="4000"/>
              </a:lnSpc>
            </a:pPr>
            <a:r>
              <a:rPr lang="en-GB" sz="3200" dirty="0">
                <a:solidFill>
                  <a:srgbClr val="002060"/>
                </a:solidFill>
                <a:latin typeface="Segoe UI" panose="020B0502040204020203" pitchFamily="34" charset="0"/>
                <a:cs typeface="Segoe UI" panose="020B0502040204020203" pitchFamily="34" charset="0"/>
              </a:rPr>
              <a:t>      Recommendations and Challenges</a:t>
            </a:r>
            <a:br>
              <a:rPr lang="en-GB" sz="3200" dirty="0">
                <a:solidFill>
                  <a:srgbClr val="002060"/>
                </a:solidFill>
                <a:latin typeface="Segoe UI" panose="020B0502040204020203" pitchFamily="34" charset="0"/>
                <a:cs typeface="Segoe UI" panose="020B0502040204020203" pitchFamily="34" charset="0"/>
              </a:rPr>
            </a:br>
            <a:br>
              <a:rPr lang="en-GB" sz="3200" dirty="0">
                <a:solidFill>
                  <a:srgbClr val="002060"/>
                </a:solidFill>
                <a:latin typeface="Segoe UI" panose="020B0502040204020203" pitchFamily="34" charset="0"/>
                <a:cs typeface="Segoe UI" panose="020B0502040204020203" pitchFamily="34" charset="0"/>
              </a:rPr>
            </a:br>
            <a:endParaRPr lang="en-US" sz="3200" b="1" dirty="0">
              <a:solidFill>
                <a:srgbClr val="002060"/>
              </a:solidFill>
              <a:latin typeface="Segoe UI" panose="020B0502040204020203" pitchFamily="34" charset="0"/>
              <a:cs typeface="Segoe UI" panose="020B0502040204020203" pitchFamily="34" charset="0"/>
            </a:endParaRPr>
          </a:p>
        </p:txBody>
      </p:sp>
      <p:graphicFrame>
        <p:nvGraphicFramePr>
          <p:cNvPr id="62" name="Table 61">
            <a:extLst>
              <a:ext uri="{FF2B5EF4-FFF2-40B4-BE49-F238E27FC236}">
                <a16:creationId xmlns:a16="http://schemas.microsoft.com/office/drawing/2014/main" id="{396713FF-519F-175D-3BA1-56588FBD48A2}"/>
              </a:ext>
            </a:extLst>
          </p:cNvPr>
          <p:cNvGraphicFramePr>
            <a:graphicFrameLocks noGrp="1"/>
          </p:cNvGraphicFramePr>
          <p:nvPr>
            <p:extLst>
              <p:ext uri="{D42A27DB-BD31-4B8C-83A1-F6EECF244321}">
                <p14:modId xmlns:p14="http://schemas.microsoft.com/office/powerpoint/2010/main" val="3674724765"/>
              </p:ext>
            </p:extLst>
          </p:nvPr>
        </p:nvGraphicFramePr>
        <p:xfrm>
          <a:off x="1136904" y="1441958"/>
          <a:ext cx="6870192" cy="2148840"/>
        </p:xfrm>
        <a:graphic>
          <a:graphicData uri="http://schemas.openxmlformats.org/drawingml/2006/table">
            <a:tbl>
              <a:tblPr firstRow="1" bandRow="1">
                <a:tableStyleId>{BB0FC48A-7A39-44BA-96BE-C7C1405FF26C}</a:tableStyleId>
              </a:tblPr>
              <a:tblGrid>
                <a:gridCol w="3435096">
                  <a:extLst>
                    <a:ext uri="{9D8B030D-6E8A-4147-A177-3AD203B41FA5}">
                      <a16:colId xmlns:a16="http://schemas.microsoft.com/office/drawing/2014/main" val="331271241"/>
                    </a:ext>
                  </a:extLst>
                </a:gridCol>
                <a:gridCol w="3435096">
                  <a:extLst>
                    <a:ext uri="{9D8B030D-6E8A-4147-A177-3AD203B41FA5}">
                      <a16:colId xmlns:a16="http://schemas.microsoft.com/office/drawing/2014/main" val="3651157464"/>
                    </a:ext>
                  </a:extLst>
                </a:gridCol>
              </a:tblGrid>
              <a:tr h="370840">
                <a:tc>
                  <a:txBody>
                    <a:bodyPr/>
                    <a:lstStyle/>
                    <a:p>
                      <a:r>
                        <a:rPr lang="en-GB" sz="1400" b="1" dirty="0">
                          <a:solidFill>
                            <a:srgbClr val="002060"/>
                          </a:solidFill>
                          <a:latin typeface="Segoe UI" panose="020B0502040204020203" pitchFamily="34" charset="0"/>
                          <a:cs typeface="Segoe UI" panose="020B0502040204020203" pitchFamily="34" charset="0"/>
                        </a:rPr>
                        <a:t>           Recommendations</a:t>
                      </a:r>
                      <a:endParaRPr lang="en-GB" b="1" dirty="0"/>
                    </a:p>
                  </a:txBody>
                  <a:tcPr/>
                </a:tc>
                <a:tc>
                  <a:txBody>
                    <a:bodyPr/>
                    <a:lstStyle/>
                    <a:p>
                      <a:r>
                        <a:rPr lang="en-GB" sz="1400" b="1" dirty="0">
                          <a:solidFill>
                            <a:srgbClr val="002060"/>
                          </a:solidFill>
                          <a:latin typeface="Segoe UI" panose="020B0502040204020203" pitchFamily="34" charset="0"/>
                          <a:cs typeface="Segoe UI" panose="020B0502040204020203" pitchFamily="34" charset="0"/>
                        </a:rPr>
                        <a:t>                      Challenges </a:t>
                      </a:r>
                      <a:endParaRPr lang="en-GB" dirty="0"/>
                    </a:p>
                  </a:txBody>
                  <a:tcPr/>
                </a:tc>
                <a:extLst>
                  <a:ext uri="{0D108BD9-81ED-4DB2-BD59-A6C34878D82A}">
                    <a16:rowId xmlns:a16="http://schemas.microsoft.com/office/drawing/2014/main" val="336531871"/>
                  </a:ext>
                </a:extLst>
              </a:tr>
              <a:tr h="19177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2">
                              <a:lumMod val="50000"/>
                            </a:schemeClr>
                          </a:solidFill>
                        </a:rPr>
                        <a:t>Improve server performance and loading speed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2">
                              <a:lumMod val="50000"/>
                            </a:schemeClr>
                          </a:solidFill>
                        </a:rPr>
                        <a:t>Complicated User Interface and Navigation</a:t>
                      </a:r>
                      <a:endParaRPr lang="en-GB" sz="1400" dirty="0">
                        <a:solidFill>
                          <a:schemeClr val="bg2">
                            <a:lumMod val="50000"/>
                          </a:schemeClr>
                        </a:solidFill>
                      </a:endParaRPr>
                    </a:p>
                  </a:txBody>
                  <a:tcPr/>
                </a:tc>
                <a:extLst>
                  <a:ext uri="{0D108BD9-81ED-4DB2-BD59-A6C34878D82A}">
                    <a16:rowId xmlns:a16="http://schemas.microsoft.com/office/drawing/2014/main" val="3090208588"/>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2">
                              <a:lumMod val="50000"/>
                            </a:schemeClr>
                          </a:solidFill>
                        </a:rPr>
                        <a:t>Redesign UI add features like dark mode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solidFill>
                            <a:schemeClr val="bg2">
                              <a:lumMod val="50000"/>
                            </a:schemeClr>
                          </a:solidFill>
                        </a:rPr>
                        <a:t>Security of Data</a:t>
                      </a:r>
                      <a:endParaRPr lang="en-GB" sz="1400" dirty="0">
                        <a:solidFill>
                          <a:schemeClr val="bg2">
                            <a:lumMod val="50000"/>
                          </a:schemeClr>
                        </a:solidFill>
                      </a:endParaRPr>
                    </a:p>
                  </a:txBody>
                  <a:tcPr/>
                </a:tc>
                <a:extLst>
                  <a:ext uri="{0D108BD9-81ED-4DB2-BD59-A6C34878D82A}">
                    <a16:rowId xmlns:a16="http://schemas.microsoft.com/office/drawing/2014/main" val="2968084126"/>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solidFill>
                            <a:schemeClr val="bg2">
                              <a:lumMod val="50000"/>
                            </a:schemeClr>
                          </a:solidFill>
                        </a:rPr>
                        <a:t>AI chat bot for support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solidFill>
                            <a:schemeClr val="bg2">
                              <a:lumMod val="50000"/>
                            </a:schemeClr>
                          </a:solidFill>
                        </a:rPr>
                        <a:t>Login Issues</a:t>
                      </a:r>
                    </a:p>
                  </a:txBody>
                  <a:tcPr/>
                </a:tc>
                <a:extLst>
                  <a:ext uri="{0D108BD9-81ED-4DB2-BD59-A6C34878D82A}">
                    <a16:rowId xmlns:a16="http://schemas.microsoft.com/office/drawing/2014/main" val="1218769167"/>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solidFill>
                            <a:schemeClr val="bg2">
                              <a:lumMod val="50000"/>
                            </a:schemeClr>
                          </a:solidFill>
                        </a:rPr>
                        <a:t>Notifications, offline access &amp; multi language support</a:t>
                      </a:r>
                      <a:endParaRPr lang="en-US" sz="1400" dirty="0">
                        <a:solidFill>
                          <a:schemeClr val="bg2">
                            <a:lumMod val="50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dirty="0">
                          <a:solidFill>
                            <a:schemeClr val="bg2">
                              <a:lumMod val="50000"/>
                            </a:schemeClr>
                          </a:solidFill>
                        </a:rPr>
                        <a:t>Lack of AI support</a:t>
                      </a:r>
                    </a:p>
                    <a:p>
                      <a:endParaRPr lang="en-GB" dirty="0"/>
                    </a:p>
                  </a:txBody>
                  <a:tcPr/>
                </a:tc>
                <a:extLst>
                  <a:ext uri="{0D108BD9-81ED-4DB2-BD59-A6C34878D82A}">
                    <a16:rowId xmlns:a16="http://schemas.microsoft.com/office/drawing/2014/main" val="1621654769"/>
                  </a:ext>
                </a:extLst>
              </a:tr>
            </a:tbl>
          </a:graphicData>
        </a:graphic>
      </p:graphicFrame>
    </p:spTree>
    <p:extLst>
      <p:ext uri="{BB962C8B-B14F-4D97-AF65-F5344CB8AC3E}">
        <p14:creationId xmlns:p14="http://schemas.microsoft.com/office/powerpoint/2010/main" val="3544523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69">
          <a:extLst>
            <a:ext uri="{FF2B5EF4-FFF2-40B4-BE49-F238E27FC236}">
              <a16:creationId xmlns:a16="http://schemas.microsoft.com/office/drawing/2014/main" id="{85240A11-97CB-EB99-3551-EAB829F4E69D}"/>
            </a:ext>
          </a:extLst>
        </p:cNvPr>
        <p:cNvGrpSpPr/>
        <p:nvPr/>
      </p:nvGrpSpPr>
      <p:grpSpPr>
        <a:xfrm>
          <a:off x="0" y="0"/>
          <a:ext cx="0" cy="0"/>
          <a:chOff x="0" y="0"/>
          <a:chExt cx="0" cy="0"/>
        </a:xfrm>
      </p:grpSpPr>
      <p:sp>
        <p:nvSpPr>
          <p:cNvPr id="1082" name="Google Shape;1082;p54">
            <a:extLst>
              <a:ext uri="{FF2B5EF4-FFF2-40B4-BE49-F238E27FC236}">
                <a16:creationId xmlns:a16="http://schemas.microsoft.com/office/drawing/2014/main" id="{3BEC1128-1208-A2A8-D624-8E6EF80980ED}"/>
              </a:ext>
            </a:extLst>
          </p:cNvPr>
          <p:cNvSpPr txBox="1">
            <a:spLocks noGrp="1"/>
          </p:cNvSpPr>
          <p:nvPr>
            <p:ph type="title" idx="9"/>
          </p:nvPr>
        </p:nvSpPr>
        <p:spPr>
          <a:xfrm>
            <a:off x="385463" y="360909"/>
            <a:ext cx="7704000" cy="572700"/>
          </a:xfrm>
          <a:prstGeom prst="rect">
            <a:avLst/>
          </a:prstGeom>
        </p:spPr>
        <p:txBody>
          <a:bodyPr spcFirstLastPara="1" wrap="square" lIns="91425" tIns="91425" rIns="91425" bIns="91425" anchor="t" anchorCtr="0">
            <a:noAutofit/>
          </a:bodyPr>
          <a:lstStyle/>
          <a:p>
            <a:pPr algn="l">
              <a:lnSpc>
                <a:spcPts val="4000"/>
              </a:lnSpc>
            </a:pPr>
            <a:r>
              <a:rPr lang="en-US" sz="3200" b="1" dirty="0">
                <a:solidFill>
                  <a:srgbClr val="002060"/>
                </a:solidFill>
                <a:latin typeface="Segoe UI" panose="020B0502040204020203" pitchFamily="34" charset="0"/>
                <a:cs typeface="Segoe UI" panose="020B0502040204020203" pitchFamily="34" charset="0"/>
              </a:rPr>
              <a:t>Conclusion</a:t>
            </a:r>
          </a:p>
        </p:txBody>
      </p:sp>
      <p:sp>
        <p:nvSpPr>
          <p:cNvPr id="40" name="Text Box 1">
            <a:extLst>
              <a:ext uri="{FF2B5EF4-FFF2-40B4-BE49-F238E27FC236}">
                <a16:creationId xmlns:a16="http://schemas.microsoft.com/office/drawing/2014/main" id="{68978C31-F727-52D1-28EF-9B39CD4DAD63}"/>
              </a:ext>
            </a:extLst>
          </p:cNvPr>
          <p:cNvSpPr txBox="1"/>
          <p:nvPr/>
        </p:nvSpPr>
        <p:spPr>
          <a:xfrm>
            <a:off x="630982" y="1159723"/>
            <a:ext cx="4810813" cy="2824053"/>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50000"/>
              </a:lnSpc>
              <a:spcAft>
                <a:spcPts val="800"/>
              </a:spcAft>
            </a:pPr>
            <a:r>
              <a:rPr lang="en-US" sz="1600" dirty="0">
                <a:solidFill>
                  <a:schemeClr val="bg2">
                    <a:lumMod val="50000"/>
                  </a:schemeClr>
                </a:solidFill>
              </a:rPr>
              <a:t>This study identified key factors that influence the adoption and effective use of the LMS at NIBM, including accessibility, technical performance, and user experience  while students actively use the system. The findings highlight the need for continuous improvements in LMS to  meet student needs and enhance the overall learning experience.</a:t>
            </a:r>
            <a:endParaRPr lang="en-GB" sz="1600" dirty="0">
              <a:solidFill>
                <a:schemeClr val="bg2">
                  <a:lumMod val="50000"/>
                </a:schemeClr>
              </a:solidFill>
            </a:endParaRPr>
          </a:p>
          <a:p>
            <a:pPr marL="0" marR="0">
              <a:lnSpc>
                <a:spcPct val="150000"/>
              </a:lnSpc>
              <a:spcAft>
                <a:spcPts val="800"/>
              </a:spcAft>
            </a:pPr>
            <a:endParaRPr lang="en-US" sz="1400" b="1" kern="100" dirty="0">
              <a:solidFill>
                <a:schemeClr val="bg2">
                  <a:lumMod val="50000"/>
                </a:schemeClr>
              </a:solidFill>
              <a:effectLst/>
              <a:latin typeface="Figtree" panose="020B0604020202020204" charset="0"/>
              <a:ea typeface="Aptos" panose="020B0004020202020204" pitchFamily="34" charset="0"/>
              <a:cs typeface="Iskoola Pota" panose="020B0502040204020203" pitchFamily="34" charset="0"/>
            </a:endParaRPr>
          </a:p>
        </p:txBody>
      </p:sp>
      <p:grpSp>
        <p:nvGrpSpPr>
          <p:cNvPr id="2" name="Google Shape;561;p37">
            <a:extLst>
              <a:ext uri="{FF2B5EF4-FFF2-40B4-BE49-F238E27FC236}">
                <a16:creationId xmlns:a16="http://schemas.microsoft.com/office/drawing/2014/main" id="{C1006E7A-8CDC-BC24-3DB6-5C954953282B}"/>
              </a:ext>
            </a:extLst>
          </p:cNvPr>
          <p:cNvGrpSpPr/>
          <p:nvPr/>
        </p:nvGrpSpPr>
        <p:grpSpPr>
          <a:xfrm>
            <a:off x="5965907" y="1475211"/>
            <a:ext cx="2308298" cy="2193077"/>
            <a:chOff x="3018825" y="2398950"/>
            <a:chExt cx="533175" cy="410800"/>
          </a:xfrm>
        </p:grpSpPr>
        <p:sp>
          <p:nvSpPr>
            <p:cNvPr id="3" name="Google Shape;562;p37">
              <a:extLst>
                <a:ext uri="{FF2B5EF4-FFF2-40B4-BE49-F238E27FC236}">
                  <a16:creationId xmlns:a16="http://schemas.microsoft.com/office/drawing/2014/main" id="{A736E058-C85A-0C1D-2687-4E3B66E02857}"/>
                </a:ext>
              </a:extLst>
            </p:cNvPr>
            <p:cNvSpPr/>
            <p:nvPr/>
          </p:nvSpPr>
          <p:spPr>
            <a:xfrm>
              <a:off x="3018825" y="2780125"/>
              <a:ext cx="533175" cy="25"/>
            </a:xfrm>
            <a:custGeom>
              <a:avLst/>
              <a:gdLst/>
              <a:ahLst/>
              <a:cxnLst/>
              <a:rect l="l" t="t" r="r" b="b"/>
              <a:pathLst>
                <a:path w="21327" h="1" fill="none" extrusionOk="0">
                  <a:moveTo>
                    <a:pt x="21327" y="0"/>
                  </a:moveTo>
                  <a:lnTo>
                    <a:pt x="1" y="0"/>
                  </a:lnTo>
                </a:path>
              </a:pathLst>
            </a:custGeom>
            <a:noFill/>
            <a:ln w="3125" cap="flat" cmpd="sng">
              <a:solidFill>
                <a:srgbClr val="FFFFFF"/>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563;p37">
              <a:extLst>
                <a:ext uri="{FF2B5EF4-FFF2-40B4-BE49-F238E27FC236}">
                  <a16:creationId xmlns:a16="http://schemas.microsoft.com/office/drawing/2014/main" id="{9EDA2978-0B2B-42B3-85A5-2DF8C1696F94}"/>
                </a:ext>
              </a:extLst>
            </p:cNvPr>
            <p:cNvSpPr/>
            <p:nvPr/>
          </p:nvSpPr>
          <p:spPr>
            <a:xfrm>
              <a:off x="3018825" y="2703725"/>
              <a:ext cx="533175" cy="25"/>
            </a:xfrm>
            <a:custGeom>
              <a:avLst/>
              <a:gdLst/>
              <a:ahLst/>
              <a:cxnLst/>
              <a:rect l="l" t="t" r="r" b="b"/>
              <a:pathLst>
                <a:path w="21327" h="1" fill="none" extrusionOk="0">
                  <a:moveTo>
                    <a:pt x="21327" y="1"/>
                  </a:moveTo>
                  <a:lnTo>
                    <a:pt x="1" y="1"/>
                  </a:lnTo>
                </a:path>
              </a:pathLst>
            </a:custGeom>
            <a:noFill/>
            <a:ln w="3125" cap="flat" cmpd="sng">
              <a:solidFill>
                <a:srgbClr val="FFFFFF"/>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564;p37">
              <a:extLst>
                <a:ext uri="{FF2B5EF4-FFF2-40B4-BE49-F238E27FC236}">
                  <a16:creationId xmlns:a16="http://schemas.microsoft.com/office/drawing/2014/main" id="{3C5CFF4F-5411-65A5-EEF7-DE8A8AE283CE}"/>
                </a:ext>
              </a:extLst>
            </p:cNvPr>
            <p:cNvSpPr/>
            <p:nvPr/>
          </p:nvSpPr>
          <p:spPr>
            <a:xfrm>
              <a:off x="3018825" y="2627725"/>
              <a:ext cx="533175" cy="25"/>
            </a:xfrm>
            <a:custGeom>
              <a:avLst/>
              <a:gdLst/>
              <a:ahLst/>
              <a:cxnLst/>
              <a:rect l="l" t="t" r="r" b="b"/>
              <a:pathLst>
                <a:path w="21327" h="1" fill="none" extrusionOk="0">
                  <a:moveTo>
                    <a:pt x="21327" y="1"/>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65;p37">
              <a:extLst>
                <a:ext uri="{FF2B5EF4-FFF2-40B4-BE49-F238E27FC236}">
                  <a16:creationId xmlns:a16="http://schemas.microsoft.com/office/drawing/2014/main" id="{7732C406-4EA4-0076-8A19-172B3E3D6F13}"/>
                </a:ext>
              </a:extLst>
            </p:cNvPr>
            <p:cNvSpPr/>
            <p:nvPr/>
          </p:nvSpPr>
          <p:spPr>
            <a:xfrm>
              <a:off x="3018825" y="2551350"/>
              <a:ext cx="533175" cy="25"/>
            </a:xfrm>
            <a:custGeom>
              <a:avLst/>
              <a:gdLst/>
              <a:ahLst/>
              <a:cxnLst/>
              <a:rect l="l" t="t" r="r" b="b"/>
              <a:pathLst>
                <a:path w="21327" h="1" fill="none" extrusionOk="0">
                  <a:moveTo>
                    <a:pt x="21327" y="0"/>
                  </a:moveTo>
                  <a:lnTo>
                    <a:pt x="1" y="0"/>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66;p37">
              <a:extLst>
                <a:ext uri="{FF2B5EF4-FFF2-40B4-BE49-F238E27FC236}">
                  <a16:creationId xmlns:a16="http://schemas.microsoft.com/office/drawing/2014/main" id="{C358FAD2-3D8D-8AE6-AED6-F271430E9B34}"/>
                </a:ext>
              </a:extLst>
            </p:cNvPr>
            <p:cNvSpPr/>
            <p:nvPr/>
          </p:nvSpPr>
          <p:spPr>
            <a:xfrm>
              <a:off x="3018825" y="2475350"/>
              <a:ext cx="533175" cy="25"/>
            </a:xfrm>
            <a:custGeom>
              <a:avLst/>
              <a:gdLst/>
              <a:ahLst/>
              <a:cxnLst/>
              <a:rect l="l" t="t" r="r" b="b"/>
              <a:pathLst>
                <a:path w="21327" h="1" fill="none" extrusionOk="0">
                  <a:moveTo>
                    <a:pt x="21327" y="0"/>
                  </a:moveTo>
                  <a:lnTo>
                    <a:pt x="1" y="0"/>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67;p37">
              <a:extLst>
                <a:ext uri="{FF2B5EF4-FFF2-40B4-BE49-F238E27FC236}">
                  <a16:creationId xmlns:a16="http://schemas.microsoft.com/office/drawing/2014/main" id="{BA0D9BE4-E00E-D9B2-F0E7-74309E78BB7E}"/>
                </a:ext>
              </a:extLst>
            </p:cNvPr>
            <p:cNvSpPr/>
            <p:nvPr/>
          </p:nvSpPr>
          <p:spPr>
            <a:xfrm>
              <a:off x="3018825" y="2398950"/>
              <a:ext cx="533175" cy="25"/>
            </a:xfrm>
            <a:custGeom>
              <a:avLst/>
              <a:gdLst/>
              <a:ahLst/>
              <a:cxnLst/>
              <a:rect l="l" t="t" r="r" b="b"/>
              <a:pathLst>
                <a:path w="21327" h="1" fill="none" extrusionOk="0">
                  <a:moveTo>
                    <a:pt x="21327" y="1"/>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68;p37">
              <a:extLst>
                <a:ext uri="{FF2B5EF4-FFF2-40B4-BE49-F238E27FC236}">
                  <a16:creationId xmlns:a16="http://schemas.microsoft.com/office/drawing/2014/main" id="{04CA7B33-96C2-9E95-20D8-13877693908A}"/>
                </a:ext>
              </a:extLst>
            </p:cNvPr>
            <p:cNvSpPr/>
            <p:nvPr/>
          </p:nvSpPr>
          <p:spPr>
            <a:xfrm>
              <a:off x="3094825" y="2398950"/>
              <a:ext cx="25" cy="410800"/>
            </a:xfrm>
            <a:custGeom>
              <a:avLst/>
              <a:gdLst/>
              <a:ahLst/>
              <a:cxnLst/>
              <a:rect l="l" t="t" r="r" b="b"/>
              <a:pathLst>
                <a:path w="1" h="16432" fill="none" extrusionOk="0">
                  <a:moveTo>
                    <a:pt x="1" y="16432"/>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69;p37">
              <a:extLst>
                <a:ext uri="{FF2B5EF4-FFF2-40B4-BE49-F238E27FC236}">
                  <a16:creationId xmlns:a16="http://schemas.microsoft.com/office/drawing/2014/main" id="{1B5E75A9-8D29-B01A-40AF-7CC9D19DCA8C}"/>
                </a:ext>
              </a:extLst>
            </p:cNvPr>
            <p:cNvSpPr/>
            <p:nvPr/>
          </p:nvSpPr>
          <p:spPr>
            <a:xfrm>
              <a:off x="3171225" y="2398950"/>
              <a:ext cx="25" cy="410800"/>
            </a:xfrm>
            <a:custGeom>
              <a:avLst/>
              <a:gdLst/>
              <a:ahLst/>
              <a:cxnLst/>
              <a:rect l="l" t="t" r="r" b="b"/>
              <a:pathLst>
                <a:path w="1" h="16432" fill="none" extrusionOk="0">
                  <a:moveTo>
                    <a:pt x="0" y="16432"/>
                  </a:moveTo>
                  <a:lnTo>
                    <a:pt x="0"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70;p37">
              <a:extLst>
                <a:ext uri="{FF2B5EF4-FFF2-40B4-BE49-F238E27FC236}">
                  <a16:creationId xmlns:a16="http://schemas.microsoft.com/office/drawing/2014/main" id="{FA652605-0FF2-CB73-A97C-AC65D068CE54}"/>
                </a:ext>
              </a:extLst>
            </p:cNvPr>
            <p:cNvSpPr/>
            <p:nvPr/>
          </p:nvSpPr>
          <p:spPr>
            <a:xfrm>
              <a:off x="3247225" y="2398950"/>
              <a:ext cx="25" cy="410800"/>
            </a:xfrm>
            <a:custGeom>
              <a:avLst/>
              <a:gdLst/>
              <a:ahLst/>
              <a:cxnLst/>
              <a:rect l="l" t="t" r="r" b="b"/>
              <a:pathLst>
                <a:path w="1" h="16432" fill="none" extrusionOk="0">
                  <a:moveTo>
                    <a:pt x="0" y="16432"/>
                  </a:moveTo>
                  <a:lnTo>
                    <a:pt x="0"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71;p37">
              <a:extLst>
                <a:ext uri="{FF2B5EF4-FFF2-40B4-BE49-F238E27FC236}">
                  <a16:creationId xmlns:a16="http://schemas.microsoft.com/office/drawing/2014/main" id="{97BCE053-648F-EFD5-8A05-AE461CCF9E02}"/>
                </a:ext>
              </a:extLst>
            </p:cNvPr>
            <p:cNvSpPr/>
            <p:nvPr/>
          </p:nvSpPr>
          <p:spPr>
            <a:xfrm>
              <a:off x="3323600" y="2398950"/>
              <a:ext cx="25" cy="410800"/>
            </a:xfrm>
            <a:custGeom>
              <a:avLst/>
              <a:gdLst/>
              <a:ahLst/>
              <a:cxnLst/>
              <a:rect l="l" t="t" r="r" b="b"/>
              <a:pathLst>
                <a:path w="1" h="16432" fill="none" extrusionOk="0">
                  <a:moveTo>
                    <a:pt x="1" y="16432"/>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72;p37">
              <a:extLst>
                <a:ext uri="{FF2B5EF4-FFF2-40B4-BE49-F238E27FC236}">
                  <a16:creationId xmlns:a16="http://schemas.microsoft.com/office/drawing/2014/main" id="{292DDC4C-EAC8-7A76-EBC2-7B622AC9D5BB}"/>
                </a:ext>
              </a:extLst>
            </p:cNvPr>
            <p:cNvSpPr/>
            <p:nvPr/>
          </p:nvSpPr>
          <p:spPr>
            <a:xfrm>
              <a:off x="3399600" y="2398950"/>
              <a:ext cx="25" cy="410800"/>
            </a:xfrm>
            <a:custGeom>
              <a:avLst/>
              <a:gdLst/>
              <a:ahLst/>
              <a:cxnLst/>
              <a:rect l="l" t="t" r="r" b="b"/>
              <a:pathLst>
                <a:path w="1" h="16432" fill="none" extrusionOk="0">
                  <a:moveTo>
                    <a:pt x="1" y="16432"/>
                  </a:moveTo>
                  <a:lnTo>
                    <a:pt x="1"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73;p37">
              <a:extLst>
                <a:ext uri="{FF2B5EF4-FFF2-40B4-BE49-F238E27FC236}">
                  <a16:creationId xmlns:a16="http://schemas.microsoft.com/office/drawing/2014/main" id="{264263B5-4B11-AC29-2F47-5FE474EEC154}"/>
                </a:ext>
              </a:extLst>
            </p:cNvPr>
            <p:cNvSpPr/>
            <p:nvPr/>
          </p:nvSpPr>
          <p:spPr>
            <a:xfrm>
              <a:off x="3476000" y="2398950"/>
              <a:ext cx="25" cy="410800"/>
            </a:xfrm>
            <a:custGeom>
              <a:avLst/>
              <a:gdLst/>
              <a:ahLst/>
              <a:cxnLst/>
              <a:rect l="l" t="t" r="r" b="b"/>
              <a:pathLst>
                <a:path w="1" h="16432" fill="none" extrusionOk="0">
                  <a:moveTo>
                    <a:pt x="0" y="16432"/>
                  </a:moveTo>
                  <a:lnTo>
                    <a:pt x="0" y="1"/>
                  </a:lnTo>
                </a:path>
              </a:pathLst>
            </a:custGeom>
            <a:noFill/>
            <a:ln w="3125" cap="flat" cmpd="sng">
              <a:solidFill>
                <a:schemeClr val="dk2"/>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4;p37">
              <a:extLst>
                <a:ext uri="{FF2B5EF4-FFF2-40B4-BE49-F238E27FC236}">
                  <a16:creationId xmlns:a16="http://schemas.microsoft.com/office/drawing/2014/main" id="{672F48AE-5C1D-843F-55D0-2800A3320DF1}"/>
                </a:ext>
              </a:extLst>
            </p:cNvPr>
            <p:cNvSpPr/>
            <p:nvPr/>
          </p:nvSpPr>
          <p:spPr>
            <a:xfrm>
              <a:off x="3018825" y="2468325"/>
              <a:ext cx="533175" cy="341425"/>
            </a:xfrm>
            <a:custGeom>
              <a:avLst/>
              <a:gdLst/>
              <a:ahLst/>
              <a:cxnLst/>
              <a:rect l="l" t="t" r="r" b="b"/>
              <a:pathLst>
                <a:path w="21327" h="13657" extrusionOk="0">
                  <a:moveTo>
                    <a:pt x="4553" y="0"/>
                  </a:moveTo>
                  <a:cubicBezTo>
                    <a:pt x="4542" y="0"/>
                    <a:pt x="4532" y="1"/>
                    <a:pt x="4522" y="1"/>
                  </a:cubicBezTo>
                  <a:cubicBezTo>
                    <a:pt x="1731" y="32"/>
                    <a:pt x="1" y="13657"/>
                    <a:pt x="1" y="13657"/>
                  </a:cubicBezTo>
                  <a:lnTo>
                    <a:pt x="21327" y="13657"/>
                  </a:lnTo>
                  <a:lnTo>
                    <a:pt x="21327" y="7078"/>
                  </a:lnTo>
                  <a:cubicBezTo>
                    <a:pt x="19980" y="8786"/>
                    <a:pt x="18993" y="9399"/>
                    <a:pt x="18215" y="9399"/>
                  </a:cubicBezTo>
                  <a:cubicBezTo>
                    <a:pt x="16236" y="9399"/>
                    <a:pt x="15598" y="5441"/>
                    <a:pt x="13797" y="5441"/>
                  </a:cubicBezTo>
                  <a:cubicBezTo>
                    <a:pt x="11728" y="5441"/>
                    <a:pt x="11544" y="6988"/>
                    <a:pt x="9940" y="6988"/>
                  </a:cubicBezTo>
                  <a:cubicBezTo>
                    <a:pt x="9659" y="6988"/>
                    <a:pt x="9335" y="6940"/>
                    <a:pt x="8949" y="6829"/>
                  </a:cubicBezTo>
                  <a:cubicBezTo>
                    <a:pt x="6821" y="6223"/>
                    <a:pt x="7293" y="0"/>
                    <a:pt x="45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5;p37">
              <a:extLst>
                <a:ext uri="{FF2B5EF4-FFF2-40B4-BE49-F238E27FC236}">
                  <a16:creationId xmlns:a16="http://schemas.microsoft.com/office/drawing/2014/main" id="{1C4677B9-BF40-A951-D8BD-5D04C0B99F99}"/>
                </a:ext>
              </a:extLst>
            </p:cNvPr>
            <p:cNvSpPr/>
            <p:nvPr/>
          </p:nvSpPr>
          <p:spPr>
            <a:xfrm>
              <a:off x="3018825" y="2543950"/>
              <a:ext cx="533175" cy="265800"/>
            </a:xfrm>
            <a:custGeom>
              <a:avLst/>
              <a:gdLst/>
              <a:ahLst/>
              <a:cxnLst/>
              <a:rect l="l" t="t" r="r" b="b"/>
              <a:pathLst>
                <a:path w="21327" h="10632" extrusionOk="0">
                  <a:moveTo>
                    <a:pt x="2480" y="0"/>
                  </a:moveTo>
                  <a:cubicBezTo>
                    <a:pt x="1544" y="0"/>
                    <a:pt x="718" y="530"/>
                    <a:pt x="1" y="1637"/>
                  </a:cubicBezTo>
                  <a:lnTo>
                    <a:pt x="1" y="10632"/>
                  </a:lnTo>
                  <a:lnTo>
                    <a:pt x="21327" y="10632"/>
                  </a:lnTo>
                  <a:cubicBezTo>
                    <a:pt x="21327" y="10632"/>
                    <a:pt x="20064" y="5035"/>
                    <a:pt x="17274" y="4989"/>
                  </a:cubicBezTo>
                  <a:cubicBezTo>
                    <a:pt x="17259" y="4988"/>
                    <a:pt x="17245" y="4988"/>
                    <a:pt x="17231" y="4988"/>
                  </a:cubicBezTo>
                  <a:cubicBezTo>
                    <a:pt x="14470" y="4988"/>
                    <a:pt x="13162" y="7951"/>
                    <a:pt x="10960" y="7982"/>
                  </a:cubicBezTo>
                  <a:cubicBezTo>
                    <a:pt x="10954" y="7982"/>
                    <a:pt x="10947" y="7982"/>
                    <a:pt x="10941" y="7982"/>
                  </a:cubicBezTo>
                  <a:cubicBezTo>
                    <a:pt x="8733" y="7982"/>
                    <a:pt x="6350" y="0"/>
                    <a:pt x="24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6;p37">
              <a:extLst>
                <a:ext uri="{FF2B5EF4-FFF2-40B4-BE49-F238E27FC236}">
                  <a16:creationId xmlns:a16="http://schemas.microsoft.com/office/drawing/2014/main" id="{5F21F232-452F-1A8B-72DF-A61D5716FBBD}"/>
                </a:ext>
              </a:extLst>
            </p:cNvPr>
            <p:cNvSpPr/>
            <p:nvPr/>
          </p:nvSpPr>
          <p:spPr>
            <a:xfrm>
              <a:off x="3018825" y="2809725"/>
              <a:ext cx="533175" cy="25"/>
            </a:xfrm>
            <a:custGeom>
              <a:avLst/>
              <a:gdLst/>
              <a:ahLst/>
              <a:cxnLst/>
              <a:rect l="l" t="t" r="r" b="b"/>
              <a:pathLst>
                <a:path w="21327" h="1" fill="none" extrusionOk="0">
                  <a:moveTo>
                    <a:pt x="1" y="1"/>
                  </a:moveTo>
                  <a:lnTo>
                    <a:pt x="21327" y="1"/>
                  </a:lnTo>
                </a:path>
              </a:pathLst>
            </a:custGeom>
            <a:noFill/>
            <a:ln w="3125" cap="flat" cmpd="sng">
              <a:solidFill>
                <a:srgbClr val="11141C"/>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7;p37">
              <a:extLst>
                <a:ext uri="{FF2B5EF4-FFF2-40B4-BE49-F238E27FC236}">
                  <a16:creationId xmlns:a16="http://schemas.microsoft.com/office/drawing/2014/main" id="{994F975B-DFFA-90FF-F36A-FC4085F4FC69}"/>
                </a:ext>
              </a:extLst>
            </p:cNvPr>
            <p:cNvSpPr/>
            <p:nvPr/>
          </p:nvSpPr>
          <p:spPr>
            <a:xfrm>
              <a:off x="3018825" y="2398950"/>
              <a:ext cx="25" cy="410800"/>
            </a:xfrm>
            <a:custGeom>
              <a:avLst/>
              <a:gdLst/>
              <a:ahLst/>
              <a:cxnLst/>
              <a:rect l="l" t="t" r="r" b="b"/>
              <a:pathLst>
                <a:path w="1" h="16432" fill="none" extrusionOk="0">
                  <a:moveTo>
                    <a:pt x="1" y="16432"/>
                  </a:moveTo>
                  <a:lnTo>
                    <a:pt x="1" y="1"/>
                  </a:lnTo>
                </a:path>
              </a:pathLst>
            </a:custGeom>
            <a:noFill/>
            <a:ln w="3125" cap="flat" cmpd="sng">
              <a:solidFill>
                <a:schemeClr val="accent5"/>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78;p37">
              <a:extLst>
                <a:ext uri="{FF2B5EF4-FFF2-40B4-BE49-F238E27FC236}">
                  <a16:creationId xmlns:a16="http://schemas.microsoft.com/office/drawing/2014/main" id="{244BE354-75F0-78F2-2BD6-C3D33AA4F7A7}"/>
                </a:ext>
              </a:extLst>
            </p:cNvPr>
            <p:cNvSpPr/>
            <p:nvPr/>
          </p:nvSpPr>
          <p:spPr>
            <a:xfrm>
              <a:off x="3018825" y="2543950"/>
              <a:ext cx="533175" cy="265800"/>
            </a:xfrm>
            <a:custGeom>
              <a:avLst/>
              <a:gdLst/>
              <a:ahLst/>
              <a:cxnLst/>
              <a:rect l="l" t="t" r="r" b="b"/>
              <a:pathLst>
                <a:path w="21327" h="10632" extrusionOk="0">
                  <a:moveTo>
                    <a:pt x="2293" y="0"/>
                  </a:moveTo>
                  <a:cubicBezTo>
                    <a:pt x="843" y="4038"/>
                    <a:pt x="1" y="10632"/>
                    <a:pt x="1" y="10632"/>
                  </a:cubicBezTo>
                  <a:lnTo>
                    <a:pt x="21327" y="10632"/>
                  </a:lnTo>
                  <a:cubicBezTo>
                    <a:pt x="21327" y="10632"/>
                    <a:pt x="20672" y="7701"/>
                    <a:pt x="19238" y="6064"/>
                  </a:cubicBezTo>
                  <a:cubicBezTo>
                    <a:pt x="18863" y="6278"/>
                    <a:pt x="18528" y="6371"/>
                    <a:pt x="18224" y="6371"/>
                  </a:cubicBezTo>
                  <a:cubicBezTo>
                    <a:pt x="17466" y="6371"/>
                    <a:pt x="16901" y="5794"/>
                    <a:pt x="16401" y="5082"/>
                  </a:cubicBezTo>
                  <a:cubicBezTo>
                    <a:pt x="14187" y="5581"/>
                    <a:pt x="12924" y="7950"/>
                    <a:pt x="10960" y="7982"/>
                  </a:cubicBezTo>
                  <a:cubicBezTo>
                    <a:pt x="10954" y="7982"/>
                    <a:pt x="10947" y="7982"/>
                    <a:pt x="10941" y="7982"/>
                  </a:cubicBezTo>
                  <a:cubicBezTo>
                    <a:pt x="8733" y="7982"/>
                    <a:pt x="6350" y="0"/>
                    <a:pt x="24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27140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7"/>
        <p:cNvGrpSpPr/>
        <p:nvPr/>
      </p:nvGrpSpPr>
      <p:grpSpPr>
        <a:xfrm>
          <a:off x="0" y="0"/>
          <a:ext cx="0" cy="0"/>
          <a:chOff x="0" y="0"/>
          <a:chExt cx="0" cy="0"/>
        </a:xfrm>
      </p:grpSpPr>
      <p:sp>
        <p:nvSpPr>
          <p:cNvPr id="1478" name="Google Shape;1478;p70"/>
          <p:cNvSpPr txBox="1">
            <a:spLocks noGrp="1"/>
          </p:cNvSpPr>
          <p:nvPr>
            <p:ph type="title"/>
          </p:nvPr>
        </p:nvSpPr>
        <p:spPr>
          <a:xfrm>
            <a:off x="1314731" y="1820157"/>
            <a:ext cx="4045288" cy="150318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7200" dirty="0"/>
              <a:t>Thanks!</a:t>
            </a:r>
            <a:endParaRPr sz="7200" dirty="0"/>
          </a:p>
        </p:txBody>
      </p:sp>
      <p:grpSp>
        <p:nvGrpSpPr>
          <p:cNvPr id="4" name="Google Shape;1504;p71">
            <a:extLst>
              <a:ext uri="{FF2B5EF4-FFF2-40B4-BE49-F238E27FC236}">
                <a16:creationId xmlns:a16="http://schemas.microsoft.com/office/drawing/2014/main" id="{15DB8430-D508-8A11-C741-5255030AC257}"/>
              </a:ext>
            </a:extLst>
          </p:cNvPr>
          <p:cNvGrpSpPr/>
          <p:nvPr/>
        </p:nvGrpSpPr>
        <p:grpSpPr>
          <a:xfrm flipH="1">
            <a:off x="6883866" y="1224580"/>
            <a:ext cx="2062092" cy="3918738"/>
            <a:chOff x="1038225" y="2196300"/>
            <a:chExt cx="1011375" cy="1922175"/>
          </a:xfrm>
        </p:grpSpPr>
        <p:sp>
          <p:nvSpPr>
            <p:cNvPr id="5" name="Google Shape;1505;p71">
              <a:extLst>
                <a:ext uri="{FF2B5EF4-FFF2-40B4-BE49-F238E27FC236}">
                  <a16:creationId xmlns:a16="http://schemas.microsoft.com/office/drawing/2014/main" id="{878EF637-F7DA-09FC-9B49-58FACAA0B093}"/>
                </a:ext>
              </a:extLst>
            </p:cNvPr>
            <p:cNvSpPr/>
            <p:nvPr/>
          </p:nvSpPr>
          <p:spPr>
            <a:xfrm>
              <a:off x="1756100" y="2410200"/>
              <a:ext cx="25375" cy="22350"/>
            </a:xfrm>
            <a:custGeom>
              <a:avLst/>
              <a:gdLst/>
              <a:ahLst/>
              <a:cxnLst/>
              <a:rect l="l" t="t" r="r" b="b"/>
              <a:pathLst>
                <a:path w="1015" h="894" extrusionOk="0">
                  <a:moveTo>
                    <a:pt x="501" y="1"/>
                  </a:moveTo>
                  <a:cubicBezTo>
                    <a:pt x="443" y="1"/>
                    <a:pt x="385" y="11"/>
                    <a:pt x="328" y="34"/>
                  </a:cubicBezTo>
                  <a:cubicBezTo>
                    <a:pt x="110" y="128"/>
                    <a:pt x="1" y="393"/>
                    <a:pt x="94" y="627"/>
                  </a:cubicBezTo>
                  <a:cubicBezTo>
                    <a:pt x="165" y="791"/>
                    <a:pt x="325" y="894"/>
                    <a:pt x="499" y="894"/>
                  </a:cubicBezTo>
                  <a:cubicBezTo>
                    <a:pt x="556" y="894"/>
                    <a:pt x="614" y="883"/>
                    <a:pt x="671" y="860"/>
                  </a:cubicBezTo>
                  <a:cubicBezTo>
                    <a:pt x="905" y="782"/>
                    <a:pt x="1014" y="517"/>
                    <a:pt x="921" y="284"/>
                  </a:cubicBezTo>
                  <a:cubicBezTo>
                    <a:pt x="850" y="106"/>
                    <a:pt x="680" y="1"/>
                    <a:pt x="50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6;p71">
              <a:extLst>
                <a:ext uri="{FF2B5EF4-FFF2-40B4-BE49-F238E27FC236}">
                  <a16:creationId xmlns:a16="http://schemas.microsoft.com/office/drawing/2014/main" id="{99D05D4E-018E-024D-00B6-315E3601DC87}"/>
                </a:ext>
              </a:extLst>
            </p:cNvPr>
            <p:cNvSpPr/>
            <p:nvPr/>
          </p:nvSpPr>
          <p:spPr>
            <a:xfrm>
              <a:off x="1749475" y="2378200"/>
              <a:ext cx="29275" cy="34425"/>
            </a:xfrm>
            <a:custGeom>
              <a:avLst/>
              <a:gdLst/>
              <a:ahLst/>
              <a:cxnLst/>
              <a:rect l="l" t="t" r="r" b="b"/>
              <a:pathLst>
                <a:path w="1171" h="1377" extrusionOk="0">
                  <a:moveTo>
                    <a:pt x="401" y="1"/>
                  </a:moveTo>
                  <a:cubicBezTo>
                    <a:pt x="186" y="1"/>
                    <a:pt x="1" y="98"/>
                    <a:pt x="1" y="98"/>
                  </a:cubicBezTo>
                  <a:lnTo>
                    <a:pt x="547" y="1376"/>
                  </a:lnTo>
                  <a:cubicBezTo>
                    <a:pt x="547" y="1376"/>
                    <a:pt x="1170" y="846"/>
                    <a:pt x="905" y="316"/>
                  </a:cubicBezTo>
                  <a:cubicBezTo>
                    <a:pt x="778" y="68"/>
                    <a:pt x="579" y="1"/>
                    <a:pt x="401"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7;p71">
              <a:extLst>
                <a:ext uri="{FF2B5EF4-FFF2-40B4-BE49-F238E27FC236}">
                  <a16:creationId xmlns:a16="http://schemas.microsoft.com/office/drawing/2014/main" id="{CD529B1A-2DE6-3184-279C-C81CDEAEF830}"/>
                </a:ext>
              </a:extLst>
            </p:cNvPr>
            <p:cNvSpPr/>
            <p:nvPr/>
          </p:nvSpPr>
          <p:spPr>
            <a:xfrm>
              <a:off x="1755325" y="2380775"/>
              <a:ext cx="10950" cy="10425"/>
            </a:xfrm>
            <a:custGeom>
              <a:avLst/>
              <a:gdLst/>
              <a:ahLst/>
              <a:cxnLst/>
              <a:rect l="l" t="t" r="r" b="b"/>
              <a:pathLst>
                <a:path w="438" h="417" extrusionOk="0">
                  <a:moveTo>
                    <a:pt x="381" y="1"/>
                  </a:moveTo>
                  <a:cubicBezTo>
                    <a:pt x="370" y="1"/>
                    <a:pt x="357" y="4"/>
                    <a:pt x="344" y="11"/>
                  </a:cubicBezTo>
                  <a:cubicBezTo>
                    <a:pt x="313" y="26"/>
                    <a:pt x="281" y="42"/>
                    <a:pt x="250" y="58"/>
                  </a:cubicBezTo>
                  <a:cubicBezTo>
                    <a:pt x="219" y="73"/>
                    <a:pt x="188" y="104"/>
                    <a:pt x="157" y="135"/>
                  </a:cubicBezTo>
                  <a:cubicBezTo>
                    <a:pt x="110" y="182"/>
                    <a:pt x="63" y="229"/>
                    <a:pt x="16" y="291"/>
                  </a:cubicBezTo>
                  <a:cubicBezTo>
                    <a:pt x="1" y="307"/>
                    <a:pt x="1" y="338"/>
                    <a:pt x="1" y="354"/>
                  </a:cubicBezTo>
                  <a:cubicBezTo>
                    <a:pt x="1" y="385"/>
                    <a:pt x="16" y="400"/>
                    <a:pt x="48" y="400"/>
                  </a:cubicBezTo>
                  <a:cubicBezTo>
                    <a:pt x="63" y="416"/>
                    <a:pt x="79" y="416"/>
                    <a:pt x="110" y="416"/>
                  </a:cubicBezTo>
                  <a:cubicBezTo>
                    <a:pt x="125" y="400"/>
                    <a:pt x="141" y="400"/>
                    <a:pt x="157" y="385"/>
                  </a:cubicBezTo>
                  <a:cubicBezTo>
                    <a:pt x="157" y="385"/>
                    <a:pt x="157" y="369"/>
                    <a:pt x="157" y="369"/>
                  </a:cubicBezTo>
                  <a:cubicBezTo>
                    <a:pt x="157" y="369"/>
                    <a:pt x="172" y="354"/>
                    <a:pt x="172" y="354"/>
                  </a:cubicBezTo>
                  <a:cubicBezTo>
                    <a:pt x="188" y="338"/>
                    <a:pt x="188" y="323"/>
                    <a:pt x="203" y="307"/>
                  </a:cubicBezTo>
                  <a:cubicBezTo>
                    <a:pt x="235" y="291"/>
                    <a:pt x="250" y="260"/>
                    <a:pt x="281" y="245"/>
                  </a:cubicBezTo>
                  <a:cubicBezTo>
                    <a:pt x="297" y="229"/>
                    <a:pt x="328" y="198"/>
                    <a:pt x="344" y="182"/>
                  </a:cubicBezTo>
                  <a:cubicBezTo>
                    <a:pt x="375" y="151"/>
                    <a:pt x="390" y="135"/>
                    <a:pt x="422" y="104"/>
                  </a:cubicBezTo>
                  <a:cubicBezTo>
                    <a:pt x="437" y="104"/>
                    <a:pt x="437" y="73"/>
                    <a:pt x="437" y="58"/>
                  </a:cubicBezTo>
                  <a:cubicBezTo>
                    <a:pt x="437" y="42"/>
                    <a:pt x="437" y="42"/>
                    <a:pt x="422" y="26"/>
                  </a:cubicBezTo>
                  <a:cubicBezTo>
                    <a:pt x="413" y="8"/>
                    <a:pt x="398" y="1"/>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08;p71">
              <a:extLst>
                <a:ext uri="{FF2B5EF4-FFF2-40B4-BE49-F238E27FC236}">
                  <a16:creationId xmlns:a16="http://schemas.microsoft.com/office/drawing/2014/main" id="{4D661233-CB0F-6A94-E208-9140F06BB43A}"/>
                </a:ext>
              </a:extLst>
            </p:cNvPr>
            <p:cNvSpPr/>
            <p:nvPr/>
          </p:nvSpPr>
          <p:spPr>
            <a:xfrm>
              <a:off x="1663350" y="2424300"/>
              <a:ext cx="105250" cy="133700"/>
            </a:xfrm>
            <a:custGeom>
              <a:avLst/>
              <a:gdLst/>
              <a:ahLst/>
              <a:cxnLst/>
              <a:rect l="l" t="t" r="r" b="b"/>
              <a:pathLst>
                <a:path w="4210" h="5348" extrusionOk="0">
                  <a:moveTo>
                    <a:pt x="967" y="0"/>
                  </a:moveTo>
                  <a:lnTo>
                    <a:pt x="1" y="4802"/>
                  </a:lnTo>
                  <a:lnTo>
                    <a:pt x="4210" y="5347"/>
                  </a:lnTo>
                  <a:cubicBezTo>
                    <a:pt x="4210" y="5347"/>
                    <a:pt x="4210" y="94"/>
                    <a:pt x="42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9;p71">
              <a:extLst>
                <a:ext uri="{FF2B5EF4-FFF2-40B4-BE49-F238E27FC236}">
                  <a16:creationId xmlns:a16="http://schemas.microsoft.com/office/drawing/2014/main" id="{D6A6227C-3F34-5745-00BE-A205A73279DF}"/>
                </a:ext>
              </a:extLst>
            </p:cNvPr>
            <p:cNvSpPr/>
            <p:nvPr/>
          </p:nvSpPr>
          <p:spPr>
            <a:xfrm>
              <a:off x="1610750" y="2483925"/>
              <a:ext cx="72900" cy="76300"/>
            </a:xfrm>
            <a:custGeom>
              <a:avLst/>
              <a:gdLst/>
              <a:ahLst/>
              <a:cxnLst/>
              <a:rect l="l" t="t" r="r" b="b"/>
              <a:pathLst>
                <a:path w="2916" h="3052" extrusionOk="0">
                  <a:moveTo>
                    <a:pt x="2915" y="0"/>
                  </a:moveTo>
                  <a:lnTo>
                    <a:pt x="748" y="296"/>
                  </a:lnTo>
                  <a:lnTo>
                    <a:pt x="0" y="2604"/>
                  </a:lnTo>
                  <a:cubicBezTo>
                    <a:pt x="0" y="2604"/>
                    <a:pt x="2462" y="3051"/>
                    <a:pt x="2861" y="3051"/>
                  </a:cubicBezTo>
                  <a:cubicBezTo>
                    <a:pt x="2896" y="3051"/>
                    <a:pt x="2915" y="3048"/>
                    <a:pt x="2915" y="3040"/>
                  </a:cubicBezTo>
                  <a:lnTo>
                    <a:pt x="2915" y="0"/>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10;p71">
              <a:extLst>
                <a:ext uri="{FF2B5EF4-FFF2-40B4-BE49-F238E27FC236}">
                  <a16:creationId xmlns:a16="http://schemas.microsoft.com/office/drawing/2014/main" id="{E7A774BC-A527-B79E-3316-83856ED3F302}"/>
                </a:ext>
              </a:extLst>
            </p:cNvPr>
            <p:cNvSpPr/>
            <p:nvPr/>
          </p:nvSpPr>
          <p:spPr>
            <a:xfrm>
              <a:off x="1635675" y="2513550"/>
              <a:ext cx="47575" cy="28075"/>
            </a:xfrm>
            <a:custGeom>
              <a:avLst/>
              <a:gdLst/>
              <a:ahLst/>
              <a:cxnLst/>
              <a:rect l="l" t="t" r="r" b="b"/>
              <a:pathLst>
                <a:path w="1903" h="1123" extrusionOk="0">
                  <a:moveTo>
                    <a:pt x="1" y="0"/>
                  </a:moveTo>
                  <a:lnTo>
                    <a:pt x="1903" y="1122"/>
                  </a:lnTo>
                  <a:lnTo>
                    <a:pt x="1903" y="31"/>
                  </a:lnTo>
                  <a:lnTo>
                    <a:pt x="1" y="0"/>
                  </a:ln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11;p71">
              <a:extLst>
                <a:ext uri="{FF2B5EF4-FFF2-40B4-BE49-F238E27FC236}">
                  <a16:creationId xmlns:a16="http://schemas.microsoft.com/office/drawing/2014/main" id="{706305F6-7227-6206-7E13-08113BA9F43E}"/>
                </a:ext>
              </a:extLst>
            </p:cNvPr>
            <p:cNvSpPr/>
            <p:nvPr/>
          </p:nvSpPr>
          <p:spPr>
            <a:xfrm>
              <a:off x="1570600" y="2352875"/>
              <a:ext cx="206200" cy="163625"/>
            </a:xfrm>
            <a:custGeom>
              <a:avLst/>
              <a:gdLst/>
              <a:ahLst/>
              <a:cxnLst/>
              <a:rect l="l" t="t" r="r" b="b"/>
              <a:pathLst>
                <a:path w="8248" h="6545" extrusionOk="0">
                  <a:moveTo>
                    <a:pt x="4308" y="1"/>
                  </a:moveTo>
                  <a:cubicBezTo>
                    <a:pt x="3968" y="1"/>
                    <a:pt x="3624" y="35"/>
                    <a:pt x="3259" y="113"/>
                  </a:cubicBezTo>
                  <a:cubicBezTo>
                    <a:pt x="1746" y="456"/>
                    <a:pt x="577" y="1470"/>
                    <a:pt x="188" y="2639"/>
                  </a:cubicBezTo>
                  <a:cubicBezTo>
                    <a:pt x="156" y="2717"/>
                    <a:pt x="141" y="2795"/>
                    <a:pt x="110" y="2873"/>
                  </a:cubicBezTo>
                  <a:cubicBezTo>
                    <a:pt x="110" y="2904"/>
                    <a:pt x="94" y="2935"/>
                    <a:pt x="94" y="2951"/>
                  </a:cubicBezTo>
                  <a:cubicBezTo>
                    <a:pt x="94" y="2951"/>
                    <a:pt x="94" y="2966"/>
                    <a:pt x="94" y="2966"/>
                  </a:cubicBezTo>
                  <a:cubicBezTo>
                    <a:pt x="94" y="2966"/>
                    <a:pt x="94" y="2982"/>
                    <a:pt x="78" y="2982"/>
                  </a:cubicBezTo>
                  <a:cubicBezTo>
                    <a:pt x="0" y="3372"/>
                    <a:pt x="0" y="3761"/>
                    <a:pt x="94" y="4151"/>
                  </a:cubicBezTo>
                  <a:cubicBezTo>
                    <a:pt x="312" y="5149"/>
                    <a:pt x="1092" y="5913"/>
                    <a:pt x="2105" y="6287"/>
                  </a:cubicBezTo>
                  <a:cubicBezTo>
                    <a:pt x="2167" y="6302"/>
                    <a:pt x="2214" y="6318"/>
                    <a:pt x="2261" y="6334"/>
                  </a:cubicBezTo>
                  <a:cubicBezTo>
                    <a:pt x="2688" y="6469"/>
                    <a:pt x="3145" y="6545"/>
                    <a:pt x="3621" y="6545"/>
                  </a:cubicBezTo>
                  <a:cubicBezTo>
                    <a:pt x="3910" y="6545"/>
                    <a:pt x="4206" y="6517"/>
                    <a:pt x="4506" y="6458"/>
                  </a:cubicBezTo>
                  <a:cubicBezTo>
                    <a:pt x="4568" y="6443"/>
                    <a:pt x="4630" y="6443"/>
                    <a:pt x="4677" y="6427"/>
                  </a:cubicBezTo>
                  <a:cubicBezTo>
                    <a:pt x="6829" y="5944"/>
                    <a:pt x="8247" y="4135"/>
                    <a:pt x="7857" y="2405"/>
                  </a:cubicBezTo>
                  <a:cubicBezTo>
                    <a:pt x="7546" y="1002"/>
                    <a:pt x="6158" y="67"/>
                    <a:pt x="4506" y="4"/>
                  </a:cubicBezTo>
                  <a:cubicBezTo>
                    <a:pt x="4440" y="2"/>
                    <a:pt x="4374" y="1"/>
                    <a:pt x="4308"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12;p71">
              <a:extLst>
                <a:ext uri="{FF2B5EF4-FFF2-40B4-BE49-F238E27FC236}">
                  <a16:creationId xmlns:a16="http://schemas.microsoft.com/office/drawing/2014/main" id="{B2E6C8B4-C507-DF68-3565-2C32E378613A}"/>
                </a:ext>
              </a:extLst>
            </p:cNvPr>
            <p:cNvSpPr/>
            <p:nvPr/>
          </p:nvSpPr>
          <p:spPr>
            <a:xfrm>
              <a:off x="1531225" y="2352875"/>
              <a:ext cx="152025" cy="186800"/>
            </a:xfrm>
            <a:custGeom>
              <a:avLst/>
              <a:gdLst/>
              <a:ahLst/>
              <a:cxnLst/>
              <a:rect l="l" t="t" r="r" b="b"/>
              <a:pathLst>
                <a:path w="6081" h="7472" extrusionOk="0">
                  <a:moveTo>
                    <a:pt x="5883" y="1"/>
                  </a:moveTo>
                  <a:cubicBezTo>
                    <a:pt x="5543" y="1"/>
                    <a:pt x="5199" y="35"/>
                    <a:pt x="4834" y="113"/>
                  </a:cubicBezTo>
                  <a:cubicBezTo>
                    <a:pt x="3321" y="456"/>
                    <a:pt x="2152" y="1470"/>
                    <a:pt x="1763" y="2639"/>
                  </a:cubicBezTo>
                  <a:cubicBezTo>
                    <a:pt x="1716" y="2795"/>
                    <a:pt x="1685" y="2904"/>
                    <a:pt x="1669" y="2951"/>
                  </a:cubicBezTo>
                  <a:cubicBezTo>
                    <a:pt x="1669" y="2951"/>
                    <a:pt x="1669" y="2966"/>
                    <a:pt x="1669" y="2966"/>
                  </a:cubicBezTo>
                  <a:cubicBezTo>
                    <a:pt x="1669" y="2966"/>
                    <a:pt x="1669" y="2982"/>
                    <a:pt x="1653" y="2982"/>
                  </a:cubicBezTo>
                  <a:cubicBezTo>
                    <a:pt x="1560" y="3294"/>
                    <a:pt x="1" y="6973"/>
                    <a:pt x="1" y="6973"/>
                  </a:cubicBezTo>
                  <a:lnTo>
                    <a:pt x="3321" y="7409"/>
                  </a:lnTo>
                  <a:lnTo>
                    <a:pt x="3836" y="7472"/>
                  </a:lnTo>
                  <a:lnTo>
                    <a:pt x="3836" y="3278"/>
                  </a:lnTo>
                  <a:cubicBezTo>
                    <a:pt x="5785" y="1781"/>
                    <a:pt x="6081" y="4"/>
                    <a:pt x="6081" y="4"/>
                  </a:cubicBezTo>
                  <a:cubicBezTo>
                    <a:pt x="6015" y="2"/>
                    <a:pt x="5949" y="1"/>
                    <a:pt x="58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13;p71">
              <a:extLst>
                <a:ext uri="{FF2B5EF4-FFF2-40B4-BE49-F238E27FC236}">
                  <a16:creationId xmlns:a16="http://schemas.microsoft.com/office/drawing/2014/main" id="{5D8E9367-A75D-7F25-1D75-55DB3CF0696D}"/>
                </a:ext>
              </a:extLst>
            </p:cNvPr>
            <p:cNvSpPr/>
            <p:nvPr/>
          </p:nvSpPr>
          <p:spPr>
            <a:xfrm>
              <a:off x="1677300" y="2339850"/>
              <a:ext cx="50075" cy="16525"/>
            </a:xfrm>
            <a:custGeom>
              <a:avLst/>
              <a:gdLst/>
              <a:ahLst/>
              <a:cxnLst/>
              <a:rect l="l" t="t" r="r" b="b"/>
              <a:pathLst>
                <a:path w="2003" h="661" extrusionOk="0">
                  <a:moveTo>
                    <a:pt x="1256" y="0"/>
                  </a:moveTo>
                  <a:cubicBezTo>
                    <a:pt x="1208" y="0"/>
                    <a:pt x="1159" y="4"/>
                    <a:pt x="1111" y="11"/>
                  </a:cubicBezTo>
                  <a:cubicBezTo>
                    <a:pt x="705" y="58"/>
                    <a:pt x="378" y="291"/>
                    <a:pt x="66" y="525"/>
                  </a:cubicBezTo>
                  <a:cubicBezTo>
                    <a:pt x="0" y="565"/>
                    <a:pt x="35" y="660"/>
                    <a:pt x="94" y="660"/>
                  </a:cubicBezTo>
                  <a:cubicBezTo>
                    <a:pt x="105" y="660"/>
                    <a:pt x="117" y="657"/>
                    <a:pt x="129" y="650"/>
                  </a:cubicBezTo>
                  <a:cubicBezTo>
                    <a:pt x="425" y="447"/>
                    <a:pt x="721" y="229"/>
                    <a:pt x="1064" y="182"/>
                  </a:cubicBezTo>
                  <a:cubicBezTo>
                    <a:pt x="1118" y="174"/>
                    <a:pt x="1174" y="169"/>
                    <a:pt x="1229" y="169"/>
                  </a:cubicBezTo>
                  <a:cubicBezTo>
                    <a:pt x="1475" y="169"/>
                    <a:pt x="1719" y="256"/>
                    <a:pt x="1859" y="447"/>
                  </a:cubicBezTo>
                  <a:cubicBezTo>
                    <a:pt x="1875" y="464"/>
                    <a:pt x="1894" y="470"/>
                    <a:pt x="1911" y="470"/>
                  </a:cubicBezTo>
                  <a:cubicBezTo>
                    <a:pt x="1961" y="470"/>
                    <a:pt x="2003" y="416"/>
                    <a:pt x="1968" y="369"/>
                  </a:cubicBezTo>
                  <a:cubicBezTo>
                    <a:pt x="1809" y="117"/>
                    <a:pt x="1536" y="0"/>
                    <a:pt x="12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14;p71">
              <a:extLst>
                <a:ext uri="{FF2B5EF4-FFF2-40B4-BE49-F238E27FC236}">
                  <a16:creationId xmlns:a16="http://schemas.microsoft.com/office/drawing/2014/main" id="{C2061B49-855F-66D1-2CE8-53916DCFA7B1}"/>
                </a:ext>
              </a:extLst>
            </p:cNvPr>
            <p:cNvSpPr/>
            <p:nvPr/>
          </p:nvSpPr>
          <p:spPr>
            <a:xfrm>
              <a:off x="1677000" y="2352250"/>
              <a:ext cx="46125" cy="37750"/>
            </a:xfrm>
            <a:custGeom>
              <a:avLst/>
              <a:gdLst/>
              <a:ahLst/>
              <a:cxnLst/>
              <a:rect l="l" t="t" r="r" b="b"/>
              <a:pathLst>
                <a:path w="1845" h="1510" extrusionOk="0">
                  <a:moveTo>
                    <a:pt x="299" y="0"/>
                  </a:moveTo>
                  <a:cubicBezTo>
                    <a:pt x="241" y="0"/>
                    <a:pt x="183" y="4"/>
                    <a:pt x="125" y="14"/>
                  </a:cubicBezTo>
                  <a:cubicBezTo>
                    <a:pt x="5" y="14"/>
                    <a:pt x="1" y="186"/>
                    <a:pt x="111" y="186"/>
                  </a:cubicBezTo>
                  <a:cubicBezTo>
                    <a:pt x="115" y="186"/>
                    <a:pt x="120" y="186"/>
                    <a:pt x="125" y="185"/>
                  </a:cubicBezTo>
                  <a:cubicBezTo>
                    <a:pt x="164" y="181"/>
                    <a:pt x="201" y="179"/>
                    <a:pt x="239" y="179"/>
                  </a:cubicBezTo>
                  <a:cubicBezTo>
                    <a:pt x="952" y="179"/>
                    <a:pt x="1402" y="871"/>
                    <a:pt x="1668" y="1464"/>
                  </a:cubicBezTo>
                  <a:cubicBezTo>
                    <a:pt x="1685" y="1496"/>
                    <a:pt x="1712" y="1510"/>
                    <a:pt x="1740" y="1510"/>
                  </a:cubicBezTo>
                  <a:cubicBezTo>
                    <a:pt x="1792" y="1510"/>
                    <a:pt x="1845" y="1462"/>
                    <a:pt x="1824" y="1401"/>
                  </a:cubicBezTo>
                  <a:cubicBezTo>
                    <a:pt x="1715" y="1011"/>
                    <a:pt x="1528" y="637"/>
                    <a:pt x="1216" y="372"/>
                  </a:cubicBezTo>
                  <a:cubicBezTo>
                    <a:pt x="964" y="147"/>
                    <a:pt x="633" y="0"/>
                    <a:pt x="29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15;p71">
              <a:extLst>
                <a:ext uri="{FF2B5EF4-FFF2-40B4-BE49-F238E27FC236}">
                  <a16:creationId xmlns:a16="http://schemas.microsoft.com/office/drawing/2014/main" id="{BB30F0F1-8BCE-28E2-C83A-825DF2737B50}"/>
                </a:ext>
              </a:extLst>
            </p:cNvPr>
            <p:cNvSpPr/>
            <p:nvPr/>
          </p:nvSpPr>
          <p:spPr>
            <a:xfrm>
              <a:off x="1675425" y="2410975"/>
              <a:ext cx="7825" cy="13825"/>
            </a:xfrm>
            <a:custGeom>
              <a:avLst/>
              <a:gdLst/>
              <a:ahLst/>
              <a:cxnLst/>
              <a:rect l="l" t="t" r="r" b="b"/>
              <a:pathLst>
                <a:path w="313" h="553" extrusionOk="0">
                  <a:moveTo>
                    <a:pt x="125" y="0"/>
                  </a:moveTo>
                  <a:cubicBezTo>
                    <a:pt x="115" y="0"/>
                    <a:pt x="105" y="1"/>
                    <a:pt x="95" y="3"/>
                  </a:cubicBezTo>
                  <a:cubicBezTo>
                    <a:pt x="32" y="34"/>
                    <a:pt x="1" y="97"/>
                    <a:pt x="17" y="175"/>
                  </a:cubicBezTo>
                  <a:cubicBezTo>
                    <a:pt x="17" y="221"/>
                    <a:pt x="32" y="268"/>
                    <a:pt x="48" y="330"/>
                  </a:cubicBezTo>
                  <a:cubicBezTo>
                    <a:pt x="63" y="362"/>
                    <a:pt x="63" y="393"/>
                    <a:pt x="79" y="424"/>
                  </a:cubicBezTo>
                  <a:cubicBezTo>
                    <a:pt x="95" y="455"/>
                    <a:pt x="110" y="471"/>
                    <a:pt x="126" y="502"/>
                  </a:cubicBezTo>
                  <a:cubicBezTo>
                    <a:pt x="138" y="527"/>
                    <a:pt x="172" y="553"/>
                    <a:pt x="209" y="553"/>
                  </a:cubicBezTo>
                  <a:cubicBezTo>
                    <a:pt x="218" y="553"/>
                    <a:pt x="226" y="552"/>
                    <a:pt x="235" y="549"/>
                  </a:cubicBezTo>
                  <a:cubicBezTo>
                    <a:pt x="250" y="533"/>
                    <a:pt x="266" y="533"/>
                    <a:pt x="282" y="518"/>
                  </a:cubicBezTo>
                  <a:cubicBezTo>
                    <a:pt x="297" y="502"/>
                    <a:pt x="313" y="471"/>
                    <a:pt x="313" y="440"/>
                  </a:cubicBezTo>
                  <a:cubicBezTo>
                    <a:pt x="313" y="424"/>
                    <a:pt x="313" y="393"/>
                    <a:pt x="313" y="362"/>
                  </a:cubicBezTo>
                  <a:cubicBezTo>
                    <a:pt x="313" y="330"/>
                    <a:pt x="313" y="299"/>
                    <a:pt x="297" y="253"/>
                  </a:cubicBezTo>
                  <a:cubicBezTo>
                    <a:pt x="282" y="206"/>
                    <a:pt x="266" y="159"/>
                    <a:pt x="266" y="97"/>
                  </a:cubicBezTo>
                  <a:cubicBezTo>
                    <a:pt x="252" y="42"/>
                    <a:pt x="192" y="0"/>
                    <a:pt x="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16;p71">
              <a:extLst>
                <a:ext uri="{FF2B5EF4-FFF2-40B4-BE49-F238E27FC236}">
                  <a16:creationId xmlns:a16="http://schemas.microsoft.com/office/drawing/2014/main" id="{1BFD0074-D03A-97D8-E4AF-8717431FD67C}"/>
                </a:ext>
              </a:extLst>
            </p:cNvPr>
            <p:cNvSpPr/>
            <p:nvPr/>
          </p:nvSpPr>
          <p:spPr>
            <a:xfrm>
              <a:off x="1691800" y="2403000"/>
              <a:ext cx="8225" cy="16350"/>
            </a:xfrm>
            <a:custGeom>
              <a:avLst/>
              <a:gdLst/>
              <a:ahLst/>
              <a:cxnLst/>
              <a:rect l="l" t="t" r="r" b="b"/>
              <a:pathLst>
                <a:path w="329" h="654" extrusionOk="0">
                  <a:moveTo>
                    <a:pt x="128" y="0"/>
                  </a:moveTo>
                  <a:cubicBezTo>
                    <a:pt x="116" y="0"/>
                    <a:pt x="105" y="3"/>
                    <a:pt x="94" y="10"/>
                  </a:cubicBezTo>
                  <a:cubicBezTo>
                    <a:pt x="32" y="26"/>
                    <a:pt x="1" y="73"/>
                    <a:pt x="16" y="135"/>
                  </a:cubicBezTo>
                  <a:cubicBezTo>
                    <a:pt x="32" y="213"/>
                    <a:pt x="63" y="291"/>
                    <a:pt x="79" y="369"/>
                  </a:cubicBezTo>
                  <a:cubicBezTo>
                    <a:pt x="79" y="400"/>
                    <a:pt x="94" y="447"/>
                    <a:pt x="94" y="478"/>
                  </a:cubicBezTo>
                  <a:cubicBezTo>
                    <a:pt x="110" y="509"/>
                    <a:pt x="110" y="540"/>
                    <a:pt x="125" y="556"/>
                  </a:cubicBezTo>
                  <a:cubicBezTo>
                    <a:pt x="125" y="572"/>
                    <a:pt x="141" y="587"/>
                    <a:pt x="157" y="603"/>
                  </a:cubicBezTo>
                  <a:cubicBezTo>
                    <a:pt x="169" y="628"/>
                    <a:pt x="192" y="654"/>
                    <a:pt x="217" y="654"/>
                  </a:cubicBezTo>
                  <a:cubicBezTo>
                    <a:pt x="223" y="654"/>
                    <a:pt x="229" y="652"/>
                    <a:pt x="235" y="649"/>
                  </a:cubicBezTo>
                  <a:cubicBezTo>
                    <a:pt x="281" y="649"/>
                    <a:pt x="297" y="618"/>
                    <a:pt x="312" y="587"/>
                  </a:cubicBezTo>
                  <a:cubicBezTo>
                    <a:pt x="328" y="556"/>
                    <a:pt x="328" y="540"/>
                    <a:pt x="328" y="509"/>
                  </a:cubicBezTo>
                  <a:cubicBezTo>
                    <a:pt x="328" y="478"/>
                    <a:pt x="328" y="462"/>
                    <a:pt x="312" y="431"/>
                  </a:cubicBezTo>
                  <a:cubicBezTo>
                    <a:pt x="312" y="384"/>
                    <a:pt x="297" y="353"/>
                    <a:pt x="297" y="307"/>
                  </a:cubicBezTo>
                  <a:cubicBezTo>
                    <a:pt x="266" y="229"/>
                    <a:pt x="250" y="151"/>
                    <a:pt x="219" y="73"/>
                  </a:cubicBezTo>
                  <a:cubicBezTo>
                    <a:pt x="207" y="36"/>
                    <a:pt x="167" y="0"/>
                    <a:pt x="1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7;p71">
              <a:extLst>
                <a:ext uri="{FF2B5EF4-FFF2-40B4-BE49-F238E27FC236}">
                  <a16:creationId xmlns:a16="http://schemas.microsoft.com/office/drawing/2014/main" id="{6F580CF7-7560-C7CB-C610-AADF0B7FC609}"/>
                </a:ext>
              </a:extLst>
            </p:cNvPr>
            <p:cNvSpPr/>
            <p:nvPr/>
          </p:nvSpPr>
          <p:spPr>
            <a:xfrm>
              <a:off x="1662750" y="2432750"/>
              <a:ext cx="28175" cy="20350"/>
            </a:xfrm>
            <a:custGeom>
              <a:avLst/>
              <a:gdLst/>
              <a:ahLst/>
              <a:cxnLst/>
              <a:rect l="l" t="t" r="r" b="b"/>
              <a:pathLst>
                <a:path w="1127" h="814" extrusionOk="0">
                  <a:moveTo>
                    <a:pt x="69" y="1"/>
                  </a:moveTo>
                  <a:cubicBezTo>
                    <a:pt x="34" y="1"/>
                    <a:pt x="1" y="25"/>
                    <a:pt x="9" y="67"/>
                  </a:cubicBezTo>
                  <a:cubicBezTo>
                    <a:pt x="25" y="177"/>
                    <a:pt x="40" y="286"/>
                    <a:pt x="103" y="395"/>
                  </a:cubicBezTo>
                  <a:cubicBezTo>
                    <a:pt x="149" y="504"/>
                    <a:pt x="243" y="582"/>
                    <a:pt x="336" y="660"/>
                  </a:cubicBezTo>
                  <a:cubicBezTo>
                    <a:pt x="430" y="738"/>
                    <a:pt x="539" y="785"/>
                    <a:pt x="664" y="800"/>
                  </a:cubicBezTo>
                  <a:cubicBezTo>
                    <a:pt x="700" y="809"/>
                    <a:pt x="737" y="813"/>
                    <a:pt x="773" y="813"/>
                  </a:cubicBezTo>
                  <a:cubicBezTo>
                    <a:pt x="862" y="813"/>
                    <a:pt x="950" y="791"/>
                    <a:pt x="1038" y="769"/>
                  </a:cubicBezTo>
                  <a:cubicBezTo>
                    <a:pt x="1127" y="725"/>
                    <a:pt x="1103" y="596"/>
                    <a:pt x="1008" y="596"/>
                  </a:cubicBezTo>
                  <a:cubicBezTo>
                    <a:pt x="1002" y="596"/>
                    <a:pt x="997" y="597"/>
                    <a:pt x="991" y="597"/>
                  </a:cubicBezTo>
                  <a:cubicBezTo>
                    <a:pt x="959" y="602"/>
                    <a:pt x="930" y="604"/>
                    <a:pt x="902" y="604"/>
                  </a:cubicBezTo>
                  <a:cubicBezTo>
                    <a:pt x="835" y="604"/>
                    <a:pt x="777" y="593"/>
                    <a:pt x="711" y="582"/>
                  </a:cubicBezTo>
                  <a:cubicBezTo>
                    <a:pt x="602" y="566"/>
                    <a:pt x="524" y="535"/>
                    <a:pt x="430" y="488"/>
                  </a:cubicBezTo>
                  <a:cubicBezTo>
                    <a:pt x="290" y="395"/>
                    <a:pt x="165" y="223"/>
                    <a:pt x="134" y="52"/>
                  </a:cubicBezTo>
                  <a:cubicBezTo>
                    <a:pt x="127" y="17"/>
                    <a:pt x="98" y="1"/>
                    <a:pt x="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18;p71">
              <a:extLst>
                <a:ext uri="{FF2B5EF4-FFF2-40B4-BE49-F238E27FC236}">
                  <a16:creationId xmlns:a16="http://schemas.microsoft.com/office/drawing/2014/main" id="{10ECEE4F-39CA-7D45-6238-8F52882B87DA}"/>
                </a:ext>
              </a:extLst>
            </p:cNvPr>
            <p:cNvSpPr/>
            <p:nvPr/>
          </p:nvSpPr>
          <p:spPr>
            <a:xfrm>
              <a:off x="1663750" y="2394525"/>
              <a:ext cx="12500" cy="15375"/>
            </a:xfrm>
            <a:custGeom>
              <a:avLst/>
              <a:gdLst/>
              <a:ahLst/>
              <a:cxnLst/>
              <a:rect l="l" t="t" r="r" b="b"/>
              <a:pathLst>
                <a:path w="500" h="615" extrusionOk="0">
                  <a:moveTo>
                    <a:pt x="418" y="0"/>
                  </a:moveTo>
                  <a:cubicBezTo>
                    <a:pt x="408" y="0"/>
                    <a:pt x="398" y="2"/>
                    <a:pt x="390" y="6"/>
                  </a:cubicBezTo>
                  <a:cubicBezTo>
                    <a:pt x="343" y="22"/>
                    <a:pt x="281" y="38"/>
                    <a:pt x="234" y="69"/>
                  </a:cubicBezTo>
                  <a:cubicBezTo>
                    <a:pt x="187" y="100"/>
                    <a:pt x="156" y="147"/>
                    <a:pt x="109" y="193"/>
                  </a:cubicBezTo>
                  <a:cubicBezTo>
                    <a:pt x="47" y="287"/>
                    <a:pt x="16" y="396"/>
                    <a:pt x="0" y="505"/>
                  </a:cubicBezTo>
                  <a:cubicBezTo>
                    <a:pt x="0" y="568"/>
                    <a:pt x="47" y="614"/>
                    <a:pt x="109" y="614"/>
                  </a:cubicBezTo>
                  <a:cubicBezTo>
                    <a:pt x="156" y="599"/>
                    <a:pt x="187" y="568"/>
                    <a:pt x="203" y="505"/>
                  </a:cubicBezTo>
                  <a:cubicBezTo>
                    <a:pt x="203" y="490"/>
                    <a:pt x="203" y="474"/>
                    <a:pt x="203" y="458"/>
                  </a:cubicBezTo>
                  <a:cubicBezTo>
                    <a:pt x="219" y="443"/>
                    <a:pt x="219" y="427"/>
                    <a:pt x="234" y="396"/>
                  </a:cubicBezTo>
                  <a:cubicBezTo>
                    <a:pt x="234" y="381"/>
                    <a:pt x="250" y="365"/>
                    <a:pt x="250" y="365"/>
                  </a:cubicBezTo>
                  <a:cubicBezTo>
                    <a:pt x="265" y="334"/>
                    <a:pt x="265" y="318"/>
                    <a:pt x="281" y="303"/>
                  </a:cubicBezTo>
                  <a:cubicBezTo>
                    <a:pt x="281" y="303"/>
                    <a:pt x="296" y="287"/>
                    <a:pt x="296" y="287"/>
                  </a:cubicBezTo>
                  <a:cubicBezTo>
                    <a:pt x="296" y="287"/>
                    <a:pt x="312" y="271"/>
                    <a:pt x="312" y="271"/>
                  </a:cubicBezTo>
                  <a:cubicBezTo>
                    <a:pt x="328" y="256"/>
                    <a:pt x="343" y="240"/>
                    <a:pt x="359" y="225"/>
                  </a:cubicBezTo>
                  <a:cubicBezTo>
                    <a:pt x="374" y="209"/>
                    <a:pt x="390" y="193"/>
                    <a:pt x="406" y="178"/>
                  </a:cubicBezTo>
                  <a:cubicBezTo>
                    <a:pt x="406" y="178"/>
                    <a:pt x="421" y="162"/>
                    <a:pt x="421" y="162"/>
                  </a:cubicBezTo>
                  <a:cubicBezTo>
                    <a:pt x="421" y="162"/>
                    <a:pt x="437" y="147"/>
                    <a:pt x="452" y="147"/>
                  </a:cubicBezTo>
                  <a:cubicBezTo>
                    <a:pt x="484" y="115"/>
                    <a:pt x="499" y="84"/>
                    <a:pt x="484" y="38"/>
                  </a:cubicBezTo>
                  <a:cubicBezTo>
                    <a:pt x="472" y="15"/>
                    <a:pt x="444" y="0"/>
                    <a:pt x="4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19;p71">
              <a:extLst>
                <a:ext uri="{FF2B5EF4-FFF2-40B4-BE49-F238E27FC236}">
                  <a16:creationId xmlns:a16="http://schemas.microsoft.com/office/drawing/2014/main" id="{F5E9B298-A596-1D62-B44F-3A4B8A79A2D2}"/>
                </a:ext>
              </a:extLst>
            </p:cNvPr>
            <p:cNvSpPr/>
            <p:nvPr/>
          </p:nvSpPr>
          <p:spPr>
            <a:xfrm>
              <a:off x="1686750" y="2388950"/>
              <a:ext cx="20450" cy="7075"/>
            </a:xfrm>
            <a:custGeom>
              <a:avLst/>
              <a:gdLst/>
              <a:ahLst/>
              <a:cxnLst/>
              <a:rect l="l" t="t" r="r" b="b"/>
              <a:pathLst>
                <a:path w="818" h="283" extrusionOk="0">
                  <a:moveTo>
                    <a:pt x="217" y="1"/>
                  </a:moveTo>
                  <a:cubicBezTo>
                    <a:pt x="166" y="1"/>
                    <a:pt x="114" y="5"/>
                    <a:pt x="62" y="11"/>
                  </a:cubicBezTo>
                  <a:cubicBezTo>
                    <a:pt x="31" y="11"/>
                    <a:pt x="0" y="73"/>
                    <a:pt x="16" y="105"/>
                  </a:cubicBezTo>
                  <a:cubicBezTo>
                    <a:pt x="16" y="136"/>
                    <a:pt x="47" y="167"/>
                    <a:pt x="94" y="167"/>
                  </a:cubicBezTo>
                  <a:cubicBezTo>
                    <a:pt x="187" y="167"/>
                    <a:pt x="296" y="167"/>
                    <a:pt x="390" y="183"/>
                  </a:cubicBezTo>
                  <a:cubicBezTo>
                    <a:pt x="499" y="214"/>
                    <a:pt x="592" y="229"/>
                    <a:pt x="686" y="276"/>
                  </a:cubicBezTo>
                  <a:cubicBezTo>
                    <a:pt x="697" y="280"/>
                    <a:pt x="707" y="282"/>
                    <a:pt x="717" y="282"/>
                  </a:cubicBezTo>
                  <a:cubicBezTo>
                    <a:pt x="779" y="282"/>
                    <a:pt x="818" y="207"/>
                    <a:pt x="764" y="167"/>
                  </a:cubicBezTo>
                  <a:cubicBezTo>
                    <a:pt x="655" y="89"/>
                    <a:pt x="546" y="42"/>
                    <a:pt x="437" y="27"/>
                  </a:cubicBezTo>
                  <a:cubicBezTo>
                    <a:pt x="363" y="8"/>
                    <a:pt x="290" y="1"/>
                    <a:pt x="2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20;p71">
              <a:extLst>
                <a:ext uri="{FF2B5EF4-FFF2-40B4-BE49-F238E27FC236}">
                  <a16:creationId xmlns:a16="http://schemas.microsoft.com/office/drawing/2014/main" id="{B49CF2BB-A57E-4C17-14AE-F97FBADE19A3}"/>
                </a:ext>
              </a:extLst>
            </p:cNvPr>
            <p:cNvSpPr/>
            <p:nvPr/>
          </p:nvSpPr>
          <p:spPr>
            <a:xfrm>
              <a:off x="1570200" y="2443000"/>
              <a:ext cx="33150" cy="33150"/>
            </a:xfrm>
            <a:custGeom>
              <a:avLst/>
              <a:gdLst/>
              <a:ahLst/>
              <a:cxnLst/>
              <a:rect l="l" t="t" r="r" b="b"/>
              <a:pathLst>
                <a:path w="1326" h="1326" extrusionOk="0">
                  <a:moveTo>
                    <a:pt x="889" y="0"/>
                  </a:moveTo>
                  <a:cubicBezTo>
                    <a:pt x="889" y="0"/>
                    <a:pt x="1" y="187"/>
                    <a:pt x="141" y="780"/>
                  </a:cubicBezTo>
                  <a:cubicBezTo>
                    <a:pt x="282" y="1300"/>
                    <a:pt x="1134" y="1326"/>
                    <a:pt x="1298" y="1326"/>
                  </a:cubicBezTo>
                  <a:cubicBezTo>
                    <a:pt x="1316" y="1326"/>
                    <a:pt x="1326" y="1326"/>
                    <a:pt x="1326" y="1326"/>
                  </a:cubicBezTo>
                  <a:lnTo>
                    <a:pt x="889" y="0"/>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21;p71">
              <a:extLst>
                <a:ext uri="{FF2B5EF4-FFF2-40B4-BE49-F238E27FC236}">
                  <a16:creationId xmlns:a16="http://schemas.microsoft.com/office/drawing/2014/main" id="{3488F23E-7677-60AB-674E-F02DB2DE59C8}"/>
                </a:ext>
              </a:extLst>
            </p:cNvPr>
            <p:cNvSpPr/>
            <p:nvPr/>
          </p:nvSpPr>
          <p:spPr>
            <a:xfrm>
              <a:off x="1575475" y="2451950"/>
              <a:ext cx="19700" cy="7175"/>
            </a:xfrm>
            <a:custGeom>
              <a:avLst/>
              <a:gdLst/>
              <a:ahLst/>
              <a:cxnLst/>
              <a:rect l="l" t="t" r="r" b="b"/>
              <a:pathLst>
                <a:path w="788" h="287" extrusionOk="0">
                  <a:moveTo>
                    <a:pt x="554" y="1"/>
                  </a:moveTo>
                  <a:cubicBezTo>
                    <a:pt x="507" y="17"/>
                    <a:pt x="445" y="17"/>
                    <a:pt x="382" y="32"/>
                  </a:cubicBezTo>
                  <a:cubicBezTo>
                    <a:pt x="273" y="63"/>
                    <a:pt x="164" y="95"/>
                    <a:pt x="70" y="141"/>
                  </a:cubicBezTo>
                  <a:cubicBezTo>
                    <a:pt x="0" y="169"/>
                    <a:pt x="31" y="286"/>
                    <a:pt x="107" y="286"/>
                  </a:cubicBezTo>
                  <a:cubicBezTo>
                    <a:pt x="115" y="286"/>
                    <a:pt x="124" y="285"/>
                    <a:pt x="133" y="282"/>
                  </a:cubicBezTo>
                  <a:cubicBezTo>
                    <a:pt x="226" y="250"/>
                    <a:pt x="320" y="219"/>
                    <a:pt x="413" y="204"/>
                  </a:cubicBezTo>
                  <a:cubicBezTo>
                    <a:pt x="460" y="188"/>
                    <a:pt x="507" y="188"/>
                    <a:pt x="554" y="188"/>
                  </a:cubicBezTo>
                  <a:cubicBezTo>
                    <a:pt x="585" y="188"/>
                    <a:pt x="616" y="172"/>
                    <a:pt x="647" y="172"/>
                  </a:cubicBezTo>
                  <a:cubicBezTo>
                    <a:pt x="663" y="172"/>
                    <a:pt x="694" y="157"/>
                    <a:pt x="710" y="157"/>
                  </a:cubicBezTo>
                  <a:cubicBezTo>
                    <a:pt x="741" y="157"/>
                    <a:pt x="772" y="141"/>
                    <a:pt x="772" y="110"/>
                  </a:cubicBezTo>
                  <a:cubicBezTo>
                    <a:pt x="788" y="79"/>
                    <a:pt x="756" y="32"/>
                    <a:pt x="725" y="32"/>
                  </a:cubicBezTo>
                  <a:cubicBezTo>
                    <a:pt x="694" y="17"/>
                    <a:pt x="663" y="17"/>
                    <a:pt x="632" y="17"/>
                  </a:cubicBezTo>
                  <a:cubicBezTo>
                    <a:pt x="601" y="17"/>
                    <a:pt x="585" y="1"/>
                    <a:pt x="554" y="1"/>
                  </a:cubicBezTo>
                  <a:close/>
                </a:path>
              </a:pathLst>
            </a:custGeom>
            <a:solidFill>
              <a:srgbClr val="1114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22;p71">
              <a:extLst>
                <a:ext uri="{FF2B5EF4-FFF2-40B4-BE49-F238E27FC236}">
                  <a16:creationId xmlns:a16="http://schemas.microsoft.com/office/drawing/2014/main" id="{C850849C-E839-F602-1DC9-18B988D3577D}"/>
                </a:ext>
              </a:extLst>
            </p:cNvPr>
            <p:cNvSpPr/>
            <p:nvPr/>
          </p:nvSpPr>
          <p:spPr>
            <a:xfrm>
              <a:off x="1583450" y="2479975"/>
              <a:ext cx="25375" cy="22350"/>
            </a:xfrm>
            <a:custGeom>
              <a:avLst/>
              <a:gdLst/>
              <a:ahLst/>
              <a:cxnLst/>
              <a:rect l="l" t="t" r="r" b="b"/>
              <a:pathLst>
                <a:path w="1015" h="894" extrusionOk="0">
                  <a:moveTo>
                    <a:pt x="514" y="0"/>
                  </a:moveTo>
                  <a:cubicBezTo>
                    <a:pt x="458" y="0"/>
                    <a:pt x="400" y="11"/>
                    <a:pt x="344" y="34"/>
                  </a:cubicBezTo>
                  <a:cubicBezTo>
                    <a:pt x="110" y="127"/>
                    <a:pt x="1" y="392"/>
                    <a:pt x="94" y="610"/>
                  </a:cubicBezTo>
                  <a:cubicBezTo>
                    <a:pt x="165" y="788"/>
                    <a:pt x="335" y="893"/>
                    <a:pt x="508" y="893"/>
                  </a:cubicBezTo>
                  <a:cubicBezTo>
                    <a:pt x="563" y="893"/>
                    <a:pt x="618" y="882"/>
                    <a:pt x="671" y="860"/>
                  </a:cubicBezTo>
                  <a:cubicBezTo>
                    <a:pt x="905" y="766"/>
                    <a:pt x="1014" y="517"/>
                    <a:pt x="921" y="283"/>
                  </a:cubicBezTo>
                  <a:cubicBezTo>
                    <a:pt x="850" y="106"/>
                    <a:pt x="689" y="0"/>
                    <a:pt x="5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23;p71">
              <a:extLst>
                <a:ext uri="{FF2B5EF4-FFF2-40B4-BE49-F238E27FC236}">
                  <a16:creationId xmlns:a16="http://schemas.microsoft.com/office/drawing/2014/main" id="{04825F2E-3027-5EB5-03BC-33BF9321F77D}"/>
                </a:ext>
              </a:extLst>
            </p:cNvPr>
            <p:cNvSpPr/>
            <p:nvPr/>
          </p:nvSpPr>
          <p:spPr>
            <a:xfrm>
              <a:off x="1440825" y="3937600"/>
              <a:ext cx="123175" cy="128650"/>
            </a:xfrm>
            <a:custGeom>
              <a:avLst/>
              <a:gdLst/>
              <a:ahLst/>
              <a:cxnLst/>
              <a:rect l="l" t="t" r="r" b="b"/>
              <a:pathLst>
                <a:path w="4927" h="5146" extrusionOk="0">
                  <a:moveTo>
                    <a:pt x="515" y="1"/>
                  </a:moveTo>
                  <a:lnTo>
                    <a:pt x="0" y="5145"/>
                  </a:lnTo>
                  <a:lnTo>
                    <a:pt x="4396" y="5145"/>
                  </a:lnTo>
                  <a:lnTo>
                    <a:pt x="4926" y="1"/>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24;p71">
              <a:extLst>
                <a:ext uri="{FF2B5EF4-FFF2-40B4-BE49-F238E27FC236}">
                  <a16:creationId xmlns:a16="http://schemas.microsoft.com/office/drawing/2014/main" id="{DAF1D862-9DDA-B963-CAC8-C52A1B88241E}"/>
                </a:ext>
              </a:extLst>
            </p:cNvPr>
            <p:cNvSpPr/>
            <p:nvPr/>
          </p:nvSpPr>
          <p:spPr>
            <a:xfrm>
              <a:off x="1294675" y="4001925"/>
              <a:ext cx="299325" cy="116550"/>
            </a:xfrm>
            <a:custGeom>
              <a:avLst/>
              <a:gdLst/>
              <a:ahLst/>
              <a:cxnLst/>
              <a:rect l="l" t="t" r="r" b="b"/>
              <a:pathLst>
                <a:path w="11973" h="4662" extrusionOk="0">
                  <a:moveTo>
                    <a:pt x="6096" y="0"/>
                  </a:moveTo>
                  <a:cubicBezTo>
                    <a:pt x="6096" y="0"/>
                    <a:pt x="1840" y="1621"/>
                    <a:pt x="0" y="4661"/>
                  </a:cubicBezTo>
                  <a:lnTo>
                    <a:pt x="11973" y="4661"/>
                  </a:lnTo>
                  <a:cubicBezTo>
                    <a:pt x="11973" y="4661"/>
                    <a:pt x="11692" y="2089"/>
                    <a:pt x="10507" y="0"/>
                  </a:cubicBezTo>
                  <a:lnTo>
                    <a:pt x="9899" y="1419"/>
                  </a:lnTo>
                  <a:lnTo>
                    <a:pt x="89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25;p71">
              <a:extLst>
                <a:ext uri="{FF2B5EF4-FFF2-40B4-BE49-F238E27FC236}">
                  <a16:creationId xmlns:a16="http://schemas.microsoft.com/office/drawing/2014/main" id="{BBCBE1B3-8415-585A-6131-8A3E0B3D6C59}"/>
                </a:ext>
              </a:extLst>
            </p:cNvPr>
            <p:cNvSpPr/>
            <p:nvPr/>
          </p:nvSpPr>
          <p:spPr>
            <a:xfrm>
              <a:off x="1344250" y="4034175"/>
              <a:ext cx="93400" cy="24600"/>
            </a:xfrm>
            <a:custGeom>
              <a:avLst/>
              <a:gdLst/>
              <a:ahLst/>
              <a:cxnLst/>
              <a:rect l="l" t="t" r="r" b="b"/>
              <a:pathLst>
                <a:path w="3736" h="984" extrusionOk="0">
                  <a:moveTo>
                    <a:pt x="1369" y="0"/>
                  </a:moveTo>
                  <a:cubicBezTo>
                    <a:pt x="1174" y="0"/>
                    <a:pt x="983" y="19"/>
                    <a:pt x="792" y="66"/>
                  </a:cubicBezTo>
                  <a:cubicBezTo>
                    <a:pt x="512" y="144"/>
                    <a:pt x="200" y="269"/>
                    <a:pt x="13" y="487"/>
                  </a:cubicBezTo>
                  <a:cubicBezTo>
                    <a:pt x="0" y="513"/>
                    <a:pt x="18" y="538"/>
                    <a:pt x="43" y="538"/>
                  </a:cubicBezTo>
                  <a:cubicBezTo>
                    <a:pt x="48" y="538"/>
                    <a:pt x="54" y="537"/>
                    <a:pt x="60" y="534"/>
                  </a:cubicBezTo>
                  <a:cubicBezTo>
                    <a:pt x="340" y="472"/>
                    <a:pt x="605" y="331"/>
                    <a:pt x="901" y="285"/>
                  </a:cubicBezTo>
                  <a:cubicBezTo>
                    <a:pt x="1018" y="266"/>
                    <a:pt x="1137" y="257"/>
                    <a:pt x="1257" y="257"/>
                  </a:cubicBezTo>
                  <a:cubicBezTo>
                    <a:pt x="1441" y="257"/>
                    <a:pt x="1626" y="278"/>
                    <a:pt x="1805" y="316"/>
                  </a:cubicBezTo>
                  <a:cubicBezTo>
                    <a:pt x="2398" y="440"/>
                    <a:pt x="2944" y="737"/>
                    <a:pt x="3505" y="971"/>
                  </a:cubicBezTo>
                  <a:cubicBezTo>
                    <a:pt x="3525" y="980"/>
                    <a:pt x="3546" y="984"/>
                    <a:pt x="3564" y="984"/>
                  </a:cubicBezTo>
                  <a:cubicBezTo>
                    <a:pt x="3672" y="984"/>
                    <a:pt x="3736" y="848"/>
                    <a:pt x="3629" y="768"/>
                  </a:cubicBezTo>
                  <a:cubicBezTo>
                    <a:pt x="3053" y="425"/>
                    <a:pt x="2413" y="129"/>
                    <a:pt x="1743" y="20"/>
                  </a:cubicBezTo>
                  <a:cubicBezTo>
                    <a:pt x="1616" y="7"/>
                    <a:pt x="1492" y="0"/>
                    <a:pt x="13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26;p71">
              <a:extLst>
                <a:ext uri="{FF2B5EF4-FFF2-40B4-BE49-F238E27FC236}">
                  <a16:creationId xmlns:a16="http://schemas.microsoft.com/office/drawing/2014/main" id="{05A2165D-EC26-30A7-3C5D-8ED8BD0581EE}"/>
                </a:ext>
              </a:extLst>
            </p:cNvPr>
            <p:cNvSpPr/>
            <p:nvPr/>
          </p:nvSpPr>
          <p:spPr>
            <a:xfrm>
              <a:off x="1381400" y="4012650"/>
              <a:ext cx="83350" cy="31925"/>
            </a:xfrm>
            <a:custGeom>
              <a:avLst/>
              <a:gdLst/>
              <a:ahLst/>
              <a:cxnLst/>
              <a:rect l="l" t="t" r="r" b="b"/>
              <a:pathLst>
                <a:path w="3334" h="1277" extrusionOk="0">
                  <a:moveTo>
                    <a:pt x="820" y="0"/>
                  </a:moveTo>
                  <a:cubicBezTo>
                    <a:pt x="590" y="0"/>
                    <a:pt x="359" y="23"/>
                    <a:pt x="132" y="70"/>
                  </a:cubicBezTo>
                  <a:cubicBezTo>
                    <a:pt x="1" y="99"/>
                    <a:pt x="47" y="307"/>
                    <a:pt x="170" y="307"/>
                  </a:cubicBezTo>
                  <a:cubicBezTo>
                    <a:pt x="178" y="307"/>
                    <a:pt x="186" y="306"/>
                    <a:pt x="195" y="304"/>
                  </a:cubicBezTo>
                  <a:cubicBezTo>
                    <a:pt x="376" y="269"/>
                    <a:pt x="559" y="252"/>
                    <a:pt x="742" y="252"/>
                  </a:cubicBezTo>
                  <a:cubicBezTo>
                    <a:pt x="1613" y="252"/>
                    <a:pt x="2476" y="634"/>
                    <a:pt x="3094" y="1239"/>
                  </a:cubicBezTo>
                  <a:cubicBezTo>
                    <a:pt x="3121" y="1265"/>
                    <a:pt x="3149" y="1276"/>
                    <a:pt x="3177" y="1276"/>
                  </a:cubicBezTo>
                  <a:cubicBezTo>
                    <a:pt x="3263" y="1276"/>
                    <a:pt x="3333" y="1166"/>
                    <a:pt x="3250" y="1083"/>
                  </a:cubicBezTo>
                  <a:cubicBezTo>
                    <a:pt x="2651" y="372"/>
                    <a:pt x="1743" y="0"/>
                    <a:pt x="8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27;p71">
              <a:extLst>
                <a:ext uri="{FF2B5EF4-FFF2-40B4-BE49-F238E27FC236}">
                  <a16:creationId xmlns:a16="http://schemas.microsoft.com/office/drawing/2014/main" id="{CF328E06-D420-AD24-6D48-6B075A81ED24}"/>
                </a:ext>
              </a:extLst>
            </p:cNvPr>
            <p:cNvSpPr/>
            <p:nvPr/>
          </p:nvSpPr>
          <p:spPr>
            <a:xfrm>
              <a:off x="1774050" y="3937600"/>
              <a:ext cx="136425" cy="128650"/>
            </a:xfrm>
            <a:custGeom>
              <a:avLst/>
              <a:gdLst/>
              <a:ahLst/>
              <a:cxnLst/>
              <a:rect l="l" t="t" r="r" b="b"/>
              <a:pathLst>
                <a:path w="5457" h="5146" extrusionOk="0">
                  <a:moveTo>
                    <a:pt x="0" y="1"/>
                  </a:moveTo>
                  <a:lnTo>
                    <a:pt x="1045" y="5145"/>
                  </a:lnTo>
                  <a:lnTo>
                    <a:pt x="5456" y="5145"/>
                  </a:lnTo>
                  <a:lnTo>
                    <a:pt x="4412" y="1"/>
                  </a:ln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28;p71">
              <a:extLst>
                <a:ext uri="{FF2B5EF4-FFF2-40B4-BE49-F238E27FC236}">
                  <a16:creationId xmlns:a16="http://schemas.microsoft.com/office/drawing/2014/main" id="{9B3FC31D-DA1C-4140-51C3-B4A445723E7D}"/>
                </a:ext>
              </a:extLst>
            </p:cNvPr>
            <p:cNvSpPr/>
            <p:nvPr/>
          </p:nvSpPr>
          <p:spPr>
            <a:xfrm>
              <a:off x="1774050" y="4001925"/>
              <a:ext cx="275550" cy="116550"/>
            </a:xfrm>
            <a:custGeom>
              <a:avLst/>
              <a:gdLst/>
              <a:ahLst/>
              <a:cxnLst/>
              <a:rect l="l" t="t" r="r" b="b"/>
              <a:pathLst>
                <a:path w="11022" h="4662" extrusionOk="0">
                  <a:moveTo>
                    <a:pt x="514" y="0"/>
                  </a:moveTo>
                  <a:cubicBezTo>
                    <a:pt x="514" y="0"/>
                    <a:pt x="0" y="1949"/>
                    <a:pt x="0" y="4661"/>
                  </a:cubicBezTo>
                  <a:lnTo>
                    <a:pt x="11022" y="4661"/>
                  </a:lnTo>
                  <a:cubicBezTo>
                    <a:pt x="9182" y="1621"/>
                    <a:pt x="4911" y="0"/>
                    <a:pt x="4911" y="0"/>
                  </a:cubicBezTo>
                  <a:lnTo>
                    <a:pt x="2183" y="0"/>
                  </a:lnTo>
                  <a:lnTo>
                    <a:pt x="1294" y="1419"/>
                  </a:lnTo>
                  <a:lnTo>
                    <a:pt x="51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29;p71">
              <a:extLst>
                <a:ext uri="{FF2B5EF4-FFF2-40B4-BE49-F238E27FC236}">
                  <a16:creationId xmlns:a16="http://schemas.microsoft.com/office/drawing/2014/main" id="{3C07649E-037A-8FFD-DEE1-A71BE8F836D0}"/>
                </a:ext>
              </a:extLst>
            </p:cNvPr>
            <p:cNvSpPr/>
            <p:nvPr/>
          </p:nvSpPr>
          <p:spPr>
            <a:xfrm>
              <a:off x="1888825" y="4016325"/>
              <a:ext cx="85975" cy="26425"/>
            </a:xfrm>
            <a:custGeom>
              <a:avLst/>
              <a:gdLst/>
              <a:ahLst/>
              <a:cxnLst/>
              <a:rect l="l" t="t" r="r" b="b"/>
              <a:pathLst>
                <a:path w="3439" h="1057" extrusionOk="0">
                  <a:moveTo>
                    <a:pt x="1628" y="1"/>
                  </a:moveTo>
                  <a:cubicBezTo>
                    <a:pt x="1077" y="1"/>
                    <a:pt x="520" y="203"/>
                    <a:pt x="86" y="609"/>
                  </a:cubicBezTo>
                  <a:cubicBezTo>
                    <a:pt x="0" y="682"/>
                    <a:pt x="77" y="794"/>
                    <a:pt x="167" y="794"/>
                  </a:cubicBezTo>
                  <a:cubicBezTo>
                    <a:pt x="192" y="794"/>
                    <a:pt x="218" y="785"/>
                    <a:pt x="242" y="765"/>
                  </a:cubicBezTo>
                  <a:cubicBezTo>
                    <a:pt x="616" y="430"/>
                    <a:pt x="1105" y="234"/>
                    <a:pt x="1601" y="234"/>
                  </a:cubicBezTo>
                  <a:cubicBezTo>
                    <a:pt x="1683" y="234"/>
                    <a:pt x="1765" y="239"/>
                    <a:pt x="1847" y="250"/>
                  </a:cubicBezTo>
                  <a:cubicBezTo>
                    <a:pt x="2393" y="313"/>
                    <a:pt x="2892" y="609"/>
                    <a:pt x="3235" y="1030"/>
                  </a:cubicBezTo>
                  <a:cubicBezTo>
                    <a:pt x="3253" y="1048"/>
                    <a:pt x="3276" y="1056"/>
                    <a:pt x="3298" y="1056"/>
                  </a:cubicBezTo>
                  <a:cubicBezTo>
                    <a:pt x="3368" y="1056"/>
                    <a:pt x="3438" y="976"/>
                    <a:pt x="3391" y="905"/>
                  </a:cubicBezTo>
                  <a:cubicBezTo>
                    <a:pt x="2970" y="304"/>
                    <a:pt x="2303" y="1"/>
                    <a:pt x="1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30;p71">
              <a:extLst>
                <a:ext uri="{FF2B5EF4-FFF2-40B4-BE49-F238E27FC236}">
                  <a16:creationId xmlns:a16="http://schemas.microsoft.com/office/drawing/2014/main" id="{F81D0E22-E6A2-7A0D-6D8E-28019FF08B7C}"/>
                </a:ext>
              </a:extLst>
            </p:cNvPr>
            <p:cNvSpPr/>
            <p:nvPr/>
          </p:nvSpPr>
          <p:spPr>
            <a:xfrm>
              <a:off x="1922175" y="4043500"/>
              <a:ext cx="86450" cy="15275"/>
            </a:xfrm>
            <a:custGeom>
              <a:avLst/>
              <a:gdLst/>
              <a:ahLst/>
              <a:cxnLst/>
              <a:rect l="l" t="t" r="r" b="b"/>
              <a:pathLst>
                <a:path w="3458" h="611" extrusionOk="0">
                  <a:moveTo>
                    <a:pt x="1785" y="1"/>
                  </a:moveTo>
                  <a:cubicBezTo>
                    <a:pt x="1204" y="1"/>
                    <a:pt x="621" y="146"/>
                    <a:pt x="108" y="410"/>
                  </a:cubicBezTo>
                  <a:cubicBezTo>
                    <a:pt x="1" y="464"/>
                    <a:pt x="67" y="610"/>
                    <a:pt x="166" y="610"/>
                  </a:cubicBezTo>
                  <a:cubicBezTo>
                    <a:pt x="183" y="610"/>
                    <a:pt x="200" y="606"/>
                    <a:pt x="217" y="598"/>
                  </a:cubicBezTo>
                  <a:cubicBezTo>
                    <a:pt x="693" y="356"/>
                    <a:pt x="1211" y="243"/>
                    <a:pt x="1731" y="243"/>
                  </a:cubicBezTo>
                  <a:cubicBezTo>
                    <a:pt x="2252" y="243"/>
                    <a:pt x="2774" y="356"/>
                    <a:pt x="3257" y="566"/>
                  </a:cubicBezTo>
                  <a:cubicBezTo>
                    <a:pt x="3275" y="576"/>
                    <a:pt x="3292" y="581"/>
                    <a:pt x="3309" y="581"/>
                  </a:cubicBezTo>
                  <a:cubicBezTo>
                    <a:pt x="3396" y="581"/>
                    <a:pt x="3458" y="463"/>
                    <a:pt x="3366" y="410"/>
                  </a:cubicBezTo>
                  <a:cubicBezTo>
                    <a:pt x="2882" y="130"/>
                    <a:pt x="2334" y="1"/>
                    <a:pt x="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31;p71">
              <a:extLst>
                <a:ext uri="{FF2B5EF4-FFF2-40B4-BE49-F238E27FC236}">
                  <a16:creationId xmlns:a16="http://schemas.microsoft.com/office/drawing/2014/main" id="{665FC197-13EA-AE77-7B90-A51CCAFF9A00}"/>
                </a:ext>
              </a:extLst>
            </p:cNvPr>
            <p:cNvSpPr/>
            <p:nvPr/>
          </p:nvSpPr>
          <p:spPr>
            <a:xfrm>
              <a:off x="1346900" y="2845600"/>
              <a:ext cx="606825" cy="1135675"/>
            </a:xfrm>
            <a:custGeom>
              <a:avLst/>
              <a:gdLst/>
              <a:ahLst/>
              <a:cxnLst/>
              <a:rect l="l" t="t" r="r" b="b"/>
              <a:pathLst>
                <a:path w="24273" h="45427" extrusionOk="0">
                  <a:moveTo>
                    <a:pt x="5067" y="0"/>
                  </a:moveTo>
                  <a:cubicBezTo>
                    <a:pt x="5067" y="0"/>
                    <a:pt x="4615" y="546"/>
                    <a:pt x="4147" y="1621"/>
                  </a:cubicBezTo>
                  <a:cubicBezTo>
                    <a:pt x="3710" y="2588"/>
                    <a:pt x="3274" y="3975"/>
                    <a:pt x="3118" y="5768"/>
                  </a:cubicBezTo>
                  <a:cubicBezTo>
                    <a:pt x="2791" y="9587"/>
                    <a:pt x="0" y="45427"/>
                    <a:pt x="0" y="45427"/>
                  </a:cubicBezTo>
                  <a:lnTo>
                    <a:pt x="10242" y="45427"/>
                  </a:lnTo>
                  <a:lnTo>
                    <a:pt x="10585" y="14233"/>
                  </a:lnTo>
                  <a:lnTo>
                    <a:pt x="14451" y="45427"/>
                  </a:lnTo>
                  <a:lnTo>
                    <a:pt x="24273" y="45427"/>
                  </a:lnTo>
                  <a:cubicBezTo>
                    <a:pt x="24273" y="45427"/>
                    <a:pt x="19752" y="12315"/>
                    <a:pt x="19159" y="8870"/>
                  </a:cubicBezTo>
                  <a:cubicBezTo>
                    <a:pt x="18567" y="5409"/>
                    <a:pt x="17850" y="2915"/>
                    <a:pt x="141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32;p71">
              <a:extLst>
                <a:ext uri="{FF2B5EF4-FFF2-40B4-BE49-F238E27FC236}">
                  <a16:creationId xmlns:a16="http://schemas.microsoft.com/office/drawing/2014/main" id="{E85B58C3-ACB5-AD8C-97C4-4B14DC4613F4}"/>
                </a:ext>
              </a:extLst>
            </p:cNvPr>
            <p:cNvSpPr/>
            <p:nvPr/>
          </p:nvSpPr>
          <p:spPr>
            <a:xfrm>
              <a:off x="1450550" y="2845600"/>
              <a:ext cx="250625" cy="40550"/>
            </a:xfrm>
            <a:custGeom>
              <a:avLst/>
              <a:gdLst/>
              <a:ahLst/>
              <a:cxnLst/>
              <a:rect l="l" t="t" r="r" b="b"/>
              <a:pathLst>
                <a:path w="10025" h="1622" extrusionOk="0">
                  <a:moveTo>
                    <a:pt x="921" y="0"/>
                  </a:moveTo>
                  <a:cubicBezTo>
                    <a:pt x="921" y="0"/>
                    <a:pt x="469" y="546"/>
                    <a:pt x="1" y="1621"/>
                  </a:cubicBezTo>
                  <a:lnTo>
                    <a:pt x="10025" y="0"/>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33;p71">
              <a:extLst>
                <a:ext uri="{FF2B5EF4-FFF2-40B4-BE49-F238E27FC236}">
                  <a16:creationId xmlns:a16="http://schemas.microsoft.com/office/drawing/2014/main" id="{F8635E07-866D-F63F-F037-397225F29042}"/>
                </a:ext>
              </a:extLst>
            </p:cNvPr>
            <p:cNvSpPr/>
            <p:nvPr/>
          </p:nvSpPr>
          <p:spPr>
            <a:xfrm>
              <a:off x="1542150" y="2966400"/>
              <a:ext cx="69400" cy="1014875"/>
            </a:xfrm>
            <a:custGeom>
              <a:avLst/>
              <a:gdLst/>
              <a:ahLst/>
              <a:cxnLst/>
              <a:rect l="l" t="t" r="r" b="b"/>
              <a:pathLst>
                <a:path w="2776" h="40595" extrusionOk="0">
                  <a:moveTo>
                    <a:pt x="0" y="1"/>
                  </a:moveTo>
                  <a:lnTo>
                    <a:pt x="1294" y="2838"/>
                  </a:lnTo>
                  <a:cubicBezTo>
                    <a:pt x="1294" y="2838"/>
                    <a:pt x="733" y="40595"/>
                    <a:pt x="873" y="40595"/>
                  </a:cubicBezTo>
                  <a:lnTo>
                    <a:pt x="2432" y="40595"/>
                  </a:lnTo>
                  <a:lnTo>
                    <a:pt x="2775" y="9401"/>
                  </a:lnTo>
                  <a:lnTo>
                    <a:pt x="1762" y="2760"/>
                  </a:lnTo>
                  <a:lnTo>
                    <a:pt x="0" y="1"/>
                  </a:ln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34;p71">
              <a:extLst>
                <a:ext uri="{FF2B5EF4-FFF2-40B4-BE49-F238E27FC236}">
                  <a16:creationId xmlns:a16="http://schemas.microsoft.com/office/drawing/2014/main" id="{51F71F43-400F-A4A2-2E1F-5FDC9675845C}"/>
                </a:ext>
              </a:extLst>
            </p:cNvPr>
            <p:cNvSpPr/>
            <p:nvPr/>
          </p:nvSpPr>
          <p:spPr>
            <a:xfrm>
              <a:off x="1643450" y="2858250"/>
              <a:ext cx="131825" cy="68100"/>
            </a:xfrm>
            <a:custGeom>
              <a:avLst/>
              <a:gdLst/>
              <a:ahLst/>
              <a:cxnLst/>
              <a:rect l="l" t="t" r="r" b="b"/>
              <a:pathLst>
                <a:path w="5273" h="2724" extrusionOk="0">
                  <a:moveTo>
                    <a:pt x="134" y="0"/>
                  </a:moveTo>
                  <a:cubicBezTo>
                    <a:pt x="72" y="0"/>
                    <a:pt x="1" y="79"/>
                    <a:pt x="33" y="164"/>
                  </a:cubicBezTo>
                  <a:cubicBezTo>
                    <a:pt x="672" y="1645"/>
                    <a:pt x="2215" y="2627"/>
                    <a:pt x="3805" y="2721"/>
                  </a:cubicBezTo>
                  <a:cubicBezTo>
                    <a:pt x="3851" y="2723"/>
                    <a:pt x="3897" y="2723"/>
                    <a:pt x="3942" y="2723"/>
                  </a:cubicBezTo>
                  <a:cubicBezTo>
                    <a:pt x="4349" y="2723"/>
                    <a:pt x="4754" y="2662"/>
                    <a:pt x="5146" y="2550"/>
                  </a:cubicBezTo>
                  <a:cubicBezTo>
                    <a:pt x="5273" y="2507"/>
                    <a:pt x="5234" y="2325"/>
                    <a:pt x="5122" y="2325"/>
                  </a:cubicBezTo>
                  <a:cubicBezTo>
                    <a:pt x="5110" y="2325"/>
                    <a:pt x="5097" y="2327"/>
                    <a:pt x="5084" y="2331"/>
                  </a:cubicBezTo>
                  <a:cubicBezTo>
                    <a:pt x="4739" y="2430"/>
                    <a:pt x="4384" y="2477"/>
                    <a:pt x="4029" y="2477"/>
                  </a:cubicBezTo>
                  <a:cubicBezTo>
                    <a:pt x="2875" y="2477"/>
                    <a:pt x="1720" y="1977"/>
                    <a:pt x="921" y="1131"/>
                  </a:cubicBezTo>
                  <a:cubicBezTo>
                    <a:pt x="625" y="819"/>
                    <a:pt x="391" y="461"/>
                    <a:pt x="204" y="55"/>
                  </a:cubicBezTo>
                  <a:cubicBezTo>
                    <a:pt x="190" y="16"/>
                    <a:pt x="163" y="0"/>
                    <a:pt x="1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35;p71">
              <a:extLst>
                <a:ext uri="{FF2B5EF4-FFF2-40B4-BE49-F238E27FC236}">
                  <a16:creationId xmlns:a16="http://schemas.microsoft.com/office/drawing/2014/main" id="{745A9E3E-0F23-C654-59A5-A7EE272BB9D8}"/>
                </a:ext>
              </a:extLst>
            </p:cNvPr>
            <p:cNvSpPr/>
            <p:nvPr/>
          </p:nvSpPr>
          <p:spPr>
            <a:xfrm>
              <a:off x="1431275" y="2862175"/>
              <a:ext cx="72550" cy="75125"/>
            </a:xfrm>
            <a:custGeom>
              <a:avLst/>
              <a:gdLst/>
              <a:ahLst/>
              <a:cxnLst/>
              <a:rect l="l" t="t" r="r" b="b"/>
              <a:pathLst>
                <a:path w="2902" h="3005" extrusionOk="0">
                  <a:moveTo>
                    <a:pt x="2797" y="1"/>
                  </a:moveTo>
                  <a:cubicBezTo>
                    <a:pt x="2764" y="1"/>
                    <a:pt x="2733" y="21"/>
                    <a:pt x="2721" y="70"/>
                  </a:cubicBezTo>
                  <a:cubicBezTo>
                    <a:pt x="2534" y="709"/>
                    <a:pt x="2237" y="1317"/>
                    <a:pt x="1770" y="1816"/>
                  </a:cubicBezTo>
                  <a:cubicBezTo>
                    <a:pt x="1318" y="2299"/>
                    <a:pt x="741" y="2673"/>
                    <a:pt x="86" y="2845"/>
                  </a:cubicBezTo>
                  <a:cubicBezTo>
                    <a:pt x="1" y="2873"/>
                    <a:pt x="19" y="3005"/>
                    <a:pt x="105" y="3005"/>
                  </a:cubicBezTo>
                  <a:cubicBezTo>
                    <a:pt x="114" y="3005"/>
                    <a:pt x="123" y="3003"/>
                    <a:pt x="133" y="3000"/>
                  </a:cubicBezTo>
                  <a:cubicBezTo>
                    <a:pt x="1458" y="2658"/>
                    <a:pt x="2689" y="1520"/>
                    <a:pt x="2892" y="116"/>
                  </a:cubicBezTo>
                  <a:cubicBezTo>
                    <a:pt x="2902" y="50"/>
                    <a:pt x="2847" y="1"/>
                    <a:pt x="27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36;p71">
              <a:extLst>
                <a:ext uri="{FF2B5EF4-FFF2-40B4-BE49-F238E27FC236}">
                  <a16:creationId xmlns:a16="http://schemas.microsoft.com/office/drawing/2014/main" id="{C441C590-D5F3-E7AA-A004-79FAAA24328F}"/>
                </a:ext>
              </a:extLst>
            </p:cNvPr>
            <p:cNvSpPr/>
            <p:nvPr/>
          </p:nvSpPr>
          <p:spPr>
            <a:xfrm>
              <a:off x="1038225" y="2359975"/>
              <a:ext cx="454075" cy="492275"/>
            </a:xfrm>
            <a:custGeom>
              <a:avLst/>
              <a:gdLst/>
              <a:ahLst/>
              <a:cxnLst/>
              <a:rect l="l" t="t" r="r" b="b"/>
              <a:pathLst>
                <a:path w="18163" h="19691" extrusionOk="0">
                  <a:moveTo>
                    <a:pt x="3950" y="1"/>
                  </a:moveTo>
                  <a:cubicBezTo>
                    <a:pt x="3104" y="1"/>
                    <a:pt x="3228" y="3727"/>
                    <a:pt x="3228" y="3727"/>
                  </a:cubicBezTo>
                  <a:cubicBezTo>
                    <a:pt x="3228" y="3727"/>
                    <a:pt x="2662" y="158"/>
                    <a:pt x="1964" y="158"/>
                  </a:cubicBezTo>
                  <a:cubicBezTo>
                    <a:pt x="1938" y="158"/>
                    <a:pt x="1913" y="163"/>
                    <a:pt x="1887" y="172"/>
                  </a:cubicBezTo>
                  <a:cubicBezTo>
                    <a:pt x="1139" y="453"/>
                    <a:pt x="1887" y="2776"/>
                    <a:pt x="1887" y="2776"/>
                  </a:cubicBezTo>
                  <a:cubicBezTo>
                    <a:pt x="1887" y="2776"/>
                    <a:pt x="1034" y="1750"/>
                    <a:pt x="567" y="1750"/>
                  </a:cubicBezTo>
                  <a:cubicBezTo>
                    <a:pt x="491" y="1750"/>
                    <a:pt x="425" y="1777"/>
                    <a:pt x="375" y="1840"/>
                  </a:cubicBezTo>
                  <a:cubicBezTo>
                    <a:pt x="1" y="2293"/>
                    <a:pt x="1030" y="3431"/>
                    <a:pt x="1513" y="4491"/>
                  </a:cubicBezTo>
                  <a:cubicBezTo>
                    <a:pt x="1996" y="5551"/>
                    <a:pt x="2651" y="6813"/>
                    <a:pt x="4241" y="6938"/>
                  </a:cubicBezTo>
                  <a:cubicBezTo>
                    <a:pt x="4241" y="6938"/>
                    <a:pt x="3447" y="19690"/>
                    <a:pt x="10090" y="19690"/>
                  </a:cubicBezTo>
                  <a:cubicBezTo>
                    <a:pt x="10094" y="19690"/>
                    <a:pt x="10098" y="19690"/>
                    <a:pt x="10102" y="19690"/>
                  </a:cubicBezTo>
                  <a:cubicBezTo>
                    <a:pt x="12082" y="19674"/>
                    <a:pt x="13766" y="18474"/>
                    <a:pt x="15060" y="17009"/>
                  </a:cubicBezTo>
                  <a:cubicBezTo>
                    <a:pt x="15668" y="16323"/>
                    <a:pt x="16198" y="15590"/>
                    <a:pt x="16634" y="14889"/>
                  </a:cubicBezTo>
                  <a:cubicBezTo>
                    <a:pt x="17585" y="13376"/>
                    <a:pt x="18115" y="12083"/>
                    <a:pt x="18146" y="11989"/>
                  </a:cubicBezTo>
                  <a:lnTo>
                    <a:pt x="18162" y="11973"/>
                  </a:lnTo>
                  <a:lnTo>
                    <a:pt x="18162" y="6486"/>
                  </a:lnTo>
                  <a:cubicBezTo>
                    <a:pt x="18088" y="6478"/>
                    <a:pt x="18014" y="6474"/>
                    <a:pt x="17938" y="6474"/>
                  </a:cubicBezTo>
                  <a:cubicBezTo>
                    <a:pt x="16257" y="6474"/>
                    <a:pt x="14003" y="8402"/>
                    <a:pt x="12347" y="10087"/>
                  </a:cubicBezTo>
                  <a:cubicBezTo>
                    <a:pt x="11069" y="11381"/>
                    <a:pt x="10165" y="12535"/>
                    <a:pt x="10165" y="12535"/>
                  </a:cubicBezTo>
                  <a:lnTo>
                    <a:pt x="7826" y="5067"/>
                  </a:lnTo>
                  <a:cubicBezTo>
                    <a:pt x="7639" y="4459"/>
                    <a:pt x="7078" y="4039"/>
                    <a:pt x="6439" y="4039"/>
                  </a:cubicBezTo>
                  <a:lnTo>
                    <a:pt x="5550" y="4039"/>
                  </a:lnTo>
                  <a:cubicBezTo>
                    <a:pt x="5550" y="4039"/>
                    <a:pt x="5820" y="1026"/>
                    <a:pt x="5111" y="1026"/>
                  </a:cubicBezTo>
                  <a:cubicBezTo>
                    <a:pt x="5097" y="1026"/>
                    <a:pt x="5082" y="1027"/>
                    <a:pt x="5067" y="1030"/>
                  </a:cubicBezTo>
                  <a:cubicBezTo>
                    <a:pt x="4740" y="1077"/>
                    <a:pt x="4553" y="1560"/>
                    <a:pt x="4459" y="2105"/>
                  </a:cubicBezTo>
                  <a:cubicBezTo>
                    <a:pt x="4490" y="1123"/>
                    <a:pt x="4444" y="32"/>
                    <a:pt x="3960" y="1"/>
                  </a:cubicBezTo>
                  <a:cubicBezTo>
                    <a:pt x="3957" y="1"/>
                    <a:pt x="3953" y="1"/>
                    <a:pt x="3950"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37;p71">
              <a:extLst>
                <a:ext uri="{FF2B5EF4-FFF2-40B4-BE49-F238E27FC236}">
                  <a16:creationId xmlns:a16="http://schemas.microsoft.com/office/drawing/2014/main" id="{C140D920-1845-B43D-7886-15638519D2E3}"/>
                </a:ext>
              </a:extLst>
            </p:cNvPr>
            <p:cNvSpPr/>
            <p:nvPr/>
          </p:nvSpPr>
          <p:spPr>
            <a:xfrm>
              <a:off x="1282175" y="2655525"/>
              <a:ext cx="30000" cy="59900"/>
            </a:xfrm>
            <a:custGeom>
              <a:avLst/>
              <a:gdLst/>
              <a:ahLst/>
              <a:cxnLst/>
              <a:rect l="l" t="t" r="r" b="b"/>
              <a:pathLst>
                <a:path w="1200" h="2396" extrusionOk="0">
                  <a:moveTo>
                    <a:pt x="122" y="1"/>
                  </a:moveTo>
                  <a:cubicBezTo>
                    <a:pt x="64" y="1"/>
                    <a:pt x="1" y="61"/>
                    <a:pt x="33" y="136"/>
                  </a:cubicBezTo>
                  <a:cubicBezTo>
                    <a:pt x="407" y="853"/>
                    <a:pt x="703" y="1586"/>
                    <a:pt x="984" y="2334"/>
                  </a:cubicBezTo>
                  <a:cubicBezTo>
                    <a:pt x="1002" y="2376"/>
                    <a:pt x="1041" y="2395"/>
                    <a:pt x="1079" y="2395"/>
                  </a:cubicBezTo>
                  <a:cubicBezTo>
                    <a:pt x="1140" y="2395"/>
                    <a:pt x="1199" y="2348"/>
                    <a:pt x="1171" y="2272"/>
                  </a:cubicBezTo>
                  <a:cubicBezTo>
                    <a:pt x="937" y="1492"/>
                    <a:pt x="594" y="744"/>
                    <a:pt x="189" y="42"/>
                  </a:cubicBezTo>
                  <a:cubicBezTo>
                    <a:pt x="174" y="13"/>
                    <a:pt x="149" y="1"/>
                    <a:pt x="1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38;p71">
              <a:extLst>
                <a:ext uri="{FF2B5EF4-FFF2-40B4-BE49-F238E27FC236}">
                  <a16:creationId xmlns:a16="http://schemas.microsoft.com/office/drawing/2014/main" id="{5EC02004-34B1-7791-EEF3-5FF1358B644A}"/>
                </a:ext>
              </a:extLst>
            </p:cNvPr>
            <p:cNvSpPr/>
            <p:nvPr/>
          </p:nvSpPr>
          <p:spPr>
            <a:xfrm>
              <a:off x="1081650" y="2419225"/>
              <a:ext cx="21425" cy="64450"/>
            </a:xfrm>
            <a:custGeom>
              <a:avLst/>
              <a:gdLst/>
              <a:ahLst/>
              <a:cxnLst/>
              <a:rect l="l" t="t" r="r" b="b"/>
              <a:pathLst>
                <a:path w="857" h="2578" extrusionOk="0">
                  <a:moveTo>
                    <a:pt x="100" y="1"/>
                  </a:moveTo>
                  <a:cubicBezTo>
                    <a:pt x="53" y="1"/>
                    <a:pt x="0" y="44"/>
                    <a:pt x="10" y="110"/>
                  </a:cubicBezTo>
                  <a:cubicBezTo>
                    <a:pt x="119" y="951"/>
                    <a:pt x="321" y="1778"/>
                    <a:pt x="696" y="2542"/>
                  </a:cubicBezTo>
                  <a:cubicBezTo>
                    <a:pt x="706" y="2567"/>
                    <a:pt x="727" y="2577"/>
                    <a:pt x="751" y="2577"/>
                  </a:cubicBezTo>
                  <a:cubicBezTo>
                    <a:pt x="800" y="2577"/>
                    <a:pt x="857" y="2532"/>
                    <a:pt x="836" y="2479"/>
                  </a:cubicBezTo>
                  <a:cubicBezTo>
                    <a:pt x="555" y="1700"/>
                    <a:pt x="306" y="889"/>
                    <a:pt x="166" y="63"/>
                  </a:cubicBezTo>
                  <a:cubicBezTo>
                    <a:pt x="159" y="19"/>
                    <a:pt x="131" y="1"/>
                    <a:pt x="10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39;p71">
              <a:extLst>
                <a:ext uri="{FF2B5EF4-FFF2-40B4-BE49-F238E27FC236}">
                  <a16:creationId xmlns:a16="http://schemas.microsoft.com/office/drawing/2014/main" id="{0F3A5069-1E7A-757D-D903-9807B6ABF460}"/>
                </a:ext>
              </a:extLst>
            </p:cNvPr>
            <p:cNvSpPr/>
            <p:nvPr/>
          </p:nvSpPr>
          <p:spPr>
            <a:xfrm>
              <a:off x="1141500" y="2416775"/>
              <a:ext cx="10025" cy="58200"/>
            </a:xfrm>
            <a:custGeom>
              <a:avLst/>
              <a:gdLst/>
              <a:ahLst/>
              <a:cxnLst/>
              <a:rect l="l" t="t" r="r" b="b"/>
              <a:pathLst>
                <a:path w="401" h="2328" extrusionOk="0">
                  <a:moveTo>
                    <a:pt x="296" y="1"/>
                  </a:moveTo>
                  <a:cubicBezTo>
                    <a:pt x="267" y="1"/>
                    <a:pt x="241" y="16"/>
                    <a:pt x="235" y="52"/>
                  </a:cubicBezTo>
                  <a:cubicBezTo>
                    <a:pt x="157" y="426"/>
                    <a:pt x="94" y="784"/>
                    <a:pt x="63" y="1159"/>
                  </a:cubicBezTo>
                  <a:cubicBezTo>
                    <a:pt x="48" y="1346"/>
                    <a:pt x="32" y="1533"/>
                    <a:pt x="32" y="1704"/>
                  </a:cubicBezTo>
                  <a:cubicBezTo>
                    <a:pt x="16" y="1891"/>
                    <a:pt x="1" y="2094"/>
                    <a:pt x="48" y="2281"/>
                  </a:cubicBezTo>
                  <a:cubicBezTo>
                    <a:pt x="55" y="2312"/>
                    <a:pt x="87" y="2328"/>
                    <a:pt x="118" y="2328"/>
                  </a:cubicBezTo>
                  <a:cubicBezTo>
                    <a:pt x="149" y="2328"/>
                    <a:pt x="180" y="2312"/>
                    <a:pt x="188" y="2281"/>
                  </a:cubicBezTo>
                  <a:cubicBezTo>
                    <a:pt x="219" y="2109"/>
                    <a:pt x="203" y="1922"/>
                    <a:pt x="219" y="1751"/>
                  </a:cubicBezTo>
                  <a:cubicBezTo>
                    <a:pt x="219" y="1564"/>
                    <a:pt x="235" y="1392"/>
                    <a:pt x="235" y="1205"/>
                  </a:cubicBezTo>
                  <a:cubicBezTo>
                    <a:pt x="266" y="831"/>
                    <a:pt x="313" y="473"/>
                    <a:pt x="390" y="98"/>
                  </a:cubicBezTo>
                  <a:cubicBezTo>
                    <a:pt x="400" y="41"/>
                    <a:pt x="344" y="1"/>
                    <a:pt x="2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40;p71">
              <a:extLst>
                <a:ext uri="{FF2B5EF4-FFF2-40B4-BE49-F238E27FC236}">
                  <a16:creationId xmlns:a16="http://schemas.microsoft.com/office/drawing/2014/main" id="{ED7E58F3-CE5F-F458-DC0C-30C9AC5DEE28}"/>
                </a:ext>
              </a:extLst>
            </p:cNvPr>
            <p:cNvSpPr/>
            <p:nvPr/>
          </p:nvSpPr>
          <p:spPr>
            <a:xfrm>
              <a:off x="1117350" y="2440950"/>
              <a:ext cx="4300" cy="37925"/>
            </a:xfrm>
            <a:custGeom>
              <a:avLst/>
              <a:gdLst/>
              <a:ahLst/>
              <a:cxnLst/>
              <a:rect l="l" t="t" r="r" b="b"/>
              <a:pathLst>
                <a:path w="172" h="1517" extrusionOk="0">
                  <a:moveTo>
                    <a:pt x="133" y="1"/>
                  </a:moveTo>
                  <a:cubicBezTo>
                    <a:pt x="113" y="1"/>
                    <a:pt x="94" y="12"/>
                    <a:pt x="94" y="36"/>
                  </a:cubicBezTo>
                  <a:lnTo>
                    <a:pt x="47" y="753"/>
                  </a:lnTo>
                  <a:cubicBezTo>
                    <a:pt x="31" y="877"/>
                    <a:pt x="31" y="1002"/>
                    <a:pt x="16" y="1127"/>
                  </a:cubicBezTo>
                  <a:cubicBezTo>
                    <a:pt x="16" y="1236"/>
                    <a:pt x="0" y="1361"/>
                    <a:pt x="16" y="1470"/>
                  </a:cubicBezTo>
                  <a:cubicBezTo>
                    <a:pt x="24" y="1501"/>
                    <a:pt x="51" y="1517"/>
                    <a:pt x="78" y="1517"/>
                  </a:cubicBezTo>
                  <a:cubicBezTo>
                    <a:pt x="105" y="1517"/>
                    <a:pt x="133" y="1501"/>
                    <a:pt x="141" y="1470"/>
                  </a:cubicBezTo>
                  <a:cubicBezTo>
                    <a:pt x="172" y="1361"/>
                    <a:pt x="156" y="1236"/>
                    <a:pt x="156" y="1127"/>
                  </a:cubicBezTo>
                  <a:cubicBezTo>
                    <a:pt x="156" y="1002"/>
                    <a:pt x="156" y="877"/>
                    <a:pt x="156" y="753"/>
                  </a:cubicBezTo>
                  <a:cubicBezTo>
                    <a:pt x="172" y="519"/>
                    <a:pt x="172" y="285"/>
                    <a:pt x="172" y="36"/>
                  </a:cubicBezTo>
                  <a:cubicBezTo>
                    <a:pt x="172" y="12"/>
                    <a:pt x="152" y="1"/>
                    <a:pt x="1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41;p71">
              <a:extLst>
                <a:ext uri="{FF2B5EF4-FFF2-40B4-BE49-F238E27FC236}">
                  <a16:creationId xmlns:a16="http://schemas.microsoft.com/office/drawing/2014/main" id="{4BAC2CB4-ED3E-65C4-0D93-C84609C07BA5}"/>
                </a:ext>
              </a:extLst>
            </p:cNvPr>
            <p:cNvSpPr/>
            <p:nvPr/>
          </p:nvSpPr>
          <p:spPr>
            <a:xfrm>
              <a:off x="1141900" y="2550950"/>
              <a:ext cx="123575" cy="115775"/>
            </a:xfrm>
            <a:custGeom>
              <a:avLst/>
              <a:gdLst/>
              <a:ahLst/>
              <a:cxnLst/>
              <a:rect l="l" t="t" r="r" b="b"/>
              <a:pathLst>
                <a:path w="4943" h="4631" extrusionOk="0">
                  <a:moveTo>
                    <a:pt x="4755" y="1"/>
                  </a:moveTo>
                  <a:lnTo>
                    <a:pt x="0" y="4069"/>
                  </a:lnTo>
                  <a:lnTo>
                    <a:pt x="187" y="4631"/>
                  </a:lnTo>
                  <a:lnTo>
                    <a:pt x="4942" y="562"/>
                  </a:lnTo>
                  <a:lnTo>
                    <a:pt x="4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42;p71">
              <a:extLst>
                <a:ext uri="{FF2B5EF4-FFF2-40B4-BE49-F238E27FC236}">
                  <a16:creationId xmlns:a16="http://schemas.microsoft.com/office/drawing/2014/main" id="{8102A905-5CC6-C0B0-82BA-FF6E60723DE6}"/>
                </a:ext>
              </a:extLst>
            </p:cNvPr>
            <p:cNvSpPr/>
            <p:nvPr/>
          </p:nvSpPr>
          <p:spPr>
            <a:xfrm>
              <a:off x="1149300" y="2583300"/>
              <a:ext cx="123575" cy="102925"/>
            </a:xfrm>
            <a:custGeom>
              <a:avLst/>
              <a:gdLst/>
              <a:ahLst/>
              <a:cxnLst/>
              <a:rect l="l" t="t" r="r" b="b"/>
              <a:pathLst>
                <a:path w="4943" h="4117" extrusionOk="0">
                  <a:moveTo>
                    <a:pt x="4755" y="1"/>
                  </a:moveTo>
                  <a:lnTo>
                    <a:pt x="1" y="3555"/>
                  </a:lnTo>
                  <a:lnTo>
                    <a:pt x="188" y="4116"/>
                  </a:lnTo>
                  <a:lnTo>
                    <a:pt x="4942" y="577"/>
                  </a:lnTo>
                  <a:lnTo>
                    <a:pt x="47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43;p71">
              <a:extLst>
                <a:ext uri="{FF2B5EF4-FFF2-40B4-BE49-F238E27FC236}">
                  <a16:creationId xmlns:a16="http://schemas.microsoft.com/office/drawing/2014/main" id="{2C70B84A-DA73-04B1-4772-20EEE5115DC6}"/>
                </a:ext>
              </a:extLst>
            </p:cNvPr>
            <p:cNvSpPr/>
            <p:nvPr/>
          </p:nvSpPr>
          <p:spPr>
            <a:xfrm>
              <a:off x="1346900" y="2521800"/>
              <a:ext cx="145400" cy="276650"/>
            </a:xfrm>
            <a:custGeom>
              <a:avLst/>
              <a:gdLst/>
              <a:ahLst/>
              <a:cxnLst/>
              <a:rect l="l" t="t" r="r" b="b"/>
              <a:pathLst>
                <a:path w="5816" h="11066" extrusionOk="0">
                  <a:moveTo>
                    <a:pt x="5591" y="1"/>
                  </a:moveTo>
                  <a:cubicBezTo>
                    <a:pt x="3910" y="1"/>
                    <a:pt x="1656" y="1929"/>
                    <a:pt x="0" y="3614"/>
                  </a:cubicBezTo>
                  <a:lnTo>
                    <a:pt x="2713" y="10536"/>
                  </a:lnTo>
                  <a:lnTo>
                    <a:pt x="2915" y="11066"/>
                  </a:lnTo>
                  <a:lnTo>
                    <a:pt x="4287" y="8416"/>
                  </a:lnTo>
                  <a:lnTo>
                    <a:pt x="5799" y="5516"/>
                  </a:lnTo>
                  <a:lnTo>
                    <a:pt x="5815" y="5500"/>
                  </a:lnTo>
                  <a:lnTo>
                    <a:pt x="5815" y="13"/>
                  </a:lnTo>
                  <a:cubicBezTo>
                    <a:pt x="5741" y="5"/>
                    <a:pt x="5667" y="1"/>
                    <a:pt x="55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44;p71">
              <a:extLst>
                <a:ext uri="{FF2B5EF4-FFF2-40B4-BE49-F238E27FC236}">
                  <a16:creationId xmlns:a16="http://schemas.microsoft.com/office/drawing/2014/main" id="{ADBA12D2-CDF0-3285-F70E-37C8B0A6C8D8}"/>
                </a:ext>
              </a:extLst>
            </p:cNvPr>
            <p:cNvSpPr/>
            <p:nvPr/>
          </p:nvSpPr>
          <p:spPr>
            <a:xfrm>
              <a:off x="1408850" y="2586025"/>
              <a:ext cx="53425" cy="196450"/>
            </a:xfrm>
            <a:custGeom>
              <a:avLst/>
              <a:gdLst/>
              <a:ahLst/>
              <a:cxnLst/>
              <a:rect l="l" t="t" r="r" b="b"/>
              <a:pathLst>
                <a:path w="2137" h="7858" extrusionOk="0">
                  <a:moveTo>
                    <a:pt x="2137" y="1"/>
                  </a:moveTo>
                  <a:lnTo>
                    <a:pt x="2137" y="1"/>
                  </a:lnTo>
                  <a:cubicBezTo>
                    <a:pt x="1" y="2916"/>
                    <a:pt x="765" y="7858"/>
                    <a:pt x="765" y="7858"/>
                  </a:cubicBezTo>
                  <a:lnTo>
                    <a:pt x="1638" y="6205"/>
                  </a:lnTo>
                  <a:lnTo>
                    <a:pt x="213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45;p71">
              <a:extLst>
                <a:ext uri="{FF2B5EF4-FFF2-40B4-BE49-F238E27FC236}">
                  <a16:creationId xmlns:a16="http://schemas.microsoft.com/office/drawing/2014/main" id="{76B6FB36-422A-868B-AE46-61F0EB708998}"/>
                </a:ext>
              </a:extLst>
            </p:cNvPr>
            <p:cNvSpPr/>
            <p:nvPr/>
          </p:nvSpPr>
          <p:spPr>
            <a:xfrm>
              <a:off x="1346900" y="2612150"/>
              <a:ext cx="67825" cy="186300"/>
            </a:xfrm>
            <a:custGeom>
              <a:avLst/>
              <a:gdLst/>
              <a:ahLst/>
              <a:cxnLst/>
              <a:rect l="l" t="t" r="r" b="b"/>
              <a:pathLst>
                <a:path w="2713" h="7452" extrusionOk="0">
                  <a:moveTo>
                    <a:pt x="0" y="0"/>
                  </a:moveTo>
                  <a:lnTo>
                    <a:pt x="2214" y="7452"/>
                  </a:lnTo>
                  <a:lnTo>
                    <a:pt x="2713" y="6922"/>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46;p71">
              <a:extLst>
                <a:ext uri="{FF2B5EF4-FFF2-40B4-BE49-F238E27FC236}">
                  <a16:creationId xmlns:a16="http://schemas.microsoft.com/office/drawing/2014/main" id="{F192C19A-FFE0-5F1C-27FC-27A80D9E9CAD}"/>
                </a:ext>
              </a:extLst>
            </p:cNvPr>
            <p:cNvSpPr/>
            <p:nvPr/>
          </p:nvSpPr>
          <p:spPr>
            <a:xfrm>
              <a:off x="1171125" y="2196300"/>
              <a:ext cx="14825" cy="264650"/>
            </a:xfrm>
            <a:custGeom>
              <a:avLst/>
              <a:gdLst/>
              <a:ahLst/>
              <a:cxnLst/>
              <a:rect l="l" t="t" r="r" b="b"/>
              <a:pathLst>
                <a:path w="593" h="10586" extrusionOk="0">
                  <a:moveTo>
                    <a:pt x="1" y="0"/>
                  </a:moveTo>
                  <a:lnTo>
                    <a:pt x="1" y="10586"/>
                  </a:lnTo>
                  <a:lnTo>
                    <a:pt x="593" y="10586"/>
                  </a:lnTo>
                  <a:lnTo>
                    <a:pt x="59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47;p71">
              <a:extLst>
                <a:ext uri="{FF2B5EF4-FFF2-40B4-BE49-F238E27FC236}">
                  <a16:creationId xmlns:a16="http://schemas.microsoft.com/office/drawing/2014/main" id="{C1ADA4FA-32B6-2BEA-EDC0-EC856E1B103D}"/>
                </a:ext>
              </a:extLst>
            </p:cNvPr>
            <p:cNvSpPr/>
            <p:nvPr/>
          </p:nvSpPr>
          <p:spPr>
            <a:xfrm>
              <a:off x="1171125" y="2446125"/>
              <a:ext cx="264650" cy="14825"/>
            </a:xfrm>
            <a:custGeom>
              <a:avLst/>
              <a:gdLst/>
              <a:ahLst/>
              <a:cxnLst/>
              <a:rect l="l" t="t" r="r" b="b"/>
              <a:pathLst>
                <a:path w="10586" h="593" extrusionOk="0">
                  <a:moveTo>
                    <a:pt x="1" y="0"/>
                  </a:moveTo>
                  <a:lnTo>
                    <a:pt x="1" y="593"/>
                  </a:lnTo>
                  <a:lnTo>
                    <a:pt x="10586" y="593"/>
                  </a:lnTo>
                  <a:lnTo>
                    <a:pt x="1058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48;p71">
              <a:extLst>
                <a:ext uri="{FF2B5EF4-FFF2-40B4-BE49-F238E27FC236}">
                  <a16:creationId xmlns:a16="http://schemas.microsoft.com/office/drawing/2014/main" id="{F89BB6CF-C975-50AF-784D-6ED8C811BCA1}"/>
                </a:ext>
              </a:extLst>
            </p:cNvPr>
            <p:cNvSpPr/>
            <p:nvPr/>
          </p:nvSpPr>
          <p:spPr>
            <a:xfrm>
              <a:off x="1422900" y="2522125"/>
              <a:ext cx="367525" cy="323500"/>
            </a:xfrm>
            <a:custGeom>
              <a:avLst/>
              <a:gdLst/>
              <a:ahLst/>
              <a:cxnLst/>
              <a:rect l="l" t="t" r="r" b="b"/>
              <a:pathLst>
                <a:path w="14701" h="12940" extrusionOk="0">
                  <a:moveTo>
                    <a:pt x="2775" y="0"/>
                  </a:moveTo>
                  <a:cubicBezTo>
                    <a:pt x="0" y="5051"/>
                    <a:pt x="343" y="8761"/>
                    <a:pt x="1029" y="10881"/>
                  </a:cubicBezTo>
                  <a:cubicBezTo>
                    <a:pt x="1076" y="11022"/>
                    <a:pt x="1123" y="11162"/>
                    <a:pt x="1169" y="11287"/>
                  </a:cubicBezTo>
                  <a:cubicBezTo>
                    <a:pt x="1575" y="12378"/>
                    <a:pt x="2027" y="12939"/>
                    <a:pt x="2027" y="12939"/>
                  </a:cubicBezTo>
                  <a:lnTo>
                    <a:pt x="11131" y="12939"/>
                  </a:lnTo>
                  <a:cubicBezTo>
                    <a:pt x="12534" y="10741"/>
                    <a:pt x="13360" y="8636"/>
                    <a:pt x="13843" y="6844"/>
                  </a:cubicBezTo>
                  <a:cubicBezTo>
                    <a:pt x="14701" y="3710"/>
                    <a:pt x="14514" y="1528"/>
                    <a:pt x="14514" y="1528"/>
                  </a:cubicBezTo>
                  <a:lnTo>
                    <a:pt x="277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49;p71">
              <a:extLst>
                <a:ext uri="{FF2B5EF4-FFF2-40B4-BE49-F238E27FC236}">
                  <a16:creationId xmlns:a16="http://schemas.microsoft.com/office/drawing/2014/main" id="{EA01F808-82CE-0FAD-9E48-B4833546C90B}"/>
                </a:ext>
              </a:extLst>
            </p:cNvPr>
            <p:cNvSpPr/>
            <p:nvPr/>
          </p:nvSpPr>
          <p:spPr>
            <a:xfrm>
              <a:off x="1452125" y="2693200"/>
              <a:ext cx="316875" cy="152425"/>
            </a:xfrm>
            <a:custGeom>
              <a:avLst/>
              <a:gdLst/>
              <a:ahLst/>
              <a:cxnLst/>
              <a:rect l="l" t="t" r="r" b="b"/>
              <a:pathLst>
                <a:path w="12675" h="6097" extrusionOk="0">
                  <a:moveTo>
                    <a:pt x="12674" y="1"/>
                  </a:moveTo>
                  <a:lnTo>
                    <a:pt x="0" y="4444"/>
                  </a:lnTo>
                  <a:cubicBezTo>
                    <a:pt x="406" y="5535"/>
                    <a:pt x="858" y="6096"/>
                    <a:pt x="858" y="6096"/>
                  </a:cubicBezTo>
                  <a:lnTo>
                    <a:pt x="9962" y="6096"/>
                  </a:lnTo>
                  <a:cubicBezTo>
                    <a:pt x="11365" y="3898"/>
                    <a:pt x="12191" y="1793"/>
                    <a:pt x="12674" y="1"/>
                  </a:cubicBezTo>
                  <a:close/>
                </a:path>
              </a:pathLst>
            </a:custGeom>
            <a:solidFill>
              <a:srgbClr val="11141C">
                <a:alpha val="297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50;p71">
              <a:extLst>
                <a:ext uri="{FF2B5EF4-FFF2-40B4-BE49-F238E27FC236}">
                  <a16:creationId xmlns:a16="http://schemas.microsoft.com/office/drawing/2014/main" id="{68BA3C2A-B66B-4F21-2921-A6109BE9CBDF}"/>
                </a:ext>
              </a:extLst>
            </p:cNvPr>
            <p:cNvSpPr/>
            <p:nvPr/>
          </p:nvSpPr>
          <p:spPr>
            <a:xfrm>
              <a:off x="1343925" y="2284375"/>
              <a:ext cx="478475" cy="514125"/>
            </a:xfrm>
            <a:custGeom>
              <a:avLst/>
              <a:gdLst/>
              <a:ahLst/>
              <a:cxnLst/>
              <a:rect l="l" t="t" r="r" b="b"/>
              <a:pathLst>
                <a:path w="19139" h="20565" extrusionOk="0">
                  <a:moveTo>
                    <a:pt x="4634" y="1"/>
                  </a:moveTo>
                  <a:cubicBezTo>
                    <a:pt x="2015" y="1"/>
                    <a:pt x="867" y="2762"/>
                    <a:pt x="696" y="3586"/>
                  </a:cubicBezTo>
                  <a:cubicBezTo>
                    <a:pt x="509" y="4475"/>
                    <a:pt x="665" y="4537"/>
                    <a:pt x="275" y="5488"/>
                  </a:cubicBezTo>
                  <a:cubicBezTo>
                    <a:pt x="0" y="6144"/>
                    <a:pt x="242" y="6477"/>
                    <a:pt x="567" y="6477"/>
                  </a:cubicBezTo>
                  <a:cubicBezTo>
                    <a:pt x="721" y="6477"/>
                    <a:pt x="894" y="6402"/>
                    <a:pt x="1039" y="6252"/>
                  </a:cubicBezTo>
                  <a:lnTo>
                    <a:pt x="1476" y="5800"/>
                  </a:lnTo>
                  <a:cubicBezTo>
                    <a:pt x="1476" y="5800"/>
                    <a:pt x="1850" y="5722"/>
                    <a:pt x="2006" y="5472"/>
                  </a:cubicBezTo>
                  <a:cubicBezTo>
                    <a:pt x="2006" y="5472"/>
                    <a:pt x="2071" y="5496"/>
                    <a:pt x="2175" y="5496"/>
                  </a:cubicBezTo>
                  <a:cubicBezTo>
                    <a:pt x="2377" y="5496"/>
                    <a:pt x="2724" y="5407"/>
                    <a:pt x="3003" y="4880"/>
                  </a:cubicBezTo>
                  <a:cubicBezTo>
                    <a:pt x="3440" y="4085"/>
                    <a:pt x="3549" y="3836"/>
                    <a:pt x="3549" y="3836"/>
                  </a:cubicBezTo>
                  <a:lnTo>
                    <a:pt x="3549" y="3836"/>
                  </a:lnTo>
                  <a:cubicBezTo>
                    <a:pt x="3549" y="3836"/>
                    <a:pt x="2988" y="9666"/>
                    <a:pt x="2925" y="13080"/>
                  </a:cubicBezTo>
                  <a:cubicBezTo>
                    <a:pt x="2840" y="17218"/>
                    <a:pt x="4843" y="20565"/>
                    <a:pt x="8437" y="20565"/>
                  </a:cubicBezTo>
                  <a:cubicBezTo>
                    <a:pt x="8783" y="20565"/>
                    <a:pt x="9144" y="20534"/>
                    <a:pt x="9520" y="20469"/>
                  </a:cubicBezTo>
                  <a:cubicBezTo>
                    <a:pt x="10845" y="20235"/>
                    <a:pt x="12045" y="19830"/>
                    <a:pt x="13121" y="19316"/>
                  </a:cubicBezTo>
                  <a:cubicBezTo>
                    <a:pt x="15537" y="18146"/>
                    <a:pt x="17267" y="16400"/>
                    <a:pt x="18031" y="14732"/>
                  </a:cubicBezTo>
                  <a:cubicBezTo>
                    <a:pt x="19138" y="12316"/>
                    <a:pt x="17673" y="11038"/>
                    <a:pt x="17673" y="11038"/>
                  </a:cubicBezTo>
                  <a:cubicBezTo>
                    <a:pt x="17673" y="11038"/>
                    <a:pt x="14882" y="10664"/>
                    <a:pt x="14789" y="10664"/>
                  </a:cubicBezTo>
                  <a:lnTo>
                    <a:pt x="14773" y="10664"/>
                  </a:lnTo>
                  <a:cubicBezTo>
                    <a:pt x="14602" y="10710"/>
                    <a:pt x="12419" y="11693"/>
                    <a:pt x="10845" y="12394"/>
                  </a:cubicBezTo>
                  <a:lnTo>
                    <a:pt x="10704" y="12472"/>
                  </a:lnTo>
                  <a:cubicBezTo>
                    <a:pt x="9863" y="12846"/>
                    <a:pt x="9239" y="13127"/>
                    <a:pt x="9239" y="13127"/>
                  </a:cubicBezTo>
                  <a:lnTo>
                    <a:pt x="8444" y="4755"/>
                  </a:lnTo>
                  <a:cubicBezTo>
                    <a:pt x="8444" y="4755"/>
                    <a:pt x="7820" y="16"/>
                    <a:pt x="4656" y="1"/>
                  </a:cubicBezTo>
                  <a:cubicBezTo>
                    <a:pt x="4648" y="1"/>
                    <a:pt x="4641" y="1"/>
                    <a:pt x="4634" y="1"/>
                  </a:cubicBezTo>
                  <a:close/>
                </a:path>
              </a:pathLst>
            </a:custGeom>
            <a:solidFill>
              <a:srgbClr val="C9A6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51;p71">
              <a:extLst>
                <a:ext uri="{FF2B5EF4-FFF2-40B4-BE49-F238E27FC236}">
                  <a16:creationId xmlns:a16="http://schemas.microsoft.com/office/drawing/2014/main" id="{F6DD071D-2E42-FCF8-5A80-094D71515881}"/>
                </a:ext>
              </a:extLst>
            </p:cNvPr>
            <p:cNvSpPr/>
            <p:nvPr/>
          </p:nvSpPr>
          <p:spPr>
            <a:xfrm>
              <a:off x="1570200" y="2594900"/>
              <a:ext cx="7825" cy="106325"/>
            </a:xfrm>
            <a:custGeom>
              <a:avLst/>
              <a:gdLst/>
              <a:ahLst/>
              <a:cxnLst/>
              <a:rect l="l" t="t" r="r" b="b"/>
              <a:pathLst>
                <a:path w="313" h="4253" extrusionOk="0">
                  <a:moveTo>
                    <a:pt x="89" y="0"/>
                  </a:moveTo>
                  <a:cubicBezTo>
                    <a:pt x="44" y="0"/>
                    <a:pt x="1" y="28"/>
                    <a:pt x="1" y="82"/>
                  </a:cubicBezTo>
                  <a:cubicBezTo>
                    <a:pt x="48" y="1454"/>
                    <a:pt x="79" y="2810"/>
                    <a:pt x="141" y="4182"/>
                  </a:cubicBezTo>
                  <a:cubicBezTo>
                    <a:pt x="149" y="4229"/>
                    <a:pt x="192" y="4252"/>
                    <a:pt x="233" y="4252"/>
                  </a:cubicBezTo>
                  <a:cubicBezTo>
                    <a:pt x="274" y="4252"/>
                    <a:pt x="313" y="4229"/>
                    <a:pt x="313" y="4182"/>
                  </a:cubicBezTo>
                  <a:cubicBezTo>
                    <a:pt x="281" y="2810"/>
                    <a:pt x="235" y="1454"/>
                    <a:pt x="188" y="82"/>
                  </a:cubicBezTo>
                  <a:cubicBezTo>
                    <a:pt x="180" y="28"/>
                    <a:pt x="133" y="0"/>
                    <a:pt x="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52;p71">
              <a:extLst>
                <a:ext uri="{FF2B5EF4-FFF2-40B4-BE49-F238E27FC236}">
                  <a16:creationId xmlns:a16="http://schemas.microsoft.com/office/drawing/2014/main" id="{1ED9E5DE-6CEB-C40F-5699-F5DDE27F1EC0}"/>
                </a:ext>
              </a:extLst>
            </p:cNvPr>
            <p:cNvSpPr/>
            <p:nvPr/>
          </p:nvSpPr>
          <p:spPr>
            <a:xfrm>
              <a:off x="1368100" y="2345400"/>
              <a:ext cx="26475" cy="79150"/>
            </a:xfrm>
            <a:custGeom>
              <a:avLst/>
              <a:gdLst/>
              <a:ahLst/>
              <a:cxnLst/>
              <a:rect l="l" t="t" r="r" b="b"/>
              <a:pathLst>
                <a:path w="1059" h="3166" extrusionOk="0">
                  <a:moveTo>
                    <a:pt x="941" y="1"/>
                  </a:moveTo>
                  <a:cubicBezTo>
                    <a:pt x="932" y="1"/>
                    <a:pt x="922" y="3"/>
                    <a:pt x="914" y="7"/>
                  </a:cubicBezTo>
                  <a:cubicBezTo>
                    <a:pt x="493" y="257"/>
                    <a:pt x="446" y="818"/>
                    <a:pt x="368" y="1239"/>
                  </a:cubicBezTo>
                  <a:cubicBezTo>
                    <a:pt x="244" y="1847"/>
                    <a:pt x="134" y="2470"/>
                    <a:pt x="10" y="3078"/>
                  </a:cubicBezTo>
                  <a:cubicBezTo>
                    <a:pt x="1" y="3133"/>
                    <a:pt x="39" y="3166"/>
                    <a:pt x="76" y="3166"/>
                  </a:cubicBezTo>
                  <a:cubicBezTo>
                    <a:pt x="102" y="3166"/>
                    <a:pt x="128" y="3149"/>
                    <a:pt x="134" y="3109"/>
                  </a:cubicBezTo>
                  <a:cubicBezTo>
                    <a:pt x="259" y="2548"/>
                    <a:pt x="399" y="2003"/>
                    <a:pt x="509" y="1441"/>
                  </a:cubicBezTo>
                  <a:cubicBezTo>
                    <a:pt x="571" y="1192"/>
                    <a:pt x="618" y="942"/>
                    <a:pt x="680" y="693"/>
                  </a:cubicBezTo>
                  <a:cubicBezTo>
                    <a:pt x="727" y="475"/>
                    <a:pt x="820" y="272"/>
                    <a:pt x="992" y="116"/>
                  </a:cubicBezTo>
                  <a:cubicBezTo>
                    <a:pt x="1059" y="76"/>
                    <a:pt x="999" y="1"/>
                    <a:pt x="9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53;p71">
              <a:extLst>
                <a:ext uri="{FF2B5EF4-FFF2-40B4-BE49-F238E27FC236}">
                  <a16:creationId xmlns:a16="http://schemas.microsoft.com/office/drawing/2014/main" id="{40752678-0CCF-813B-BC32-16A38B2330E3}"/>
                </a:ext>
              </a:extLst>
            </p:cNvPr>
            <p:cNvSpPr/>
            <p:nvPr/>
          </p:nvSpPr>
          <p:spPr>
            <a:xfrm>
              <a:off x="1389175" y="2346075"/>
              <a:ext cx="23750" cy="66350"/>
            </a:xfrm>
            <a:custGeom>
              <a:avLst/>
              <a:gdLst/>
              <a:ahLst/>
              <a:cxnLst/>
              <a:rect l="l" t="t" r="r" b="b"/>
              <a:pathLst>
                <a:path w="950" h="2654" extrusionOk="0">
                  <a:moveTo>
                    <a:pt x="856" y="0"/>
                  </a:moveTo>
                  <a:cubicBezTo>
                    <a:pt x="832" y="0"/>
                    <a:pt x="808" y="13"/>
                    <a:pt x="788" y="42"/>
                  </a:cubicBezTo>
                  <a:cubicBezTo>
                    <a:pt x="336" y="806"/>
                    <a:pt x="102" y="1695"/>
                    <a:pt x="8" y="2584"/>
                  </a:cubicBezTo>
                  <a:cubicBezTo>
                    <a:pt x="1" y="2630"/>
                    <a:pt x="40" y="2654"/>
                    <a:pt x="81" y="2654"/>
                  </a:cubicBezTo>
                  <a:cubicBezTo>
                    <a:pt x="122" y="2654"/>
                    <a:pt x="164" y="2630"/>
                    <a:pt x="164" y="2584"/>
                  </a:cubicBezTo>
                  <a:cubicBezTo>
                    <a:pt x="274" y="1711"/>
                    <a:pt x="554" y="900"/>
                    <a:pt x="928" y="120"/>
                  </a:cubicBezTo>
                  <a:cubicBezTo>
                    <a:pt x="949" y="57"/>
                    <a:pt x="906" y="0"/>
                    <a:pt x="85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54;p71">
              <a:extLst>
                <a:ext uri="{FF2B5EF4-FFF2-40B4-BE49-F238E27FC236}">
                  <a16:creationId xmlns:a16="http://schemas.microsoft.com/office/drawing/2014/main" id="{D8BF1981-CB47-50B6-A477-CB37DB4C0E22}"/>
                </a:ext>
              </a:extLst>
            </p:cNvPr>
            <p:cNvSpPr/>
            <p:nvPr/>
          </p:nvSpPr>
          <p:spPr>
            <a:xfrm>
              <a:off x="1611525" y="2550950"/>
              <a:ext cx="210875" cy="220625"/>
            </a:xfrm>
            <a:custGeom>
              <a:avLst/>
              <a:gdLst/>
              <a:ahLst/>
              <a:cxnLst/>
              <a:rect l="l" t="t" r="r" b="b"/>
              <a:pathLst>
                <a:path w="8435" h="8825" extrusionOk="0">
                  <a:moveTo>
                    <a:pt x="4069" y="1"/>
                  </a:moveTo>
                  <a:lnTo>
                    <a:pt x="2308" y="733"/>
                  </a:lnTo>
                  <a:lnTo>
                    <a:pt x="141" y="1731"/>
                  </a:lnTo>
                  <a:lnTo>
                    <a:pt x="0" y="1809"/>
                  </a:lnTo>
                  <a:cubicBezTo>
                    <a:pt x="0" y="1809"/>
                    <a:pt x="1762" y="6720"/>
                    <a:pt x="2510" y="8824"/>
                  </a:cubicBezTo>
                  <a:cubicBezTo>
                    <a:pt x="4911" y="7655"/>
                    <a:pt x="6563" y="5737"/>
                    <a:pt x="7327" y="4069"/>
                  </a:cubicBezTo>
                  <a:cubicBezTo>
                    <a:pt x="8434" y="1653"/>
                    <a:pt x="6969" y="375"/>
                    <a:pt x="6969" y="375"/>
                  </a:cubicBezTo>
                  <a:cubicBezTo>
                    <a:pt x="6969" y="375"/>
                    <a:pt x="4178" y="1"/>
                    <a:pt x="4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55;p71">
              <a:extLst>
                <a:ext uri="{FF2B5EF4-FFF2-40B4-BE49-F238E27FC236}">
                  <a16:creationId xmlns:a16="http://schemas.microsoft.com/office/drawing/2014/main" id="{D1231219-3DD9-E578-97C2-AE8C60D93006}"/>
                </a:ext>
              </a:extLst>
            </p:cNvPr>
            <p:cNvSpPr/>
            <p:nvPr/>
          </p:nvSpPr>
          <p:spPr>
            <a:xfrm>
              <a:off x="1611525" y="2596150"/>
              <a:ext cx="61200" cy="176975"/>
            </a:xfrm>
            <a:custGeom>
              <a:avLst/>
              <a:gdLst/>
              <a:ahLst/>
              <a:cxnLst/>
              <a:rect l="l" t="t" r="r" b="b"/>
              <a:pathLst>
                <a:path w="2448" h="7079" extrusionOk="0">
                  <a:moveTo>
                    <a:pt x="0" y="1"/>
                  </a:moveTo>
                  <a:lnTo>
                    <a:pt x="1918" y="7078"/>
                  </a:lnTo>
                  <a:lnTo>
                    <a:pt x="2183" y="6969"/>
                  </a:lnTo>
                  <a:lnTo>
                    <a:pt x="2448" y="682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56;p71">
              <a:extLst>
                <a:ext uri="{FF2B5EF4-FFF2-40B4-BE49-F238E27FC236}">
                  <a16:creationId xmlns:a16="http://schemas.microsoft.com/office/drawing/2014/main" id="{345EE3D0-E780-35FC-13AD-30F87B6EF27F}"/>
                </a:ext>
              </a:extLst>
            </p:cNvPr>
            <p:cNvSpPr/>
            <p:nvPr/>
          </p:nvSpPr>
          <p:spPr>
            <a:xfrm>
              <a:off x="1610350" y="2562900"/>
              <a:ext cx="73525" cy="37550"/>
            </a:xfrm>
            <a:custGeom>
              <a:avLst/>
              <a:gdLst/>
              <a:ahLst/>
              <a:cxnLst/>
              <a:rect l="l" t="t" r="r" b="b"/>
              <a:pathLst>
                <a:path w="2941" h="1502" extrusionOk="0">
                  <a:moveTo>
                    <a:pt x="2858" y="1"/>
                  </a:moveTo>
                  <a:cubicBezTo>
                    <a:pt x="2851" y="1"/>
                    <a:pt x="2845" y="2"/>
                    <a:pt x="2838" y="6"/>
                  </a:cubicBezTo>
                  <a:cubicBezTo>
                    <a:pt x="1871" y="349"/>
                    <a:pt x="952" y="817"/>
                    <a:pt x="79" y="1347"/>
                  </a:cubicBezTo>
                  <a:cubicBezTo>
                    <a:pt x="0" y="1386"/>
                    <a:pt x="42" y="1501"/>
                    <a:pt x="122" y="1501"/>
                  </a:cubicBezTo>
                  <a:cubicBezTo>
                    <a:pt x="137" y="1501"/>
                    <a:pt x="154" y="1497"/>
                    <a:pt x="172" y="1487"/>
                  </a:cubicBezTo>
                  <a:cubicBezTo>
                    <a:pt x="1045" y="988"/>
                    <a:pt x="1965" y="552"/>
                    <a:pt x="2885" y="131"/>
                  </a:cubicBezTo>
                  <a:cubicBezTo>
                    <a:pt x="2940" y="103"/>
                    <a:pt x="2909" y="1"/>
                    <a:pt x="28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1557;p71">
            <a:extLst>
              <a:ext uri="{FF2B5EF4-FFF2-40B4-BE49-F238E27FC236}">
                <a16:creationId xmlns:a16="http://schemas.microsoft.com/office/drawing/2014/main" id="{3FA72EC8-27D5-C22E-AB2A-8693149431A5}"/>
              </a:ext>
            </a:extLst>
          </p:cNvPr>
          <p:cNvGrpSpPr/>
          <p:nvPr/>
        </p:nvGrpSpPr>
        <p:grpSpPr>
          <a:xfrm>
            <a:off x="6332777" y="395971"/>
            <a:ext cx="1093772" cy="828614"/>
            <a:chOff x="1878875" y="2221625"/>
            <a:chExt cx="1093225" cy="828200"/>
          </a:xfrm>
        </p:grpSpPr>
        <p:sp>
          <p:nvSpPr>
            <p:cNvPr id="58" name="Google Shape;1558;p71">
              <a:extLst>
                <a:ext uri="{FF2B5EF4-FFF2-40B4-BE49-F238E27FC236}">
                  <a16:creationId xmlns:a16="http://schemas.microsoft.com/office/drawing/2014/main" id="{94CE22D7-E675-4ED7-D249-4733CBEC36F4}"/>
                </a:ext>
              </a:extLst>
            </p:cNvPr>
            <p:cNvSpPr/>
            <p:nvPr/>
          </p:nvSpPr>
          <p:spPr>
            <a:xfrm>
              <a:off x="1919025" y="2625400"/>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59;p71">
              <a:extLst>
                <a:ext uri="{FF2B5EF4-FFF2-40B4-BE49-F238E27FC236}">
                  <a16:creationId xmlns:a16="http://schemas.microsoft.com/office/drawing/2014/main" id="{44979BE4-3AFB-0253-B8BD-56701FCD0555}"/>
                </a:ext>
              </a:extLst>
            </p:cNvPr>
            <p:cNvSpPr/>
            <p:nvPr/>
          </p:nvSpPr>
          <p:spPr>
            <a:xfrm>
              <a:off x="1919025" y="2549400"/>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60;p71">
              <a:extLst>
                <a:ext uri="{FF2B5EF4-FFF2-40B4-BE49-F238E27FC236}">
                  <a16:creationId xmlns:a16="http://schemas.microsoft.com/office/drawing/2014/main" id="{F33B862A-B4B6-D10C-F8D3-A7DA18CBE36E}"/>
                </a:ext>
              </a:extLst>
            </p:cNvPr>
            <p:cNvSpPr/>
            <p:nvPr/>
          </p:nvSpPr>
          <p:spPr>
            <a:xfrm>
              <a:off x="1919025" y="247300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61;p71">
              <a:extLst>
                <a:ext uri="{FF2B5EF4-FFF2-40B4-BE49-F238E27FC236}">
                  <a16:creationId xmlns:a16="http://schemas.microsoft.com/office/drawing/2014/main" id="{D2FC8AEC-5582-068A-030B-68763DA81919}"/>
                </a:ext>
              </a:extLst>
            </p:cNvPr>
            <p:cNvSpPr/>
            <p:nvPr/>
          </p:nvSpPr>
          <p:spPr>
            <a:xfrm>
              <a:off x="1919025" y="239700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62;p71">
              <a:extLst>
                <a:ext uri="{FF2B5EF4-FFF2-40B4-BE49-F238E27FC236}">
                  <a16:creationId xmlns:a16="http://schemas.microsoft.com/office/drawing/2014/main" id="{C18151DD-9076-0070-5790-A5DFE179A242}"/>
                </a:ext>
              </a:extLst>
            </p:cNvPr>
            <p:cNvSpPr/>
            <p:nvPr/>
          </p:nvSpPr>
          <p:spPr>
            <a:xfrm>
              <a:off x="1919025" y="2320625"/>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63;p71">
              <a:extLst>
                <a:ext uri="{FF2B5EF4-FFF2-40B4-BE49-F238E27FC236}">
                  <a16:creationId xmlns:a16="http://schemas.microsoft.com/office/drawing/2014/main" id="{B0E8D7E6-F8DE-6EC9-CFC7-CD0280F59440}"/>
                </a:ext>
              </a:extLst>
            </p:cNvPr>
            <p:cNvSpPr/>
            <p:nvPr/>
          </p:nvSpPr>
          <p:spPr>
            <a:xfrm>
              <a:off x="1919025" y="293015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564;p71">
              <a:extLst>
                <a:ext uri="{FF2B5EF4-FFF2-40B4-BE49-F238E27FC236}">
                  <a16:creationId xmlns:a16="http://schemas.microsoft.com/office/drawing/2014/main" id="{C6844620-4534-8A2B-4C14-D69E52B204E1}"/>
                </a:ext>
              </a:extLst>
            </p:cNvPr>
            <p:cNvSpPr/>
            <p:nvPr/>
          </p:nvSpPr>
          <p:spPr>
            <a:xfrm>
              <a:off x="1919025" y="285415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565;p71">
              <a:extLst>
                <a:ext uri="{FF2B5EF4-FFF2-40B4-BE49-F238E27FC236}">
                  <a16:creationId xmlns:a16="http://schemas.microsoft.com/office/drawing/2014/main" id="{368EF2AE-0D79-9FBB-1752-71942E4980EC}"/>
                </a:ext>
              </a:extLst>
            </p:cNvPr>
            <p:cNvSpPr/>
            <p:nvPr/>
          </p:nvSpPr>
          <p:spPr>
            <a:xfrm>
              <a:off x="1919025" y="3006550"/>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566;p71">
              <a:extLst>
                <a:ext uri="{FF2B5EF4-FFF2-40B4-BE49-F238E27FC236}">
                  <a16:creationId xmlns:a16="http://schemas.microsoft.com/office/drawing/2014/main" id="{E27DAADA-17BC-85FA-3A4D-0804EB18CFD4}"/>
                </a:ext>
              </a:extLst>
            </p:cNvPr>
            <p:cNvSpPr/>
            <p:nvPr/>
          </p:nvSpPr>
          <p:spPr>
            <a:xfrm>
              <a:off x="1919025" y="2777775"/>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567;p71">
              <a:extLst>
                <a:ext uri="{FF2B5EF4-FFF2-40B4-BE49-F238E27FC236}">
                  <a16:creationId xmlns:a16="http://schemas.microsoft.com/office/drawing/2014/main" id="{5F93E77F-EF18-2407-B57C-DFF8116F6D18}"/>
                </a:ext>
              </a:extLst>
            </p:cNvPr>
            <p:cNvSpPr/>
            <p:nvPr/>
          </p:nvSpPr>
          <p:spPr>
            <a:xfrm>
              <a:off x="1919025" y="2701775"/>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568;p71">
              <a:extLst>
                <a:ext uri="{FF2B5EF4-FFF2-40B4-BE49-F238E27FC236}">
                  <a16:creationId xmlns:a16="http://schemas.microsoft.com/office/drawing/2014/main" id="{8EA324B9-9AAB-3347-1E4C-352AB3B267C0}"/>
                </a:ext>
              </a:extLst>
            </p:cNvPr>
            <p:cNvSpPr/>
            <p:nvPr/>
          </p:nvSpPr>
          <p:spPr>
            <a:xfrm>
              <a:off x="199502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569;p71">
              <a:extLst>
                <a:ext uri="{FF2B5EF4-FFF2-40B4-BE49-F238E27FC236}">
                  <a16:creationId xmlns:a16="http://schemas.microsoft.com/office/drawing/2014/main" id="{C2087872-FBE1-9132-1B5F-B8C7963457CC}"/>
                </a:ext>
              </a:extLst>
            </p:cNvPr>
            <p:cNvSpPr/>
            <p:nvPr/>
          </p:nvSpPr>
          <p:spPr>
            <a:xfrm>
              <a:off x="2071400"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570;p71">
              <a:extLst>
                <a:ext uri="{FF2B5EF4-FFF2-40B4-BE49-F238E27FC236}">
                  <a16:creationId xmlns:a16="http://schemas.microsoft.com/office/drawing/2014/main" id="{35DB0F35-C90E-7A6F-E086-208085F9E7CC}"/>
                </a:ext>
              </a:extLst>
            </p:cNvPr>
            <p:cNvSpPr/>
            <p:nvPr/>
          </p:nvSpPr>
          <p:spPr>
            <a:xfrm>
              <a:off x="2147400"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571;p71">
              <a:extLst>
                <a:ext uri="{FF2B5EF4-FFF2-40B4-BE49-F238E27FC236}">
                  <a16:creationId xmlns:a16="http://schemas.microsoft.com/office/drawing/2014/main" id="{EFB1B4FD-02F9-C9CE-F0AD-CF8FCA5B521A}"/>
                </a:ext>
              </a:extLst>
            </p:cNvPr>
            <p:cNvSpPr/>
            <p:nvPr/>
          </p:nvSpPr>
          <p:spPr>
            <a:xfrm>
              <a:off x="2223775"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572;p71">
              <a:extLst>
                <a:ext uri="{FF2B5EF4-FFF2-40B4-BE49-F238E27FC236}">
                  <a16:creationId xmlns:a16="http://schemas.microsoft.com/office/drawing/2014/main" id="{E94935BC-32BA-0437-FEAC-4A480A11AA92}"/>
                </a:ext>
              </a:extLst>
            </p:cNvPr>
            <p:cNvSpPr/>
            <p:nvPr/>
          </p:nvSpPr>
          <p:spPr>
            <a:xfrm>
              <a:off x="2299775"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573;p71">
              <a:extLst>
                <a:ext uri="{FF2B5EF4-FFF2-40B4-BE49-F238E27FC236}">
                  <a16:creationId xmlns:a16="http://schemas.microsoft.com/office/drawing/2014/main" id="{B1FB0FA2-F74C-0CEF-B796-63E4DD899E0F}"/>
                </a:ext>
              </a:extLst>
            </p:cNvPr>
            <p:cNvSpPr/>
            <p:nvPr/>
          </p:nvSpPr>
          <p:spPr>
            <a:xfrm>
              <a:off x="237617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574;p71">
              <a:extLst>
                <a:ext uri="{FF2B5EF4-FFF2-40B4-BE49-F238E27FC236}">
                  <a16:creationId xmlns:a16="http://schemas.microsoft.com/office/drawing/2014/main" id="{9CB7A52C-774C-FCF1-4015-B6D0EF470018}"/>
                </a:ext>
              </a:extLst>
            </p:cNvPr>
            <p:cNvSpPr/>
            <p:nvPr/>
          </p:nvSpPr>
          <p:spPr>
            <a:xfrm>
              <a:off x="245217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575;p71">
              <a:extLst>
                <a:ext uri="{FF2B5EF4-FFF2-40B4-BE49-F238E27FC236}">
                  <a16:creationId xmlns:a16="http://schemas.microsoft.com/office/drawing/2014/main" id="{7BB5A51A-1095-294B-402C-77812EF1D8FD}"/>
                </a:ext>
              </a:extLst>
            </p:cNvPr>
            <p:cNvSpPr/>
            <p:nvPr/>
          </p:nvSpPr>
          <p:spPr>
            <a:xfrm>
              <a:off x="2528550"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576;p71">
              <a:extLst>
                <a:ext uri="{FF2B5EF4-FFF2-40B4-BE49-F238E27FC236}">
                  <a16:creationId xmlns:a16="http://schemas.microsoft.com/office/drawing/2014/main" id="{438C5D80-46F8-BBED-1FA5-40625DACB692}"/>
                </a:ext>
              </a:extLst>
            </p:cNvPr>
            <p:cNvSpPr/>
            <p:nvPr/>
          </p:nvSpPr>
          <p:spPr>
            <a:xfrm>
              <a:off x="2604550"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577;p71">
              <a:extLst>
                <a:ext uri="{FF2B5EF4-FFF2-40B4-BE49-F238E27FC236}">
                  <a16:creationId xmlns:a16="http://schemas.microsoft.com/office/drawing/2014/main" id="{CA93139E-BFF1-4BB9-CEBC-4452FFACA457}"/>
                </a:ext>
              </a:extLst>
            </p:cNvPr>
            <p:cNvSpPr/>
            <p:nvPr/>
          </p:nvSpPr>
          <p:spPr>
            <a:xfrm>
              <a:off x="2680950"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578;p71">
              <a:extLst>
                <a:ext uri="{FF2B5EF4-FFF2-40B4-BE49-F238E27FC236}">
                  <a16:creationId xmlns:a16="http://schemas.microsoft.com/office/drawing/2014/main" id="{E125AC95-D905-D878-583A-76E1DC2E610F}"/>
                </a:ext>
              </a:extLst>
            </p:cNvPr>
            <p:cNvSpPr/>
            <p:nvPr/>
          </p:nvSpPr>
          <p:spPr>
            <a:xfrm>
              <a:off x="2756925"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579;p71">
              <a:extLst>
                <a:ext uri="{FF2B5EF4-FFF2-40B4-BE49-F238E27FC236}">
                  <a16:creationId xmlns:a16="http://schemas.microsoft.com/office/drawing/2014/main" id="{379201C4-3580-3918-0813-84AD201FCF40}"/>
                </a:ext>
              </a:extLst>
            </p:cNvPr>
            <p:cNvSpPr/>
            <p:nvPr/>
          </p:nvSpPr>
          <p:spPr>
            <a:xfrm>
              <a:off x="283332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80;p71">
              <a:extLst>
                <a:ext uri="{FF2B5EF4-FFF2-40B4-BE49-F238E27FC236}">
                  <a16:creationId xmlns:a16="http://schemas.microsoft.com/office/drawing/2014/main" id="{147B342F-33DF-2185-0D11-4D65810072E6}"/>
                </a:ext>
              </a:extLst>
            </p:cNvPr>
            <p:cNvSpPr/>
            <p:nvPr/>
          </p:nvSpPr>
          <p:spPr>
            <a:xfrm>
              <a:off x="290932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81;p71">
              <a:extLst>
                <a:ext uri="{FF2B5EF4-FFF2-40B4-BE49-F238E27FC236}">
                  <a16:creationId xmlns:a16="http://schemas.microsoft.com/office/drawing/2014/main" id="{5A5A7C3D-DAC5-0354-9FB0-CE62FC44BC69}"/>
                </a:ext>
              </a:extLst>
            </p:cNvPr>
            <p:cNvSpPr/>
            <p:nvPr/>
          </p:nvSpPr>
          <p:spPr>
            <a:xfrm>
              <a:off x="2046800" y="2436775"/>
              <a:ext cx="44475" cy="611875"/>
            </a:xfrm>
            <a:custGeom>
              <a:avLst/>
              <a:gdLst/>
              <a:ahLst/>
              <a:cxnLst/>
              <a:rect l="l" t="t" r="r" b="b"/>
              <a:pathLst>
                <a:path w="1779" h="24475" extrusionOk="0">
                  <a:moveTo>
                    <a:pt x="1" y="0"/>
                  </a:moveTo>
                  <a:lnTo>
                    <a:pt x="1" y="24475"/>
                  </a:lnTo>
                  <a:lnTo>
                    <a:pt x="1778" y="24475"/>
                  </a:lnTo>
                  <a:lnTo>
                    <a:pt x="1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82;p71">
              <a:extLst>
                <a:ext uri="{FF2B5EF4-FFF2-40B4-BE49-F238E27FC236}">
                  <a16:creationId xmlns:a16="http://schemas.microsoft.com/office/drawing/2014/main" id="{56AF20E1-FEB9-C5CE-4E2B-E7C0CB98701A}"/>
                </a:ext>
              </a:extLst>
            </p:cNvPr>
            <p:cNvSpPr/>
            <p:nvPr/>
          </p:nvSpPr>
          <p:spPr>
            <a:xfrm>
              <a:off x="2091250" y="2551725"/>
              <a:ext cx="44825" cy="496925"/>
            </a:xfrm>
            <a:custGeom>
              <a:avLst/>
              <a:gdLst/>
              <a:ahLst/>
              <a:cxnLst/>
              <a:rect l="l" t="t" r="r" b="b"/>
              <a:pathLst>
                <a:path w="1793" h="19877" extrusionOk="0">
                  <a:moveTo>
                    <a:pt x="0" y="1"/>
                  </a:moveTo>
                  <a:lnTo>
                    <a:pt x="0" y="19877"/>
                  </a:lnTo>
                  <a:lnTo>
                    <a:pt x="1793" y="19877"/>
                  </a:lnTo>
                  <a:lnTo>
                    <a:pt x="17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83;p71">
              <a:extLst>
                <a:ext uri="{FF2B5EF4-FFF2-40B4-BE49-F238E27FC236}">
                  <a16:creationId xmlns:a16="http://schemas.microsoft.com/office/drawing/2014/main" id="{37EDF251-30C3-E24E-EACD-16FA4369ABB0}"/>
                </a:ext>
              </a:extLst>
            </p:cNvPr>
            <p:cNvSpPr/>
            <p:nvPr/>
          </p:nvSpPr>
          <p:spPr>
            <a:xfrm>
              <a:off x="2002000" y="2771925"/>
              <a:ext cx="44825" cy="276725"/>
            </a:xfrm>
            <a:custGeom>
              <a:avLst/>
              <a:gdLst/>
              <a:ahLst/>
              <a:cxnLst/>
              <a:rect l="l" t="t" r="r" b="b"/>
              <a:pathLst>
                <a:path w="1793" h="11069" extrusionOk="0">
                  <a:moveTo>
                    <a:pt x="0" y="1"/>
                  </a:moveTo>
                  <a:lnTo>
                    <a:pt x="0" y="11069"/>
                  </a:lnTo>
                  <a:lnTo>
                    <a:pt x="1793" y="11069"/>
                  </a:lnTo>
                  <a:lnTo>
                    <a:pt x="1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84;p71">
              <a:extLst>
                <a:ext uri="{FF2B5EF4-FFF2-40B4-BE49-F238E27FC236}">
                  <a16:creationId xmlns:a16="http://schemas.microsoft.com/office/drawing/2014/main" id="{7A40B695-5084-DA33-0FCF-1D8EE8C60F60}"/>
                </a:ext>
              </a:extLst>
            </p:cNvPr>
            <p:cNvSpPr/>
            <p:nvPr/>
          </p:nvSpPr>
          <p:spPr>
            <a:xfrm>
              <a:off x="2254150" y="2456250"/>
              <a:ext cx="44450" cy="592400"/>
            </a:xfrm>
            <a:custGeom>
              <a:avLst/>
              <a:gdLst/>
              <a:ahLst/>
              <a:cxnLst/>
              <a:rect l="l" t="t" r="r" b="b"/>
              <a:pathLst>
                <a:path w="1778" h="23696" extrusionOk="0">
                  <a:moveTo>
                    <a:pt x="0" y="0"/>
                  </a:moveTo>
                  <a:lnTo>
                    <a:pt x="0" y="23696"/>
                  </a:lnTo>
                  <a:lnTo>
                    <a:pt x="1778" y="23696"/>
                  </a:lnTo>
                  <a:lnTo>
                    <a:pt x="1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85;p71">
              <a:extLst>
                <a:ext uri="{FF2B5EF4-FFF2-40B4-BE49-F238E27FC236}">
                  <a16:creationId xmlns:a16="http://schemas.microsoft.com/office/drawing/2014/main" id="{56C8F241-BC12-13B8-A6E6-5E453BD71DFE}"/>
                </a:ext>
              </a:extLst>
            </p:cNvPr>
            <p:cNvSpPr/>
            <p:nvPr/>
          </p:nvSpPr>
          <p:spPr>
            <a:xfrm>
              <a:off x="2298575" y="2551725"/>
              <a:ext cx="44850" cy="496925"/>
            </a:xfrm>
            <a:custGeom>
              <a:avLst/>
              <a:gdLst/>
              <a:ahLst/>
              <a:cxnLst/>
              <a:rect l="l" t="t" r="r" b="b"/>
              <a:pathLst>
                <a:path w="1794" h="19877" extrusionOk="0">
                  <a:moveTo>
                    <a:pt x="1" y="1"/>
                  </a:moveTo>
                  <a:lnTo>
                    <a:pt x="1" y="19877"/>
                  </a:lnTo>
                  <a:lnTo>
                    <a:pt x="1793" y="19877"/>
                  </a:lnTo>
                  <a:lnTo>
                    <a:pt x="17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86;p71">
              <a:extLst>
                <a:ext uri="{FF2B5EF4-FFF2-40B4-BE49-F238E27FC236}">
                  <a16:creationId xmlns:a16="http://schemas.microsoft.com/office/drawing/2014/main" id="{D086DDB5-EFDA-B59A-5E83-DCFB48A33B2C}"/>
                </a:ext>
              </a:extLst>
            </p:cNvPr>
            <p:cNvSpPr/>
            <p:nvPr/>
          </p:nvSpPr>
          <p:spPr>
            <a:xfrm>
              <a:off x="2209325" y="2641750"/>
              <a:ext cx="44850" cy="406900"/>
            </a:xfrm>
            <a:custGeom>
              <a:avLst/>
              <a:gdLst/>
              <a:ahLst/>
              <a:cxnLst/>
              <a:rect l="l" t="t" r="r" b="b"/>
              <a:pathLst>
                <a:path w="1794" h="16276" extrusionOk="0">
                  <a:moveTo>
                    <a:pt x="1" y="1"/>
                  </a:moveTo>
                  <a:lnTo>
                    <a:pt x="1" y="16276"/>
                  </a:lnTo>
                  <a:lnTo>
                    <a:pt x="1793" y="16276"/>
                  </a:lnTo>
                  <a:lnTo>
                    <a:pt x="1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87;p71">
              <a:extLst>
                <a:ext uri="{FF2B5EF4-FFF2-40B4-BE49-F238E27FC236}">
                  <a16:creationId xmlns:a16="http://schemas.microsoft.com/office/drawing/2014/main" id="{00BFD078-40AD-296C-1762-6FF516759D3E}"/>
                </a:ext>
              </a:extLst>
            </p:cNvPr>
            <p:cNvSpPr/>
            <p:nvPr/>
          </p:nvSpPr>
          <p:spPr>
            <a:xfrm>
              <a:off x="2461475" y="2566550"/>
              <a:ext cx="44850" cy="482100"/>
            </a:xfrm>
            <a:custGeom>
              <a:avLst/>
              <a:gdLst/>
              <a:ahLst/>
              <a:cxnLst/>
              <a:rect l="l" t="t" r="r" b="b"/>
              <a:pathLst>
                <a:path w="1794" h="19284" extrusionOk="0">
                  <a:moveTo>
                    <a:pt x="1" y="0"/>
                  </a:moveTo>
                  <a:lnTo>
                    <a:pt x="1" y="19284"/>
                  </a:lnTo>
                  <a:lnTo>
                    <a:pt x="1794" y="19284"/>
                  </a:lnTo>
                  <a:lnTo>
                    <a:pt x="17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88;p71">
              <a:extLst>
                <a:ext uri="{FF2B5EF4-FFF2-40B4-BE49-F238E27FC236}">
                  <a16:creationId xmlns:a16="http://schemas.microsoft.com/office/drawing/2014/main" id="{C186721F-A37A-D346-7AF3-D9274C86FD1C}"/>
                </a:ext>
              </a:extLst>
            </p:cNvPr>
            <p:cNvSpPr/>
            <p:nvPr/>
          </p:nvSpPr>
          <p:spPr>
            <a:xfrm>
              <a:off x="2506300" y="2681900"/>
              <a:ext cx="44450" cy="366750"/>
            </a:xfrm>
            <a:custGeom>
              <a:avLst/>
              <a:gdLst/>
              <a:ahLst/>
              <a:cxnLst/>
              <a:rect l="l" t="t" r="r" b="b"/>
              <a:pathLst>
                <a:path w="1778" h="14670" extrusionOk="0">
                  <a:moveTo>
                    <a:pt x="1" y="1"/>
                  </a:moveTo>
                  <a:lnTo>
                    <a:pt x="1" y="14670"/>
                  </a:lnTo>
                  <a:lnTo>
                    <a:pt x="1778" y="14670"/>
                  </a:lnTo>
                  <a:lnTo>
                    <a:pt x="17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89;p71">
              <a:extLst>
                <a:ext uri="{FF2B5EF4-FFF2-40B4-BE49-F238E27FC236}">
                  <a16:creationId xmlns:a16="http://schemas.microsoft.com/office/drawing/2014/main" id="{A1362CB0-0561-3FB6-31B6-D636FFD0DBC7}"/>
                </a:ext>
              </a:extLst>
            </p:cNvPr>
            <p:cNvSpPr/>
            <p:nvPr/>
          </p:nvSpPr>
          <p:spPr>
            <a:xfrm>
              <a:off x="2417050" y="2511975"/>
              <a:ext cx="44450" cy="536675"/>
            </a:xfrm>
            <a:custGeom>
              <a:avLst/>
              <a:gdLst/>
              <a:ahLst/>
              <a:cxnLst/>
              <a:rect l="l" t="t" r="r" b="b"/>
              <a:pathLst>
                <a:path w="1778" h="21467" extrusionOk="0">
                  <a:moveTo>
                    <a:pt x="1" y="1"/>
                  </a:moveTo>
                  <a:lnTo>
                    <a:pt x="1" y="21467"/>
                  </a:lnTo>
                  <a:lnTo>
                    <a:pt x="1778" y="21467"/>
                  </a:lnTo>
                  <a:lnTo>
                    <a:pt x="17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90;p71">
              <a:extLst>
                <a:ext uri="{FF2B5EF4-FFF2-40B4-BE49-F238E27FC236}">
                  <a16:creationId xmlns:a16="http://schemas.microsoft.com/office/drawing/2014/main" id="{A12AD245-6E38-E746-DAEE-96DA4C7C12A9}"/>
                </a:ext>
              </a:extLst>
            </p:cNvPr>
            <p:cNvSpPr/>
            <p:nvPr/>
          </p:nvSpPr>
          <p:spPr>
            <a:xfrm>
              <a:off x="2668825" y="2306975"/>
              <a:ext cx="44850" cy="741675"/>
            </a:xfrm>
            <a:custGeom>
              <a:avLst/>
              <a:gdLst/>
              <a:ahLst/>
              <a:cxnLst/>
              <a:rect l="l" t="t" r="r" b="b"/>
              <a:pathLst>
                <a:path w="1794" h="29667" extrusionOk="0">
                  <a:moveTo>
                    <a:pt x="0" y="1"/>
                  </a:moveTo>
                  <a:lnTo>
                    <a:pt x="0" y="29667"/>
                  </a:lnTo>
                  <a:lnTo>
                    <a:pt x="1793" y="29667"/>
                  </a:lnTo>
                  <a:lnTo>
                    <a:pt x="1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91;p71">
              <a:extLst>
                <a:ext uri="{FF2B5EF4-FFF2-40B4-BE49-F238E27FC236}">
                  <a16:creationId xmlns:a16="http://schemas.microsoft.com/office/drawing/2014/main" id="{E0EB5896-260A-8D46-F935-937ACD02C434}"/>
                </a:ext>
              </a:extLst>
            </p:cNvPr>
            <p:cNvSpPr/>
            <p:nvPr/>
          </p:nvSpPr>
          <p:spPr>
            <a:xfrm>
              <a:off x="2713650" y="2421950"/>
              <a:ext cx="44450" cy="626700"/>
            </a:xfrm>
            <a:custGeom>
              <a:avLst/>
              <a:gdLst/>
              <a:ahLst/>
              <a:cxnLst/>
              <a:rect l="l" t="t" r="r" b="b"/>
              <a:pathLst>
                <a:path w="1778" h="25068" extrusionOk="0">
                  <a:moveTo>
                    <a:pt x="0" y="1"/>
                  </a:moveTo>
                  <a:lnTo>
                    <a:pt x="0" y="25068"/>
                  </a:lnTo>
                  <a:lnTo>
                    <a:pt x="1777" y="25068"/>
                  </a:lnTo>
                  <a:lnTo>
                    <a:pt x="17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92;p71">
              <a:extLst>
                <a:ext uri="{FF2B5EF4-FFF2-40B4-BE49-F238E27FC236}">
                  <a16:creationId xmlns:a16="http://schemas.microsoft.com/office/drawing/2014/main" id="{62FF51AD-E690-F8D4-47AD-1FBEB4F68689}"/>
                </a:ext>
              </a:extLst>
            </p:cNvPr>
            <p:cNvSpPr/>
            <p:nvPr/>
          </p:nvSpPr>
          <p:spPr>
            <a:xfrm>
              <a:off x="2624400" y="2446900"/>
              <a:ext cx="44450" cy="601750"/>
            </a:xfrm>
            <a:custGeom>
              <a:avLst/>
              <a:gdLst/>
              <a:ahLst/>
              <a:cxnLst/>
              <a:rect l="l" t="t" r="r" b="b"/>
              <a:pathLst>
                <a:path w="1778" h="24070" extrusionOk="0">
                  <a:moveTo>
                    <a:pt x="0" y="0"/>
                  </a:moveTo>
                  <a:lnTo>
                    <a:pt x="0" y="24070"/>
                  </a:lnTo>
                  <a:lnTo>
                    <a:pt x="1777" y="24070"/>
                  </a:lnTo>
                  <a:lnTo>
                    <a:pt x="1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93;p71">
              <a:extLst>
                <a:ext uri="{FF2B5EF4-FFF2-40B4-BE49-F238E27FC236}">
                  <a16:creationId xmlns:a16="http://schemas.microsoft.com/office/drawing/2014/main" id="{B46402F6-FFB1-0DD7-FE0E-96F66EC01DE8}"/>
                </a:ext>
              </a:extLst>
            </p:cNvPr>
            <p:cNvSpPr/>
            <p:nvPr/>
          </p:nvSpPr>
          <p:spPr>
            <a:xfrm>
              <a:off x="1889750" y="2221625"/>
              <a:ext cx="25" cy="828200"/>
            </a:xfrm>
            <a:custGeom>
              <a:avLst/>
              <a:gdLst/>
              <a:ahLst/>
              <a:cxnLst/>
              <a:rect l="l" t="t" r="r" b="b"/>
              <a:pathLst>
                <a:path w="1" h="33128" fill="none" extrusionOk="0">
                  <a:moveTo>
                    <a:pt x="1" y="1"/>
                  </a:moveTo>
                  <a:lnTo>
                    <a:pt x="1" y="33128"/>
                  </a:lnTo>
                </a:path>
              </a:pathLst>
            </a:custGeom>
            <a:solidFill>
              <a:schemeClr val="accent3"/>
            </a:solidFill>
            <a:ln w="6625" cap="flat" cmpd="sng">
              <a:solidFill>
                <a:schemeClr val="accent6"/>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94;p71">
              <a:extLst>
                <a:ext uri="{FF2B5EF4-FFF2-40B4-BE49-F238E27FC236}">
                  <a16:creationId xmlns:a16="http://schemas.microsoft.com/office/drawing/2014/main" id="{875C3D90-145B-2548-62B7-FEBBE527606B}"/>
                </a:ext>
              </a:extLst>
            </p:cNvPr>
            <p:cNvSpPr/>
            <p:nvPr/>
          </p:nvSpPr>
          <p:spPr>
            <a:xfrm>
              <a:off x="1878875" y="3049800"/>
              <a:ext cx="1044100" cy="25"/>
            </a:xfrm>
            <a:custGeom>
              <a:avLst/>
              <a:gdLst/>
              <a:ahLst/>
              <a:cxnLst/>
              <a:rect l="l" t="t" r="r" b="b"/>
              <a:pathLst>
                <a:path w="41764" h="1" fill="none" extrusionOk="0">
                  <a:moveTo>
                    <a:pt x="1" y="1"/>
                  </a:moveTo>
                  <a:lnTo>
                    <a:pt x="41764" y="1"/>
                  </a:lnTo>
                </a:path>
              </a:pathLst>
            </a:custGeom>
            <a:solidFill>
              <a:schemeClr val="accent3"/>
            </a:solidFill>
            <a:ln w="6625" cap="flat" cmpd="sng">
              <a:solidFill>
                <a:schemeClr val="accent6"/>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Group Members</a:t>
            </a:r>
            <a:endParaRPr dirty="0"/>
          </a:p>
        </p:txBody>
      </p:sp>
      <p:sp>
        <p:nvSpPr>
          <p:cNvPr id="584" name="Google Shape;584;p38"/>
          <p:cNvSpPr txBox="1">
            <a:spLocks noGrp="1"/>
          </p:cNvSpPr>
          <p:nvPr>
            <p:ph type="body" idx="1"/>
          </p:nvPr>
        </p:nvSpPr>
        <p:spPr>
          <a:xfrm>
            <a:off x="2021810" y="1562714"/>
            <a:ext cx="5100380" cy="201807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600" dirty="0"/>
              <a:t>ILMA M H F		COHNDSE242F-041</a:t>
            </a:r>
          </a:p>
          <a:p>
            <a:pPr marL="0" indent="0">
              <a:lnSpc>
                <a:spcPct val="150000"/>
              </a:lnSpc>
              <a:buNone/>
            </a:pPr>
            <a:r>
              <a:rPr lang="en-GB" sz="1600" dirty="0"/>
              <a:t>AZWARD M A		COHNDSE242F-042</a:t>
            </a:r>
          </a:p>
          <a:p>
            <a:pPr marL="0" indent="0">
              <a:lnSpc>
                <a:spcPct val="150000"/>
              </a:lnSpc>
              <a:buNone/>
            </a:pPr>
            <a:r>
              <a:rPr lang="en-GB" sz="1600" dirty="0"/>
              <a:t>ISHINI B G U		COHNDSE242F-092</a:t>
            </a:r>
          </a:p>
          <a:p>
            <a:pPr marL="0" indent="0">
              <a:lnSpc>
                <a:spcPct val="150000"/>
              </a:lnSpc>
              <a:buNone/>
            </a:pPr>
            <a:r>
              <a:rPr lang="en-GB" sz="1600" dirty="0"/>
              <a:t>JAYAMANNE S D		COHNDSE242F-104</a:t>
            </a:r>
          </a:p>
          <a:p>
            <a:pPr marL="0" indent="0">
              <a:lnSpc>
                <a:spcPct val="150000"/>
              </a:lnSpc>
              <a:buNone/>
            </a:pPr>
            <a:r>
              <a:rPr lang="en-GB" sz="1600" dirty="0"/>
              <a:t>CHATHAMA M A L		COHNDSE242F-114</a:t>
            </a:r>
          </a:p>
          <a:p>
            <a:pPr marL="0" lvl="0" indent="0" algn="l" rtl="0">
              <a:lnSpc>
                <a:spcPct val="150000"/>
              </a:lnSpc>
              <a:spcBef>
                <a:spcPts val="0"/>
              </a:spcBef>
              <a:spcAft>
                <a:spcPts val="0"/>
              </a:spcAft>
              <a:buNone/>
            </a:pPr>
            <a:endParaRPr lang="en-GB"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1"/>
        <p:cNvGrpSpPr/>
        <p:nvPr/>
      </p:nvGrpSpPr>
      <p:grpSpPr>
        <a:xfrm>
          <a:off x="0" y="0"/>
          <a:ext cx="0" cy="0"/>
          <a:chOff x="0" y="0"/>
          <a:chExt cx="0" cy="0"/>
        </a:xfrm>
      </p:grpSpPr>
      <p:sp>
        <p:nvSpPr>
          <p:cNvPr id="742" name="Google Shape;742;p42"/>
          <p:cNvSpPr txBox="1">
            <a:spLocks noGrp="1"/>
          </p:cNvSpPr>
          <p:nvPr>
            <p:ph type="title"/>
          </p:nvPr>
        </p:nvSpPr>
        <p:spPr>
          <a:xfrm>
            <a:off x="779473" y="3558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744" name="Google Shape;744;p42"/>
          <p:cNvSpPr txBox="1">
            <a:spLocks noGrp="1"/>
          </p:cNvSpPr>
          <p:nvPr>
            <p:ph type="subTitle" idx="2"/>
          </p:nvPr>
        </p:nvSpPr>
        <p:spPr>
          <a:xfrm>
            <a:off x="666386" y="1228643"/>
            <a:ext cx="3254100" cy="370973"/>
          </a:xfrm>
          <a:prstGeom prst="rect">
            <a:avLst/>
          </a:prstGeom>
        </p:spPr>
        <p:txBody>
          <a:bodyPr spcFirstLastPara="1" wrap="square" lIns="91425" tIns="91425" rIns="91425" bIns="91425" anchor="t" anchorCtr="0">
            <a:noAutofit/>
          </a:bodyPr>
          <a:lstStyle/>
          <a:p>
            <a:r>
              <a:rPr lang="en-US" sz="1600" b="1" dirty="0">
                <a:latin typeface="Segoe UI" panose="020B0502040204020203" pitchFamily="34" charset="0"/>
              </a:rPr>
              <a:t>Why are we using LMS?</a:t>
            </a:r>
          </a:p>
        </p:txBody>
      </p:sp>
      <p:sp>
        <p:nvSpPr>
          <p:cNvPr id="4" name="Google Shape;744;p42">
            <a:extLst>
              <a:ext uri="{FF2B5EF4-FFF2-40B4-BE49-F238E27FC236}">
                <a16:creationId xmlns:a16="http://schemas.microsoft.com/office/drawing/2014/main" id="{9AD10140-6F17-6D73-8C86-B63A35ADCE99}"/>
              </a:ext>
            </a:extLst>
          </p:cNvPr>
          <p:cNvSpPr txBox="1">
            <a:spLocks/>
          </p:cNvSpPr>
          <p:nvPr/>
        </p:nvSpPr>
        <p:spPr>
          <a:xfrm>
            <a:off x="4873544" y="1228643"/>
            <a:ext cx="3566899" cy="107019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2pPr>
            <a:lvl3pPr marL="1371600" marR="0" lvl="2"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3pPr>
            <a:lvl4pPr marL="1828800" marR="0" lvl="3"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4pPr>
            <a:lvl5pPr marL="2286000" marR="0" lvl="4"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5pPr>
            <a:lvl6pPr marL="2743200" marR="0" lvl="5"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6pPr>
            <a:lvl7pPr marL="3200400" marR="0" lvl="6"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7pPr>
            <a:lvl8pPr marL="3657600" marR="0" lvl="7"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8pPr>
            <a:lvl9pPr marL="4114800" marR="0" lvl="8"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9pPr>
          </a:lstStyle>
          <a:p>
            <a:r>
              <a:rPr lang="en-US" sz="1600" b="1" dirty="0">
                <a:latin typeface="Segoe UI" panose="020B0502040204020203" pitchFamily="34" charset="0"/>
              </a:rPr>
              <a:t>Why analyze LMS usage patterns</a:t>
            </a:r>
          </a:p>
          <a:p>
            <a:r>
              <a:rPr lang="en-US" sz="1600" b="1" dirty="0">
                <a:latin typeface="Segoe UI" panose="020B0502040204020203" pitchFamily="34" charset="0"/>
              </a:rPr>
              <a:t>among students?</a:t>
            </a:r>
          </a:p>
        </p:txBody>
      </p:sp>
      <p:sp>
        <p:nvSpPr>
          <p:cNvPr id="5" name="Google Shape;744;p42">
            <a:extLst>
              <a:ext uri="{FF2B5EF4-FFF2-40B4-BE49-F238E27FC236}">
                <a16:creationId xmlns:a16="http://schemas.microsoft.com/office/drawing/2014/main" id="{9AC13C79-1D35-2531-58F5-C90D3FDBC7A4}"/>
              </a:ext>
            </a:extLst>
          </p:cNvPr>
          <p:cNvSpPr txBox="1">
            <a:spLocks/>
          </p:cNvSpPr>
          <p:nvPr/>
        </p:nvSpPr>
        <p:spPr>
          <a:xfrm>
            <a:off x="541581" y="1639549"/>
            <a:ext cx="3254100" cy="2761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2pPr>
            <a:lvl3pPr marL="1371600" marR="0" lvl="2"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3pPr>
            <a:lvl4pPr marL="1828800" marR="0" lvl="3"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4pPr>
            <a:lvl5pPr marL="2286000" marR="0" lvl="4"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5pPr>
            <a:lvl6pPr marL="2743200" marR="0" lvl="5"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6pPr>
            <a:lvl7pPr marL="3200400" marR="0" lvl="6"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7pPr>
            <a:lvl8pPr marL="3657600" marR="0" lvl="7"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8pPr>
            <a:lvl9pPr marL="4114800" marR="0" lvl="8"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9pPr>
          </a:lstStyle>
          <a:p>
            <a:pPr marL="285750" indent="-285750">
              <a:buFont typeface="Wingdings" panose="05000000000000000000" pitchFamily="2" charset="2"/>
              <a:buChar char="Ø"/>
            </a:pPr>
            <a:r>
              <a:rPr lang="en-US" dirty="0"/>
              <a:t>We are using a Learning Management System (LMS) to make learning more accessible, organized, and efficient. </a:t>
            </a:r>
            <a:endParaRPr lang="en-US" i="0" dirty="0"/>
          </a:p>
          <a:p>
            <a:endParaRPr lang="en-US" i="0" dirty="0"/>
          </a:p>
          <a:p>
            <a:pPr marL="285750" indent="-285750">
              <a:buFont typeface="Wingdings" panose="05000000000000000000" pitchFamily="2" charset="2"/>
              <a:buChar char="Ø"/>
            </a:pPr>
            <a:r>
              <a:rPr lang="en-US" dirty="0"/>
              <a:t>It allows students to access course content, submit assignments, and communicate with instructors—all in one place.</a:t>
            </a:r>
          </a:p>
          <a:p>
            <a:endParaRPr lang="en-US" i="0" dirty="0"/>
          </a:p>
          <a:p>
            <a:pPr marL="285750" indent="-285750">
              <a:buFont typeface="Wingdings" panose="05000000000000000000" pitchFamily="2" charset="2"/>
              <a:buChar char="Ø"/>
            </a:pPr>
            <a:endParaRPr lang="en-US" i="0" dirty="0"/>
          </a:p>
        </p:txBody>
      </p:sp>
      <p:sp>
        <p:nvSpPr>
          <p:cNvPr id="6" name="Google Shape;744;p42">
            <a:extLst>
              <a:ext uri="{FF2B5EF4-FFF2-40B4-BE49-F238E27FC236}">
                <a16:creationId xmlns:a16="http://schemas.microsoft.com/office/drawing/2014/main" id="{B532698B-CD27-B9DA-77E8-D99603317285}"/>
              </a:ext>
            </a:extLst>
          </p:cNvPr>
          <p:cNvSpPr txBox="1">
            <a:spLocks/>
          </p:cNvSpPr>
          <p:nvPr/>
        </p:nvSpPr>
        <p:spPr>
          <a:xfrm>
            <a:off x="4748739" y="1981519"/>
            <a:ext cx="3566898" cy="27614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2pPr>
            <a:lvl3pPr marL="1371600" marR="0" lvl="2"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3pPr>
            <a:lvl4pPr marL="1828800" marR="0" lvl="3"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4pPr>
            <a:lvl5pPr marL="2286000" marR="0" lvl="4"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5pPr>
            <a:lvl6pPr marL="2743200" marR="0" lvl="5"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6pPr>
            <a:lvl7pPr marL="3200400" marR="0" lvl="6"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7pPr>
            <a:lvl8pPr marL="3657600" marR="0" lvl="7"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8pPr>
            <a:lvl9pPr marL="4114800" marR="0" lvl="8"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9pPr>
          </a:lstStyle>
          <a:p>
            <a:pPr marL="285750" indent="-285750">
              <a:buFont typeface="Wingdings" panose="05000000000000000000" pitchFamily="2" charset="2"/>
              <a:buChar char="Ø"/>
            </a:pPr>
            <a:r>
              <a:rPr lang="en-US" i="0" dirty="0"/>
              <a:t>Identify engagement trends – Analyzing LMS usage helps track how actively students participate, enabling early support for those falling behind.</a:t>
            </a:r>
          </a:p>
          <a:p>
            <a:pPr marL="285750" indent="-285750">
              <a:buFont typeface="Wingdings" panose="05000000000000000000" pitchFamily="2" charset="2"/>
              <a:buChar char="Ø"/>
            </a:pPr>
            <a:endParaRPr lang="en-US" i="0" dirty="0"/>
          </a:p>
          <a:p>
            <a:pPr marL="285750" indent="-285750">
              <a:buFont typeface="Wingdings" panose="05000000000000000000" pitchFamily="2" charset="2"/>
              <a:buChar char="Ø"/>
            </a:pPr>
            <a:r>
              <a:rPr lang="en-US" i="0" dirty="0"/>
              <a:t>Improve course content – Usage patterns reveal which materials are most engaging, guiding educators to refine and enhance course design.</a:t>
            </a:r>
            <a:endParaRPr lang="en-US" dirty="0"/>
          </a:p>
          <a:p>
            <a:pPr marL="285750" indent="-285750">
              <a:buFont typeface="Wingdings" panose="05000000000000000000" pitchFamily="2" charset="2"/>
              <a:buChar char="Ø"/>
            </a:pPr>
            <a:endParaRPr lang="en-US" i="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8">
          <a:extLst>
            <a:ext uri="{FF2B5EF4-FFF2-40B4-BE49-F238E27FC236}">
              <a16:creationId xmlns:a16="http://schemas.microsoft.com/office/drawing/2014/main" id="{FC9639DF-6B5F-650A-2B28-EAF6810F7170}"/>
            </a:ext>
          </a:extLst>
        </p:cNvPr>
        <p:cNvGrpSpPr/>
        <p:nvPr/>
      </p:nvGrpSpPr>
      <p:grpSpPr>
        <a:xfrm>
          <a:off x="0" y="0"/>
          <a:ext cx="0" cy="0"/>
          <a:chOff x="0" y="0"/>
          <a:chExt cx="0" cy="0"/>
        </a:xfrm>
      </p:grpSpPr>
      <p:sp>
        <p:nvSpPr>
          <p:cNvPr id="749" name="Google Shape;749;p43">
            <a:extLst>
              <a:ext uri="{FF2B5EF4-FFF2-40B4-BE49-F238E27FC236}">
                <a16:creationId xmlns:a16="http://schemas.microsoft.com/office/drawing/2014/main" id="{EC511D06-9497-3240-94DE-C3FA60747306}"/>
              </a:ext>
            </a:extLst>
          </p:cNvPr>
          <p:cNvSpPr txBox="1">
            <a:spLocks noGrp="1"/>
          </p:cNvSpPr>
          <p:nvPr>
            <p:ph type="title"/>
          </p:nvPr>
        </p:nvSpPr>
        <p:spPr>
          <a:xfrm>
            <a:off x="846381" y="459893"/>
            <a:ext cx="553097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Conceptual Framewrok</a:t>
            </a:r>
            <a:endParaRPr dirty="0"/>
          </a:p>
        </p:txBody>
      </p:sp>
      <p:sp>
        <p:nvSpPr>
          <p:cNvPr id="750" name="Google Shape;750;p43">
            <a:extLst>
              <a:ext uri="{FF2B5EF4-FFF2-40B4-BE49-F238E27FC236}">
                <a16:creationId xmlns:a16="http://schemas.microsoft.com/office/drawing/2014/main" id="{FD32B9C4-0469-9FF5-3125-86D214ED7AC2}"/>
              </a:ext>
            </a:extLst>
          </p:cNvPr>
          <p:cNvSpPr txBox="1">
            <a:spLocks noGrp="1"/>
          </p:cNvSpPr>
          <p:nvPr>
            <p:ph type="subTitle" idx="1"/>
          </p:nvPr>
        </p:nvSpPr>
        <p:spPr>
          <a:xfrm>
            <a:off x="849402" y="1371600"/>
            <a:ext cx="3118078" cy="2900746"/>
          </a:xfrm>
          <a:prstGeom prst="rect">
            <a:avLst/>
          </a:prstGeom>
        </p:spPr>
        <p:txBody>
          <a:bodyPr spcFirstLastPara="1" wrap="square" lIns="91425" tIns="91425" rIns="91425" bIns="91425" anchor="t" anchorCtr="0">
            <a:noAutofit/>
          </a:bodyPr>
          <a:lstStyle/>
          <a:p>
            <a:pPr marL="0" indent="0">
              <a:buNone/>
            </a:pPr>
            <a:r>
              <a:rPr lang="en-US" sz="1400" b="1" dirty="0">
                <a:solidFill>
                  <a:srgbClr val="002060"/>
                </a:solidFill>
                <a:latin typeface="Segoe UI" panose="020B0502040204020203" pitchFamily="34" charset="0"/>
                <a:cs typeface="Segoe UI" panose="020B0502040204020203" pitchFamily="34" charset="0"/>
              </a:rPr>
              <a:t>Independent Variables:</a:t>
            </a:r>
          </a:p>
          <a:p>
            <a:pPr marL="285750" indent="-285750">
              <a:buFont typeface="Arial" panose="020B0604020202020204" pitchFamily="34" charset="0"/>
              <a:buChar char="•"/>
            </a:pPr>
            <a:endParaRPr lang="en-US" i="0" dirty="0">
              <a:effectLst/>
              <a:ea typeface="Aptos" panose="020B0004020202020204" pitchFamily="34" charset="0"/>
            </a:endParaRPr>
          </a:p>
          <a:p>
            <a:pPr marL="285750" indent="-285750">
              <a:buFont typeface="Wingdings" panose="05000000000000000000" pitchFamily="2" charset="2"/>
              <a:buChar char="Ø"/>
            </a:pPr>
            <a:r>
              <a:rPr lang="en-US" i="0" dirty="0">
                <a:effectLst/>
                <a:ea typeface="Aptos" panose="020B0004020202020204" pitchFamily="34" charset="0"/>
              </a:rPr>
              <a:t>Demographics Information</a:t>
            </a:r>
          </a:p>
          <a:p>
            <a:pPr marL="285750" indent="-285750">
              <a:buFont typeface="Wingdings" panose="05000000000000000000" pitchFamily="2" charset="2"/>
              <a:buChar char="Ø"/>
            </a:pPr>
            <a:r>
              <a:rPr lang="en-US" i="0" dirty="0">
                <a:ea typeface="Aptos" panose="020B0004020202020204" pitchFamily="34" charset="0"/>
              </a:rPr>
              <a:t>Usage Trends </a:t>
            </a:r>
            <a:endParaRPr lang="en-US" dirty="0">
              <a:ea typeface="Aptos" panose="020B0004020202020204" pitchFamily="34" charset="0"/>
            </a:endParaRPr>
          </a:p>
          <a:p>
            <a:pPr marL="285750" indent="-285750">
              <a:buFont typeface="Wingdings" panose="05000000000000000000" pitchFamily="2" charset="2"/>
              <a:buChar char="Ø"/>
            </a:pPr>
            <a:r>
              <a:rPr lang="en-GB" sz="1400" dirty="0"/>
              <a:t>Technical Issues and Challenges</a:t>
            </a:r>
            <a:endParaRPr lang="en-US" sz="1400" dirty="0"/>
          </a:p>
          <a:p>
            <a:pPr marL="285750" indent="-285750">
              <a:buFont typeface="Wingdings" panose="05000000000000000000" pitchFamily="2" charset="2"/>
              <a:buChar char="Ø"/>
            </a:pPr>
            <a:r>
              <a:rPr lang="en-US" i="0" dirty="0">
                <a:ea typeface="Aptos" panose="020B0004020202020204" pitchFamily="34" charset="0"/>
              </a:rPr>
              <a:t>Security &amp; Privacy </a:t>
            </a:r>
          </a:p>
          <a:p>
            <a:pPr marL="285750" indent="-285750">
              <a:buFont typeface="Arial" panose="020B0604020202020204" pitchFamily="34" charset="0"/>
              <a:buChar char="•"/>
            </a:pPr>
            <a:endParaRPr lang="en-US" i="0" dirty="0">
              <a:effectLst/>
              <a:ea typeface="Aptos" panose="020B0004020202020204" pitchFamily="34" charset="0"/>
            </a:endParaRPr>
          </a:p>
          <a:p>
            <a:pPr marL="0" indent="0">
              <a:buNone/>
            </a:pPr>
            <a:r>
              <a:rPr lang="en-US" b="1" dirty="0">
                <a:solidFill>
                  <a:srgbClr val="002060"/>
                </a:solidFill>
                <a:latin typeface="Segoe UI" panose="020B0502040204020203" pitchFamily="34" charset="0"/>
                <a:cs typeface="Segoe UI" panose="020B0502040204020203" pitchFamily="34" charset="0"/>
              </a:rPr>
              <a:t>D</a:t>
            </a:r>
            <a:r>
              <a:rPr lang="en-US" sz="1400" b="1" dirty="0">
                <a:solidFill>
                  <a:srgbClr val="002060"/>
                </a:solidFill>
                <a:latin typeface="Segoe UI" panose="020B0502040204020203" pitchFamily="34" charset="0"/>
                <a:cs typeface="Segoe UI" panose="020B0502040204020203" pitchFamily="34" charset="0"/>
              </a:rPr>
              <a:t>ependent Variables:</a:t>
            </a:r>
          </a:p>
          <a:p>
            <a:pPr marL="0" indent="0">
              <a:buNone/>
            </a:pPr>
            <a:endParaRPr lang="en-US" sz="1400" b="1" dirty="0">
              <a:solidFill>
                <a:srgbClr val="002060"/>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Ø"/>
            </a:pPr>
            <a:r>
              <a:rPr lang="en-GB" sz="1400" dirty="0"/>
              <a:t>User Adoption, Satisfaction and Improvement </a:t>
            </a:r>
            <a:endParaRPr lang="en-US" sz="1400" dirty="0"/>
          </a:p>
        </p:txBody>
      </p:sp>
      <p:sp>
        <p:nvSpPr>
          <p:cNvPr id="2" name="Oval 1">
            <a:extLst>
              <a:ext uri="{FF2B5EF4-FFF2-40B4-BE49-F238E27FC236}">
                <a16:creationId xmlns:a16="http://schemas.microsoft.com/office/drawing/2014/main" id="{CE21B576-EB99-ADF2-8FD4-9F92163999C6}"/>
              </a:ext>
            </a:extLst>
          </p:cNvPr>
          <p:cNvSpPr>
            <a:spLocks noChangeArrowheads="1"/>
          </p:cNvSpPr>
          <p:nvPr/>
        </p:nvSpPr>
        <p:spPr bwMode="auto">
          <a:xfrm>
            <a:off x="6950339" y="2467603"/>
            <a:ext cx="1818888" cy="1230313"/>
          </a:xfrm>
          <a:prstGeom prst="ellipse">
            <a:avLst/>
          </a:prstGeom>
          <a:solidFill>
            <a:srgbClr val="D5DCE4"/>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effectLst/>
                <a:latin typeface="Figtree" panose="020B0604020202020204" charset="0"/>
                <a:ea typeface="Calibri" panose="020F0502020204030204" pitchFamily="34" charset="0"/>
                <a:cs typeface="Times New Roman" panose="02020603050405020304" pitchFamily="18" charset="0"/>
              </a:rPr>
              <a:t>User Adoption, Satisfaction &amp; Improvements</a:t>
            </a:r>
            <a:endParaRPr kumimoji="0" lang="en-US" altLang="en-US" sz="1800" b="0" i="0" u="none" strike="noStrike" cap="none" normalizeH="0" baseline="0" dirty="0">
              <a:ln>
                <a:noFill/>
              </a:ln>
              <a:solidFill>
                <a:schemeClr val="tx1"/>
              </a:solidFill>
              <a:effectLst/>
              <a:latin typeface="Figtree" panose="020B0604020202020204" charset="0"/>
            </a:endParaRPr>
          </a:p>
        </p:txBody>
      </p:sp>
      <p:sp>
        <p:nvSpPr>
          <p:cNvPr id="11" name="Rectangle 10">
            <a:extLst>
              <a:ext uri="{FF2B5EF4-FFF2-40B4-BE49-F238E27FC236}">
                <a16:creationId xmlns:a16="http://schemas.microsoft.com/office/drawing/2014/main" id="{316F69EF-84B0-C1EC-8204-57E19F227369}"/>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6">
            <a:extLst>
              <a:ext uri="{FF2B5EF4-FFF2-40B4-BE49-F238E27FC236}">
                <a16:creationId xmlns:a16="http://schemas.microsoft.com/office/drawing/2014/main" id="{EADA27E5-DA08-3521-14F0-3FD0A7A7EFA3}"/>
              </a:ext>
            </a:extLst>
          </p:cNvPr>
          <p:cNvSpPr>
            <a:spLocks noChangeArrowheads="1"/>
          </p:cNvSpPr>
          <p:nvPr/>
        </p:nvSpPr>
        <p:spPr bwMode="auto">
          <a:xfrm>
            <a:off x="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4" name="Arrow: Right 13">
            <a:extLst>
              <a:ext uri="{FF2B5EF4-FFF2-40B4-BE49-F238E27FC236}">
                <a16:creationId xmlns:a16="http://schemas.microsoft.com/office/drawing/2014/main" id="{658E2F16-3654-F601-6F14-A31E49C9519E}"/>
              </a:ext>
            </a:extLst>
          </p:cNvPr>
          <p:cNvSpPr/>
          <p:nvPr/>
        </p:nvSpPr>
        <p:spPr>
          <a:xfrm rot="1478393" flipV="1">
            <a:off x="5731439" y="2081968"/>
            <a:ext cx="1796344" cy="154374"/>
          </a:xfrm>
          <a:prstGeom prst="rightArrow">
            <a:avLst>
              <a:gd name="adj1" fmla="val 41640"/>
              <a:gd name="adj2" fmla="val 50000"/>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6" name="Arrow: Right 15">
            <a:extLst>
              <a:ext uri="{FF2B5EF4-FFF2-40B4-BE49-F238E27FC236}">
                <a16:creationId xmlns:a16="http://schemas.microsoft.com/office/drawing/2014/main" id="{17924FB6-71E7-BC42-775F-4957FEE942B4}"/>
              </a:ext>
            </a:extLst>
          </p:cNvPr>
          <p:cNvSpPr/>
          <p:nvPr/>
        </p:nvSpPr>
        <p:spPr>
          <a:xfrm rot="1153177" flipV="1">
            <a:off x="5986458" y="2638611"/>
            <a:ext cx="1037307" cy="139397"/>
          </a:xfrm>
          <a:prstGeom prst="rightArrow">
            <a:avLst>
              <a:gd name="adj1" fmla="val 41640"/>
              <a:gd name="adj2" fmla="val 50000"/>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19" name="Arrow: Right 18">
            <a:extLst>
              <a:ext uri="{FF2B5EF4-FFF2-40B4-BE49-F238E27FC236}">
                <a16:creationId xmlns:a16="http://schemas.microsoft.com/office/drawing/2014/main" id="{02C2A938-8EE4-E1DB-E468-7AF8254EA1C1}"/>
              </a:ext>
            </a:extLst>
          </p:cNvPr>
          <p:cNvSpPr/>
          <p:nvPr/>
        </p:nvSpPr>
        <p:spPr>
          <a:xfrm rot="19702430" flipV="1">
            <a:off x="5776388" y="3950648"/>
            <a:ext cx="1675186" cy="138206"/>
          </a:xfrm>
          <a:prstGeom prst="rightArrow">
            <a:avLst>
              <a:gd name="adj1" fmla="val 41640"/>
              <a:gd name="adj2" fmla="val 50000"/>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21" name="AutoShape 5">
            <a:extLst>
              <a:ext uri="{FF2B5EF4-FFF2-40B4-BE49-F238E27FC236}">
                <a16:creationId xmlns:a16="http://schemas.microsoft.com/office/drawing/2014/main" id="{C56BA7C9-E805-DB5D-B970-1E5AA7E7D6C1}"/>
              </a:ext>
            </a:extLst>
          </p:cNvPr>
          <p:cNvSpPr>
            <a:spLocks noChangeArrowheads="1"/>
          </p:cNvSpPr>
          <p:nvPr/>
        </p:nvSpPr>
        <p:spPr bwMode="auto">
          <a:xfrm>
            <a:off x="4572000" y="4011937"/>
            <a:ext cx="1503363" cy="603250"/>
          </a:xfrm>
          <a:prstGeom prst="roundRect">
            <a:avLst>
              <a:gd name="adj" fmla="val 16667"/>
            </a:avLst>
          </a:prstGeom>
          <a:solidFill>
            <a:srgbClr val="D9E2F3"/>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gtree" panose="020B0604020202020204" charset="0"/>
                <a:ea typeface="Calibri" panose="020F0502020204030204" pitchFamily="34" charset="0"/>
                <a:cs typeface="Times New Roman" panose="02020603050405020304" pitchFamily="18" charset="0"/>
              </a:rPr>
              <a:t>Security &amp; </a:t>
            </a:r>
            <a:endParaRPr kumimoji="0" lang="en-US" altLang="en-US" sz="600" b="0" i="0" u="none" strike="noStrike" cap="none" normalizeH="0" baseline="0" dirty="0">
              <a:ln>
                <a:noFill/>
              </a:ln>
              <a:solidFill>
                <a:schemeClr val="tx1"/>
              </a:solidFill>
              <a:effectLst/>
              <a:latin typeface="Figtree" panose="020B060402020202020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gtree" panose="020B0604020202020204" charset="0"/>
                <a:ea typeface="Calibri" panose="020F0502020204030204" pitchFamily="34" charset="0"/>
                <a:cs typeface="Times New Roman" panose="02020603050405020304" pitchFamily="18" charset="0"/>
              </a:rPr>
              <a:t>Privacy</a:t>
            </a:r>
            <a:endParaRPr kumimoji="0" lang="en-US" altLang="en-US" sz="1800" b="0" i="0" u="none" strike="noStrike" cap="none" normalizeH="0" baseline="0" dirty="0">
              <a:ln>
                <a:noFill/>
              </a:ln>
              <a:solidFill>
                <a:schemeClr val="tx1"/>
              </a:solidFill>
              <a:effectLst/>
              <a:latin typeface="Figtree" panose="020B0604020202020204" charset="0"/>
            </a:endParaRPr>
          </a:p>
        </p:txBody>
      </p:sp>
      <p:sp>
        <p:nvSpPr>
          <p:cNvPr id="3" name="Rectangle: Rounded Corners 2">
            <a:extLst>
              <a:ext uri="{FF2B5EF4-FFF2-40B4-BE49-F238E27FC236}">
                <a16:creationId xmlns:a16="http://schemas.microsoft.com/office/drawing/2014/main" id="{73C53FE2-A31C-034C-55FE-1AE5F83AB0BE}"/>
              </a:ext>
            </a:extLst>
          </p:cNvPr>
          <p:cNvSpPr>
            <a:spLocks noChangeArrowheads="1"/>
          </p:cNvSpPr>
          <p:nvPr/>
        </p:nvSpPr>
        <p:spPr bwMode="auto">
          <a:xfrm>
            <a:off x="4572000" y="1428211"/>
            <a:ext cx="1503362" cy="603250"/>
          </a:xfrm>
          <a:prstGeom prst="roundRect">
            <a:avLst>
              <a:gd name="adj" fmla="val 16667"/>
            </a:avLst>
          </a:prstGeom>
          <a:solidFill>
            <a:srgbClr val="D9E2F3"/>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gtree" panose="020B0604020202020204" charset="0"/>
                <a:ea typeface="Calibri" panose="020F0502020204030204" pitchFamily="34" charset="0"/>
                <a:cs typeface="Times New Roman" panose="02020603050405020304" pitchFamily="18" charset="0"/>
              </a:rPr>
              <a:t>Demographic Information</a:t>
            </a:r>
            <a:endParaRPr kumimoji="0" lang="en-US" altLang="en-US" sz="1800" b="0" i="0" u="none" strike="noStrike" cap="none" normalizeH="0" baseline="0" dirty="0">
              <a:ln>
                <a:noFill/>
              </a:ln>
              <a:solidFill>
                <a:schemeClr val="tx1"/>
              </a:solidFill>
              <a:effectLst/>
              <a:latin typeface="Figtree" panose="020B0604020202020204" charset="0"/>
            </a:endParaRPr>
          </a:p>
        </p:txBody>
      </p:sp>
      <p:sp>
        <p:nvSpPr>
          <p:cNvPr id="4" name="AutoShape 7">
            <a:extLst>
              <a:ext uri="{FF2B5EF4-FFF2-40B4-BE49-F238E27FC236}">
                <a16:creationId xmlns:a16="http://schemas.microsoft.com/office/drawing/2014/main" id="{D71F208F-CEF0-0DF8-0750-CC6475B1B122}"/>
              </a:ext>
            </a:extLst>
          </p:cNvPr>
          <p:cNvSpPr>
            <a:spLocks noChangeArrowheads="1"/>
          </p:cNvSpPr>
          <p:nvPr/>
        </p:nvSpPr>
        <p:spPr bwMode="auto">
          <a:xfrm>
            <a:off x="4572000" y="2291283"/>
            <a:ext cx="1503363" cy="603250"/>
          </a:xfrm>
          <a:prstGeom prst="roundRect">
            <a:avLst>
              <a:gd name="adj" fmla="val 16667"/>
            </a:avLst>
          </a:prstGeom>
          <a:solidFill>
            <a:srgbClr val="D9E2F3"/>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accent1">
                    <a:lumMod val="10000"/>
                  </a:schemeClr>
                </a:solidFill>
                <a:effectLst/>
                <a:latin typeface="Figtree" panose="020B0604020202020204" charset="0"/>
                <a:ea typeface="Calibri" panose="020F0502020204030204" pitchFamily="34" charset="0"/>
                <a:cs typeface="Times New Roman" panose="02020603050405020304" pitchFamily="18" charset="0"/>
              </a:rPr>
              <a:t>Usage Trends</a:t>
            </a:r>
            <a:endParaRPr kumimoji="0" lang="en-US" altLang="en-US" sz="1800" b="0" i="0" u="none" strike="noStrike" cap="none" normalizeH="0" baseline="0" dirty="0">
              <a:ln>
                <a:noFill/>
              </a:ln>
              <a:solidFill>
                <a:schemeClr val="accent1">
                  <a:lumMod val="10000"/>
                </a:schemeClr>
              </a:solidFill>
              <a:effectLst/>
              <a:latin typeface="Figtree" panose="020B0604020202020204" charset="0"/>
            </a:endParaRPr>
          </a:p>
        </p:txBody>
      </p:sp>
      <p:sp>
        <p:nvSpPr>
          <p:cNvPr id="5" name="Arrow: Right 4">
            <a:extLst>
              <a:ext uri="{FF2B5EF4-FFF2-40B4-BE49-F238E27FC236}">
                <a16:creationId xmlns:a16="http://schemas.microsoft.com/office/drawing/2014/main" id="{BA6A9C2E-B9DA-D885-8E40-F8D8016B0471}"/>
              </a:ext>
            </a:extLst>
          </p:cNvPr>
          <p:cNvSpPr/>
          <p:nvPr/>
        </p:nvSpPr>
        <p:spPr>
          <a:xfrm rot="20182805" flipV="1">
            <a:off x="5971791" y="3337079"/>
            <a:ext cx="1037307" cy="139397"/>
          </a:xfrm>
          <a:prstGeom prst="rightArrow">
            <a:avLst>
              <a:gd name="adj1" fmla="val 41640"/>
              <a:gd name="adj2" fmla="val 50000"/>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7" name="AutoShape 6">
            <a:extLst>
              <a:ext uri="{FF2B5EF4-FFF2-40B4-BE49-F238E27FC236}">
                <a16:creationId xmlns:a16="http://schemas.microsoft.com/office/drawing/2014/main" id="{30FE1CC8-E6FE-80D4-27A9-91A8C175A5FA}"/>
              </a:ext>
            </a:extLst>
          </p:cNvPr>
          <p:cNvSpPr>
            <a:spLocks noChangeArrowheads="1"/>
          </p:cNvSpPr>
          <p:nvPr/>
        </p:nvSpPr>
        <p:spPr bwMode="auto">
          <a:xfrm>
            <a:off x="4572000" y="3133966"/>
            <a:ext cx="1503362" cy="603250"/>
          </a:xfrm>
          <a:prstGeom prst="roundRect">
            <a:avLst>
              <a:gd name="adj" fmla="val 16667"/>
            </a:avLst>
          </a:prstGeom>
          <a:solidFill>
            <a:srgbClr val="D9E2F3"/>
          </a:solidFill>
          <a:ln w="12700">
            <a:solidFill>
              <a:srgbClr val="09101D"/>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Figtree" panose="020B0604020202020204" charset="0"/>
                <a:ea typeface="Calibri" panose="020F0502020204030204" pitchFamily="34" charset="0"/>
                <a:cs typeface="Times New Roman" panose="02020603050405020304" pitchFamily="18" charset="0"/>
              </a:rPr>
              <a:t>Technical Issues &amp; Challenges</a:t>
            </a:r>
            <a:endParaRPr kumimoji="0" lang="en-US" altLang="en-US" sz="1800" b="0" i="0" u="none" strike="noStrike" cap="none" normalizeH="0" baseline="0" dirty="0">
              <a:ln>
                <a:noFill/>
              </a:ln>
              <a:solidFill>
                <a:schemeClr val="tx1"/>
              </a:solidFill>
              <a:effectLst/>
              <a:latin typeface="Figtree" panose="020B0604020202020204" charset="0"/>
            </a:endParaRPr>
          </a:p>
        </p:txBody>
      </p:sp>
    </p:spTree>
    <p:extLst>
      <p:ext uri="{BB962C8B-B14F-4D97-AF65-F5344CB8AC3E}">
        <p14:creationId xmlns:p14="http://schemas.microsoft.com/office/powerpoint/2010/main" val="1502791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2"/>
        <p:cNvGrpSpPr/>
        <p:nvPr/>
      </p:nvGrpSpPr>
      <p:grpSpPr>
        <a:xfrm>
          <a:off x="0" y="0"/>
          <a:ext cx="0" cy="0"/>
          <a:chOff x="0" y="0"/>
          <a:chExt cx="0" cy="0"/>
        </a:xfrm>
      </p:grpSpPr>
      <p:sp>
        <p:nvSpPr>
          <p:cNvPr id="773" name="Google Shape;773;p44"/>
          <p:cNvSpPr txBox="1">
            <a:spLocks noGrp="1"/>
          </p:cNvSpPr>
          <p:nvPr>
            <p:ph type="title"/>
          </p:nvPr>
        </p:nvSpPr>
        <p:spPr>
          <a:xfrm>
            <a:off x="720000" y="365961"/>
            <a:ext cx="7704000" cy="572700"/>
          </a:xfrm>
          <a:prstGeom prst="rect">
            <a:avLst/>
          </a:prstGeom>
        </p:spPr>
        <p:txBody>
          <a:bodyPr spcFirstLastPara="1" wrap="square" lIns="91425" tIns="91425" rIns="91425" bIns="91425" anchor="t" anchorCtr="0">
            <a:noAutofit/>
          </a:bodyPr>
          <a:lstStyle/>
          <a:p>
            <a:pPr algn="l"/>
            <a:r>
              <a:rPr lang="en-US" dirty="0"/>
              <a:t>Methodology</a:t>
            </a:r>
          </a:p>
        </p:txBody>
      </p:sp>
      <p:sp>
        <p:nvSpPr>
          <p:cNvPr id="776" name="Google Shape;776;p44"/>
          <p:cNvSpPr txBox="1">
            <a:spLocks noGrp="1"/>
          </p:cNvSpPr>
          <p:nvPr>
            <p:ph type="subTitle" idx="3"/>
          </p:nvPr>
        </p:nvSpPr>
        <p:spPr>
          <a:xfrm>
            <a:off x="574530" y="1150662"/>
            <a:ext cx="3837449" cy="407675"/>
          </a:xfrm>
          <a:prstGeom prst="rect">
            <a:avLst/>
          </a:prstGeom>
        </p:spPr>
        <p:txBody>
          <a:bodyPr spcFirstLastPara="1" wrap="square" lIns="91425" tIns="91425" rIns="91425" bIns="91425" anchor="b" anchorCtr="0">
            <a:noAutofit/>
          </a:bodyPr>
          <a:lstStyle/>
          <a:p>
            <a:r>
              <a:rPr lang="en-US" sz="2000" b="1" dirty="0">
                <a:latin typeface="Segoe UI" panose="020B0502040204020203" pitchFamily="34" charset="0"/>
              </a:rPr>
              <a:t>Sampling &amp; Data Collection</a:t>
            </a:r>
          </a:p>
        </p:txBody>
      </p:sp>
      <p:sp>
        <p:nvSpPr>
          <p:cNvPr id="3" name="Subtitle 2">
            <a:extLst>
              <a:ext uri="{FF2B5EF4-FFF2-40B4-BE49-F238E27FC236}">
                <a16:creationId xmlns:a16="http://schemas.microsoft.com/office/drawing/2014/main" id="{95FCCC4A-488F-C70E-4C03-81D7B4163BC1}"/>
              </a:ext>
            </a:extLst>
          </p:cNvPr>
          <p:cNvSpPr>
            <a:spLocks noGrp="1"/>
          </p:cNvSpPr>
          <p:nvPr>
            <p:ph type="subTitle" idx="2"/>
          </p:nvPr>
        </p:nvSpPr>
        <p:spPr>
          <a:xfrm>
            <a:off x="810740" y="1598935"/>
            <a:ext cx="7891300" cy="3727445"/>
          </a:xfrm>
        </p:spPr>
        <p:txBody>
          <a:bodyPr/>
          <a:lstStyle/>
          <a:p>
            <a:pPr marL="285750" indent="-285750">
              <a:lnSpc>
                <a:spcPct val="150000"/>
              </a:lnSpc>
              <a:buFont typeface="Wingdings" panose="05000000000000000000" pitchFamily="2" charset="2"/>
              <a:buChar char="Ø"/>
            </a:pPr>
            <a:r>
              <a:rPr lang="en-US" sz="1600" b="1" dirty="0">
                <a:solidFill>
                  <a:schemeClr val="bg2">
                    <a:lumMod val="50000"/>
                  </a:schemeClr>
                </a:solidFill>
                <a:cs typeface="Segoe UI" panose="020B0502040204020203" pitchFamily="34" charset="0"/>
              </a:rPr>
              <a:t>Target Population</a:t>
            </a:r>
          </a:p>
          <a:p>
            <a:pPr>
              <a:lnSpc>
                <a:spcPct val="150000"/>
              </a:lnSpc>
            </a:pPr>
            <a:r>
              <a:rPr lang="en-US" sz="1400" dirty="0">
                <a:solidFill>
                  <a:schemeClr val="bg2">
                    <a:lumMod val="50000"/>
                  </a:schemeClr>
                </a:solidFill>
                <a:cs typeface="Segoe UI" panose="020B0502040204020203" pitchFamily="34" charset="0"/>
              </a:rPr>
              <a:t>       Undergraduate students currently enrolled at the National Institute of Business Management (NIBM) who are actively using the Learning Management System (LMS) as part of their academic routine.</a:t>
            </a:r>
          </a:p>
          <a:p>
            <a:pPr>
              <a:lnSpc>
                <a:spcPct val="150000"/>
              </a:lnSpc>
            </a:pPr>
            <a:endParaRPr lang="en-US" sz="1400" dirty="0">
              <a:solidFill>
                <a:schemeClr val="bg2">
                  <a:lumMod val="50000"/>
                </a:schemeClr>
              </a:solidFill>
              <a:cs typeface="Segoe UI" panose="020B0502040204020203" pitchFamily="34" charset="0"/>
            </a:endParaRPr>
          </a:p>
          <a:p>
            <a:pPr marL="285750" indent="-285750">
              <a:lnSpc>
                <a:spcPct val="150000"/>
              </a:lnSpc>
              <a:buFont typeface="Wingdings" panose="05000000000000000000" pitchFamily="2" charset="2"/>
              <a:buChar char="Ø"/>
            </a:pPr>
            <a:r>
              <a:rPr lang="en-US" sz="1600" b="1" dirty="0">
                <a:solidFill>
                  <a:schemeClr val="bg2">
                    <a:lumMod val="50000"/>
                  </a:schemeClr>
                </a:solidFill>
                <a:cs typeface="Segoe UI" panose="020B0502040204020203" pitchFamily="34" charset="0"/>
              </a:rPr>
              <a:t>Sampling Technique</a:t>
            </a:r>
          </a:p>
          <a:p>
            <a:pPr>
              <a:lnSpc>
                <a:spcPct val="150000"/>
              </a:lnSpc>
            </a:pPr>
            <a:r>
              <a:rPr lang="en-US" sz="1400" dirty="0">
                <a:solidFill>
                  <a:schemeClr val="bg2">
                    <a:lumMod val="50000"/>
                  </a:schemeClr>
                </a:solidFill>
                <a:cs typeface="Segoe UI" panose="020B0502040204020203" pitchFamily="34" charset="0"/>
              </a:rPr>
              <a:t>       Stratified sampling method is used to collect data from students at the National Institute of Business Management (NIBM). This technique was chosen to ensure that the sample accurately represents different segments of the student population.</a:t>
            </a:r>
          </a:p>
          <a:p>
            <a:endParaRPr lang="en-US" sz="1400" dirty="0">
              <a:solidFill>
                <a:schemeClr val="bg2">
                  <a:lumMod val="50000"/>
                </a:schemeClr>
              </a:solidFill>
              <a:cs typeface="Segoe UI" panose="020B0502040204020203" pitchFamily="34" charset="0"/>
            </a:endParaRPr>
          </a:p>
          <a:p>
            <a:endParaRPr lang="en-US" sz="1400" dirty="0">
              <a:solidFill>
                <a:schemeClr val="bg2">
                  <a:lumMod val="50000"/>
                </a:schemeClr>
              </a:solidFill>
              <a:cs typeface="Segoe UI" panose="020B0502040204020203" pitchFamily="34" charset="0"/>
            </a:endParaRPr>
          </a:p>
          <a:p>
            <a:endParaRPr lang="en-US" sz="1400" dirty="0">
              <a:solidFill>
                <a:schemeClr val="bg2">
                  <a:lumMod val="50000"/>
                </a:schemeClr>
              </a:solidFill>
              <a:cs typeface="Segoe UI" panose="020B0502040204020203" pitchFamily="34" charset="0"/>
            </a:endParaRPr>
          </a:p>
          <a:p>
            <a:endParaRPr lang="en-US" dirty="0">
              <a:solidFill>
                <a:schemeClr val="bg2">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2">
          <a:extLst>
            <a:ext uri="{FF2B5EF4-FFF2-40B4-BE49-F238E27FC236}">
              <a16:creationId xmlns:a16="http://schemas.microsoft.com/office/drawing/2014/main" id="{B5E17993-6AFC-E925-770F-728BF4599C91}"/>
            </a:ext>
          </a:extLst>
        </p:cNvPr>
        <p:cNvGrpSpPr/>
        <p:nvPr/>
      </p:nvGrpSpPr>
      <p:grpSpPr>
        <a:xfrm>
          <a:off x="0" y="0"/>
          <a:ext cx="0" cy="0"/>
          <a:chOff x="0" y="0"/>
          <a:chExt cx="0" cy="0"/>
        </a:xfrm>
      </p:grpSpPr>
      <p:sp>
        <p:nvSpPr>
          <p:cNvPr id="773" name="Google Shape;773;p44">
            <a:extLst>
              <a:ext uri="{FF2B5EF4-FFF2-40B4-BE49-F238E27FC236}">
                <a16:creationId xmlns:a16="http://schemas.microsoft.com/office/drawing/2014/main" id="{8DF52AC4-523A-6B57-CCB0-F5EC27FE181D}"/>
              </a:ext>
            </a:extLst>
          </p:cNvPr>
          <p:cNvSpPr txBox="1">
            <a:spLocks noGrp="1"/>
          </p:cNvSpPr>
          <p:nvPr>
            <p:ph type="title"/>
          </p:nvPr>
        </p:nvSpPr>
        <p:spPr>
          <a:xfrm>
            <a:off x="720000" y="365961"/>
            <a:ext cx="7704000" cy="572700"/>
          </a:xfrm>
          <a:prstGeom prst="rect">
            <a:avLst/>
          </a:prstGeom>
        </p:spPr>
        <p:txBody>
          <a:bodyPr spcFirstLastPara="1" wrap="square" lIns="91425" tIns="91425" rIns="91425" bIns="91425" anchor="t" anchorCtr="0">
            <a:noAutofit/>
          </a:bodyPr>
          <a:lstStyle/>
          <a:p>
            <a:pPr algn="l"/>
            <a:r>
              <a:rPr lang="en-US" dirty="0"/>
              <a:t>Methodology</a:t>
            </a:r>
          </a:p>
        </p:txBody>
      </p:sp>
      <p:sp>
        <p:nvSpPr>
          <p:cNvPr id="776" name="Google Shape;776;p44">
            <a:extLst>
              <a:ext uri="{FF2B5EF4-FFF2-40B4-BE49-F238E27FC236}">
                <a16:creationId xmlns:a16="http://schemas.microsoft.com/office/drawing/2014/main" id="{CD09F82F-EF23-EB8E-115F-866CA35A6596}"/>
              </a:ext>
            </a:extLst>
          </p:cNvPr>
          <p:cNvSpPr txBox="1">
            <a:spLocks noGrp="1"/>
          </p:cNvSpPr>
          <p:nvPr>
            <p:ph type="subTitle" idx="3"/>
          </p:nvPr>
        </p:nvSpPr>
        <p:spPr>
          <a:xfrm>
            <a:off x="574530" y="1150662"/>
            <a:ext cx="3837449" cy="407675"/>
          </a:xfrm>
          <a:prstGeom prst="rect">
            <a:avLst/>
          </a:prstGeom>
        </p:spPr>
        <p:txBody>
          <a:bodyPr spcFirstLastPara="1" wrap="square" lIns="91425" tIns="91425" rIns="91425" bIns="91425" anchor="b" anchorCtr="0">
            <a:noAutofit/>
          </a:bodyPr>
          <a:lstStyle/>
          <a:p>
            <a:r>
              <a:rPr lang="en-US" sz="2000" b="1" dirty="0">
                <a:latin typeface="Segoe UI" panose="020B0502040204020203" pitchFamily="34" charset="0"/>
              </a:rPr>
              <a:t>Sampling &amp; Data Collection</a:t>
            </a:r>
          </a:p>
        </p:txBody>
      </p:sp>
      <p:sp>
        <p:nvSpPr>
          <p:cNvPr id="3" name="Subtitle 2">
            <a:extLst>
              <a:ext uri="{FF2B5EF4-FFF2-40B4-BE49-F238E27FC236}">
                <a16:creationId xmlns:a16="http://schemas.microsoft.com/office/drawing/2014/main" id="{91E38B10-9E84-5A2F-FB93-DBE0AE3167E0}"/>
              </a:ext>
            </a:extLst>
          </p:cNvPr>
          <p:cNvSpPr>
            <a:spLocks noGrp="1"/>
          </p:cNvSpPr>
          <p:nvPr>
            <p:ph type="subTitle" idx="2"/>
          </p:nvPr>
        </p:nvSpPr>
        <p:spPr>
          <a:xfrm>
            <a:off x="810740" y="1598935"/>
            <a:ext cx="6992140" cy="3727445"/>
          </a:xfrm>
        </p:spPr>
        <p:txBody>
          <a:bodyPr/>
          <a:lstStyle/>
          <a:p>
            <a:pPr marL="285750" indent="-285750">
              <a:lnSpc>
                <a:spcPct val="150000"/>
              </a:lnSpc>
              <a:buFont typeface="Wingdings" panose="05000000000000000000" pitchFamily="2" charset="2"/>
              <a:buChar char="Ø"/>
            </a:pPr>
            <a:r>
              <a:rPr lang="en-US" sz="1600" b="1" dirty="0">
                <a:solidFill>
                  <a:schemeClr val="bg2">
                    <a:lumMod val="50000"/>
                  </a:schemeClr>
                </a:solidFill>
                <a:cs typeface="Segoe UI" panose="020B0502040204020203" pitchFamily="34" charset="0"/>
              </a:rPr>
              <a:t>Sample Size</a:t>
            </a:r>
          </a:p>
          <a:p>
            <a:pPr>
              <a:lnSpc>
                <a:spcPct val="150000"/>
              </a:lnSpc>
            </a:pPr>
            <a:r>
              <a:rPr lang="en-US" sz="1400" dirty="0">
                <a:solidFill>
                  <a:schemeClr val="bg2">
                    <a:lumMod val="50000"/>
                  </a:schemeClr>
                </a:solidFill>
                <a:cs typeface="Segoe UI" panose="020B0502040204020203" pitchFamily="34" charset="0"/>
              </a:rPr>
              <a:t>       40 NIBM Students</a:t>
            </a:r>
            <a:endParaRPr lang="en-US" dirty="0">
              <a:solidFill>
                <a:schemeClr val="bg2">
                  <a:lumMod val="50000"/>
                </a:schemeClr>
              </a:solidFill>
              <a:cs typeface="Segoe UI" panose="020B0502040204020203" pitchFamily="34" charset="0"/>
            </a:endParaRPr>
          </a:p>
          <a:p>
            <a:pPr>
              <a:lnSpc>
                <a:spcPct val="150000"/>
              </a:lnSpc>
            </a:pPr>
            <a:endParaRPr lang="en-US" sz="1400" dirty="0">
              <a:solidFill>
                <a:schemeClr val="bg2">
                  <a:lumMod val="50000"/>
                </a:schemeClr>
              </a:solidFill>
              <a:cs typeface="Segoe UI" panose="020B0502040204020203" pitchFamily="34" charset="0"/>
            </a:endParaRPr>
          </a:p>
          <a:p>
            <a:pPr marL="285750" indent="-285750">
              <a:lnSpc>
                <a:spcPct val="150000"/>
              </a:lnSpc>
              <a:buFont typeface="Wingdings" panose="05000000000000000000" pitchFamily="2" charset="2"/>
              <a:buChar char="Ø"/>
            </a:pPr>
            <a:r>
              <a:rPr lang="en-US" sz="1600" b="1" dirty="0">
                <a:solidFill>
                  <a:schemeClr val="bg2">
                    <a:lumMod val="50000"/>
                  </a:schemeClr>
                </a:solidFill>
                <a:cs typeface="Segoe UI" panose="020B0502040204020203" pitchFamily="34" charset="0"/>
              </a:rPr>
              <a:t>Data Collection</a:t>
            </a:r>
          </a:p>
          <a:p>
            <a:pPr>
              <a:lnSpc>
                <a:spcPct val="150000"/>
              </a:lnSpc>
            </a:pPr>
            <a:r>
              <a:rPr lang="en-US" dirty="0">
                <a:solidFill>
                  <a:schemeClr val="bg2">
                    <a:lumMod val="50000"/>
                  </a:schemeClr>
                </a:solidFill>
                <a:cs typeface="Segoe UI" panose="020B0502040204020203" pitchFamily="34" charset="0"/>
              </a:rPr>
              <a:t>      Q</a:t>
            </a:r>
            <a:r>
              <a:rPr lang="en-US" sz="1400" dirty="0">
                <a:solidFill>
                  <a:schemeClr val="bg2">
                    <a:lumMod val="50000"/>
                  </a:schemeClr>
                </a:solidFill>
                <a:cs typeface="Segoe UI" panose="020B0502040204020203" pitchFamily="34" charset="0"/>
              </a:rPr>
              <a:t>uestionnaire survey administered manually to undergraduate students at </a:t>
            </a:r>
            <a:endParaRPr lang="en-US" dirty="0">
              <a:solidFill>
                <a:schemeClr val="bg2">
                  <a:lumMod val="50000"/>
                </a:schemeClr>
              </a:solidFill>
              <a:cs typeface="Segoe UI" panose="020B0502040204020203" pitchFamily="34" charset="0"/>
            </a:endParaRPr>
          </a:p>
          <a:p>
            <a:pPr>
              <a:lnSpc>
                <a:spcPct val="150000"/>
              </a:lnSpc>
            </a:pPr>
            <a:r>
              <a:rPr lang="en-US" sz="1400" dirty="0">
                <a:solidFill>
                  <a:schemeClr val="bg2">
                    <a:lumMod val="50000"/>
                  </a:schemeClr>
                </a:solidFill>
                <a:cs typeface="Segoe UI" panose="020B0502040204020203" pitchFamily="34" charset="0"/>
              </a:rPr>
              <a:t>      NIBM</a:t>
            </a:r>
          </a:p>
          <a:p>
            <a:endParaRPr lang="en-US" sz="1400" dirty="0">
              <a:solidFill>
                <a:schemeClr val="bg2">
                  <a:lumMod val="50000"/>
                </a:schemeClr>
              </a:solidFill>
              <a:cs typeface="Segoe UI" panose="020B0502040204020203" pitchFamily="34" charset="0"/>
            </a:endParaRPr>
          </a:p>
          <a:p>
            <a:endParaRPr lang="en-US" sz="1400" dirty="0">
              <a:solidFill>
                <a:schemeClr val="bg2">
                  <a:lumMod val="50000"/>
                </a:schemeClr>
              </a:solidFill>
              <a:cs typeface="Segoe UI" panose="020B0502040204020203" pitchFamily="34" charset="0"/>
            </a:endParaRPr>
          </a:p>
          <a:p>
            <a:endParaRPr lang="en-US" sz="1400" dirty="0">
              <a:solidFill>
                <a:schemeClr val="bg2">
                  <a:lumMod val="50000"/>
                </a:schemeClr>
              </a:solidFill>
              <a:cs typeface="Segoe UI" panose="020B0502040204020203" pitchFamily="34" charset="0"/>
            </a:endParaRPr>
          </a:p>
          <a:p>
            <a:endParaRPr lang="en-US" dirty="0">
              <a:solidFill>
                <a:schemeClr val="bg2">
                  <a:lumMod val="50000"/>
                </a:schemeClr>
              </a:solidFill>
            </a:endParaRPr>
          </a:p>
        </p:txBody>
      </p:sp>
    </p:spTree>
    <p:extLst>
      <p:ext uri="{BB962C8B-B14F-4D97-AF65-F5344CB8AC3E}">
        <p14:creationId xmlns:p14="http://schemas.microsoft.com/office/powerpoint/2010/main" val="1458964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2">
          <a:extLst>
            <a:ext uri="{FF2B5EF4-FFF2-40B4-BE49-F238E27FC236}">
              <a16:creationId xmlns:a16="http://schemas.microsoft.com/office/drawing/2014/main" id="{AED3E6B0-8EA1-CF4F-FAA0-E1F3C3FBC635}"/>
            </a:ext>
          </a:extLst>
        </p:cNvPr>
        <p:cNvGrpSpPr/>
        <p:nvPr/>
      </p:nvGrpSpPr>
      <p:grpSpPr>
        <a:xfrm>
          <a:off x="0" y="0"/>
          <a:ext cx="0" cy="0"/>
          <a:chOff x="0" y="0"/>
          <a:chExt cx="0" cy="0"/>
        </a:xfrm>
      </p:grpSpPr>
      <p:sp>
        <p:nvSpPr>
          <p:cNvPr id="773" name="Google Shape;773;p44">
            <a:extLst>
              <a:ext uri="{FF2B5EF4-FFF2-40B4-BE49-F238E27FC236}">
                <a16:creationId xmlns:a16="http://schemas.microsoft.com/office/drawing/2014/main" id="{29D550FA-D72E-9E56-269C-5B81BD7F86BF}"/>
              </a:ext>
            </a:extLst>
          </p:cNvPr>
          <p:cNvSpPr txBox="1">
            <a:spLocks noGrp="1"/>
          </p:cNvSpPr>
          <p:nvPr>
            <p:ph type="title"/>
          </p:nvPr>
        </p:nvSpPr>
        <p:spPr>
          <a:xfrm>
            <a:off x="720000" y="365961"/>
            <a:ext cx="7704000" cy="572700"/>
          </a:xfrm>
          <a:prstGeom prst="rect">
            <a:avLst/>
          </a:prstGeom>
        </p:spPr>
        <p:txBody>
          <a:bodyPr spcFirstLastPara="1" wrap="square" lIns="91425" tIns="91425" rIns="91425" bIns="91425" anchor="t" anchorCtr="0">
            <a:noAutofit/>
          </a:bodyPr>
          <a:lstStyle/>
          <a:p>
            <a:pPr algn="l"/>
            <a:r>
              <a:rPr lang="en-US" dirty="0"/>
              <a:t>Methodology</a:t>
            </a:r>
          </a:p>
        </p:txBody>
      </p:sp>
      <p:sp>
        <p:nvSpPr>
          <p:cNvPr id="776" name="Google Shape;776;p44">
            <a:extLst>
              <a:ext uri="{FF2B5EF4-FFF2-40B4-BE49-F238E27FC236}">
                <a16:creationId xmlns:a16="http://schemas.microsoft.com/office/drawing/2014/main" id="{F466FAE6-4521-B91D-9FB1-24C7D16A5120}"/>
              </a:ext>
            </a:extLst>
          </p:cNvPr>
          <p:cNvSpPr txBox="1">
            <a:spLocks noGrp="1"/>
          </p:cNvSpPr>
          <p:nvPr>
            <p:ph type="subTitle" idx="3"/>
          </p:nvPr>
        </p:nvSpPr>
        <p:spPr>
          <a:xfrm>
            <a:off x="574530" y="1150662"/>
            <a:ext cx="3837449" cy="407675"/>
          </a:xfrm>
          <a:prstGeom prst="rect">
            <a:avLst/>
          </a:prstGeom>
        </p:spPr>
        <p:txBody>
          <a:bodyPr spcFirstLastPara="1" wrap="square" lIns="91425" tIns="91425" rIns="91425" bIns="91425" anchor="b" anchorCtr="0">
            <a:noAutofit/>
          </a:bodyPr>
          <a:lstStyle/>
          <a:p>
            <a:r>
              <a:rPr lang="en-US" sz="2000" b="1" dirty="0">
                <a:latin typeface="Segoe UI" panose="020B0502040204020203" pitchFamily="34" charset="0"/>
              </a:rPr>
              <a:t>Statistical Methods</a:t>
            </a:r>
          </a:p>
        </p:txBody>
      </p:sp>
      <p:sp>
        <p:nvSpPr>
          <p:cNvPr id="3" name="Subtitle 2">
            <a:extLst>
              <a:ext uri="{FF2B5EF4-FFF2-40B4-BE49-F238E27FC236}">
                <a16:creationId xmlns:a16="http://schemas.microsoft.com/office/drawing/2014/main" id="{C6CE25B5-495C-51CB-948F-E1F7BDB57D6A}"/>
              </a:ext>
            </a:extLst>
          </p:cNvPr>
          <p:cNvSpPr>
            <a:spLocks noGrp="1"/>
          </p:cNvSpPr>
          <p:nvPr>
            <p:ph type="subTitle" idx="2"/>
          </p:nvPr>
        </p:nvSpPr>
        <p:spPr>
          <a:xfrm>
            <a:off x="810740" y="1598935"/>
            <a:ext cx="6992140" cy="3727445"/>
          </a:xfrm>
        </p:spPr>
        <p:txBody>
          <a:bodyPr/>
          <a:lstStyle/>
          <a:p>
            <a:pPr marL="285750" indent="-285750">
              <a:lnSpc>
                <a:spcPct val="200000"/>
              </a:lnSpc>
              <a:buFont typeface="Wingdings" panose="05000000000000000000" pitchFamily="2" charset="2"/>
              <a:buChar char="Ø"/>
            </a:pPr>
            <a:r>
              <a:rPr lang="en-US" sz="1600" dirty="0">
                <a:solidFill>
                  <a:schemeClr val="bg2">
                    <a:lumMod val="50000"/>
                  </a:schemeClr>
                </a:solidFill>
                <a:cs typeface="Segoe UI" panose="020B0502040204020203" pitchFamily="34" charset="0"/>
              </a:rPr>
              <a:t>Descriptive Statistics</a:t>
            </a:r>
          </a:p>
          <a:p>
            <a:pPr marL="285750" indent="-285750">
              <a:lnSpc>
                <a:spcPct val="200000"/>
              </a:lnSpc>
              <a:buFont typeface="Wingdings" panose="05000000000000000000" pitchFamily="2" charset="2"/>
              <a:buChar char="Ø"/>
            </a:pPr>
            <a:r>
              <a:rPr lang="en-US" sz="1600" dirty="0">
                <a:solidFill>
                  <a:schemeClr val="bg2">
                    <a:lumMod val="50000"/>
                  </a:schemeClr>
                </a:solidFill>
                <a:cs typeface="Segoe UI" panose="020B0502040204020203" pitchFamily="34" charset="0"/>
              </a:rPr>
              <a:t>Correlation Analysis </a:t>
            </a:r>
          </a:p>
          <a:p>
            <a:pPr marL="285750" indent="-285750">
              <a:lnSpc>
                <a:spcPct val="200000"/>
              </a:lnSpc>
              <a:buFont typeface="Wingdings" panose="05000000000000000000" pitchFamily="2" charset="2"/>
              <a:buChar char="Ø"/>
            </a:pPr>
            <a:r>
              <a:rPr lang="en-US" sz="1600" dirty="0">
                <a:solidFill>
                  <a:schemeClr val="bg2">
                    <a:lumMod val="50000"/>
                  </a:schemeClr>
                </a:solidFill>
                <a:cs typeface="Segoe UI" panose="020B0502040204020203" pitchFamily="34" charset="0"/>
              </a:rPr>
              <a:t>Regression Analysis</a:t>
            </a:r>
          </a:p>
          <a:p>
            <a:pPr marL="285750" indent="-285750">
              <a:lnSpc>
                <a:spcPct val="200000"/>
              </a:lnSpc>
              <a:buFont typeface="Wingdings" panose="05000000000000000000" pitchFamily="2" charset="2"/>
              <a:buChar char="Ø"/>
            </a:pPr>
            <a:r>
              <a:rPr lang="en-US" sz="1600" dirty="0">
                <a:solidFill>
                  <a:schemeClr val="bg2">
                    <a:lumMod val="50000"/>
                  </a:schemeClr>
                </a:solidFill>
                <a:cs typeface="Segoe UI" panose="020B0502040204020203" pitchFamily="34" charset="0"/>
              </a:rPr>
              <a:t>T-test</a:t>
            </a:r>
            <a:endParaRPr lang="en-US" sz="1200" dirty="0">
              <a:solidFill>
                <a:schemeClr val="bg2">
                  <a:lumMod val="50000"/>
                </a:schemeClr>
              </a:solidFill>
              <a:cs typeface="Segoe UI" panose="020B0502040204020203" pitchFamily="34" charset="0"/>
            </a:endParaRPr>
          </a:p>
        </p:txBody>
      </p:sp>
      <p:grpSp>
        <p:nvGrpSpPr>
          <p:cNvPr id="2" name="Google Shape;1557;p71">
            <a:extLst>
              <a:ext uri="{FF2B5EF4-FFF2-40B4-BE49-F238E27FC236}">
                <a16:creationId xmlns:a16="http://schemas.microsoft.com/office/drawing/2014/main" id="{1A4CAB9E-0252-55A2-BD5A-6B96B027C763}"/>
              </a:ext>
            </a:extLst>
          </p:cNvPr>
          <p:cNvGrpSpPr/>
          <p:nvPr/>
        </p:nvGrpSpPr>
        <p:grpSpPr>
          <a:xfrm>
            <a:off x="5650522" y="1354499"/>
            <a:ext cx="2422769" cy="2303101"/>
            <a:chOff x="1878875" y="2221625"/>
            <a:chExt cx="1093225" cy="828200"/>
          </a:xfrm>
        </p:grpSpPr>
        <p:sp>
          <p:nvSpPr>
            <p:cNvPr id="4" name="Google Shape;1558;p71">
              <a:extLst>
                <a:ext uri="{FF2B5EF4-FFF2-40B4-BE49-F238E27FC236}">
                  <a16:creationId xmlns:a16="http://schemas.microsoft.com/office/drawing/2014/main" id="{23A608E1-2AA6-5B65-2641-3F9D975BA8EF}"/>
                </a:ext>
              </a:extLst>
            </p:cNvPr>
            <p:cNvSpPr/>
            <p:nvPr/>
          </p:nvSpPr>
          <p:spPr>
            <a:xfrm>
              <a:off x="1919025" y="2625400"/>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559;p71">
              <a:extLst>
                <a:ext uri="{FF2B5EF4-FFF2-40B4-BE49-F238E27FC236}">
                  <a16:creationId xmlns:a16="http://schemas.microsoft.com/office/drawing/2014/main" id="{F1AA2E82-94BF-C8B7-A8D5-3189A15E31D4}"/>
                </a:ext>
              </a:extLst>
            </p:cNvPr>
            <p:cNvSpPr/>
            <p:nvPr/>
          </p:nvSpPr>
          <p:spPr>
            <a:xfrm>
              <a:off x="1919025" y="2549400"/>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60;p71">
              <a:extLst>
                <a:ext uri="{FF2B5EF4-FFF2-40B4-BE49-F238E27FC236}">
                  <a16:creationId xmlns:a16="http://schemas.microsoft.com/office/drawing/2014/main" id="{DFB50BF8-203B-5AF4-90A9-FC83881A8A08}"/>
                </a:ext>
              </a:extLst>
            </p:cNvPr>
            <p:cNvSpPr/>
            <p:nvPr/>
          </p:nvSpPr>
          <p:spPr>
            <a:xfrm>
              <a:off x="1919025" y="247300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61;p71">
              <a:extLst>
                <a:ext uri="{FF2B5EF4-FFF2-40B4-BE49-F238E27FC236}">
                  <a16:creationId xmlns:a16="http://schemas.microsoft.com/office/drawing/2014/main" id="{42362D7B-01F7-A7E3-D7CB-F08BE38872E9}"/>
                </a:ext>
              </a:extLst>
            </p:cNvPr>
            <p:cNvSpPr/>
            <p:nvPr/>
          </p:nvSpPr>
          <p:spPr>
            <a:xfrm>
              <a:off x="1919025" y="239700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62;p71">
              <a:extLst>
                <a:ext uri="{FF2B5EF4-FFF2-40B4-BE49-F238E27FC236}">
                  <a16:creationId xmlns:a16="http://schemas.microsoft.com/office/drawing/2014/main" id="{612E2D2A-813E-8512-18E8-086EEDFED9DC}"/>
                </a:ext>
              </a:extLst>
            </p:cNvPr>
            <p:cNvSpPr/>
            <p:nvPr/>
          </p:nvSpPr>
          <p:spPr>
            <a:xfrm>
              <a:off x="1919025" y="2320625"/>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63;p71">
              <a:extLst>
                <a:ext uri="{FF2B5EF4-FFF2-40B4-BE49-F238E27FC236}">
                  <a16:creationId xmlns:a16="http://schemas.microsoft.com/office/drawing/2014/main" id="{7ADA5DD6-CA29-9317-A1B4-7CEDB8CFB577}"/>
                </a:ext>
              </a:extLst>
            </p:cNvPr>
            <p:cNvSpPr/>
            <p:nvPr/>
          </p:nvSpPr>
          <p:spPr>
            <a:xfrm>
              <a:off x="1919025" y="293015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64;p71">
              <a:extLst>
                <a:ext uri="{FF2B5EF4-FFF2-40B4-BE49-F238E27FC236}">
                  <a16:creationId xmlns:a16="http://schemas.microsoft.com/office/drawing/2014/main" id="{CB408424-5AF3-15FC-DB0B-C396E6B2252E}"/>
                </a:ext>
              </a:extLst>
            </p:cNvPr>
            <p:cNvSpPr/>
            <p:nvPr/>
          </p:nvSpPr>
          <p:spPr>
            <a:xfrm>
              <a:off x="1919025" y="2854150"/>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65;p71">
              <a:extLst>
                <a:ext uri="{FF2B5EF4-FFF2-40B4-BE49-F238E27FC236}">
                  <a16:creationId xmlns:a16="http://schemas.microsoft.com/office/drawing/2014/main" id="{2AD13734-91B0-81D1-95F0-8D2DDAD01B62}"/>
                </a:ext>
              </a:extLst>
            </p:cNvPr>
            <p:cNvSpPr/>
            <p:nvPr/>
          </p:nvSpPr>
          <p:spPr>
            <a:xfrm>
              <a:off x="1919025" y="3006550"/>
              <a:ext cx="1053075" cy="25"/>
            </a:xfrm>
            <a:custGeom>
              <a:avLst/>
              <a:gdLst/>
              <a:ahLst/>
              <a:cxnLst/>
              <a:rect l="l" t="t" r="r" b="b"/>
              <a:pathLst>
                <a:path w="42123" h="1" fill="none" extrusionOk="0">
                  <a:moveTo>
                    <a:pt x="42122" y="0"/>
                  </a:moveTo>
                  <a:lnTo>
                    <a:pt x="0" y="0"/>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66;p71">
              <a:extLst>
                <a:ext uri="{FF2B5EF4-FFF2-40B4-BE49-F238E27FC236}">
                  <a16:creationId xmlns:a16="http://schemas.microsoft.com/office/drawing/2014/main" id="{722425F1-941F-54F0-DCCA-D0493F8018D8}"/>
                </a:ext>
              </a:extLst>
            </p:cNvPr>
            <p:cNvSpPr/>
            <p:nvPr/>
          </p:nvSpPr>
          <p:spPr>
            <a:xfrm>
              <a:off x="1919025" y="2777775"/>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67;p71">
              <a:extLst>
                <a:ext uri="{FF2B5EF4-FFF2-40B4-BE49-F238E27FC236}">
                  <a16:creationId xmlns:a16="http://schemas.microsoft.com/office/drawing/2014/main" id="{826FC1ED-BCAC-23B4-B881-6B502A55DB50}"/>
                </a:ext>
              </a:extLst>
            </p:cNvPr>
            <p:cNvSpPr/>
            <p:nvPr/>
          </p:nvSpPr>
          <p:spPr>
            <a:xfrm>
              <a:off x="1919025" y="2701775"/>
              <a:ext cx="1053075" cy="25"/>
            </a:xfrm>
            <a:custGeom>
              <a:avLst/>
              <a:gdLst/>
              <a:ahLst/>
              <a:cxnLst/>
              <a:rect l="l" t="t" r="r" b="b"/>
              <a:pathLst>
                <a:path w="42123" h="1" fill="none" extrusionOk="0">
                  <a:moveTo>
                    <a:pt x="42122" y="1"/>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68;p71">
              <a:extLst>
                <a:ext uri="{FF2B5EF4-FFF2-40B4-BE49-F238E27FC236}">
                  <a16:creationId xmlns:a16="http://schemas.microsoft.com/office/drawing/2014/main" id="{56F977D6-ADA2-FEAA-0011-CE35514BF4B7}"/>
                </a:ext>
              </a:extLst>
            </p:cNvPr>
            <p:cNvSpPr/>
            <p:nvPr/>
          </p:nvSpPr>
          <p:spPr>
            <a:xfrm>
              <a:off x="199502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69;p71">
              <a:extLst>
                <a:ext uri="{FF2B5EF4-FFF2-40B4-BE49-F238E27FC236}">
                  <a16:creationId xmlns:a16="http://schemas.microsoft.com/office/drawing/2014/main" id="{1B18079A-7784-46E7-F0EA-F0B07A241171}"/>
                </a:ext>
              </a:extLst>
            </p:cNvPr>
            <p:cNvSpPr/>
            <p:nvPr/>
          </p:nvSpPr>
          <p:spPr>
            <a:xfrm>
              <a:off x="2071400"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70;p71">
              <a:extLst>
                <a:ext uri="{FF2B5EF4-FFF2-40B4-BE49-F238E27FC236}">
                  <a16:creationId xmlns:a16="http://schemas.microsoft.com/office/drawing/2014/main" id="{8E82DFBA-6EEE-4EDD-6BEF-8A128C717DAA}"/>
                </a:ext>
              </a:extLst>
            </p:cNvPr>
            <p:cNvSpPr/>
            <p:nvPr/>
          </p:nvSpPr>
          <p:spPr>
            <a:xfrm>
              <a:off x="2147400"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71;p71">
              <a:extLst>
                <a:ext uri="{FF2B5EF4-FFF2-40B4-BE49-F238E27FC236}">
                  <a16:creationId xmlns:a16="http://schemas.microsoft.com/office/drawing/2014/main" id="{C2C96F1D-2D79-0890-38F9-171C710E1683}"/>
                </a:ext>
              </a:extLst>
            </p:cNvPr>
            <p:cNvSpPr/>
            <p:nvPr/>
          </p:nvSpPr>
          <p:spPr>
            <a:xfrm>
              <a:off x="2223775"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72;p71">
              <a:extLst>
                <a:ext uri="{FF2B5EF4-FFF2-40B4-BE49-F238E27FC236}">
                  <a16:creationId xmlns:a16="http://schemas.microsoft.com/office/drawing/2014/main" id="{6F59FAAA-FCD6-8D05-ACDE-5147E50D46D0}"/>
                </a:ext>
              </a:extLst>
            </p:cNvPr>
            <p:cNvSpPr/>
            <p:nvPr/>
          </p:nvSpPr>
          <p:spPr>
            <a:xfrm>
              <a:off x="2299775"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73;p71">
              <a:extLst>
                <a:ext uri="{FF2B5EF4-FFF2-40B4-BE49-F238E27FC236}">
                  <a16:creationId xmlns:a16="http://schemas.microsoft.com/office/drawing/2014/main" id="{A7445BFC-C04E-8928-638B-8DECCF45F283}"/>
                </a:ext>
              </a:extLst>
            </p:cNvPr>
            <p:cNvSpPr/>
            <p:nvPr/>
          </p:nvSpPr>
          <p:spPr>
            <a:xfrm>
              <a:off x="237617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74;p71">
              <a:extLst>
                <a:ext uri="{FF2B5EF4-FFF2-40B4-BE49-F238E27FC236}">
                  <a16:creationId xmlns:a16="http://schemas.microsoft.com/office/drawing/2014/main" id="{0A768F08-03FC-7518-2269-97358D41F8DE}"/>
                </a:ext>
              </a:extLst>
            </p:cNvPr>
            <p:cNvSpPr/>
            <p:nvPr/>
          </p:nvSpPr>
          <p:spPr>
            <a:xfrm>
              <a:off x="245217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75;p71">
              <a:extLst>
                <a:ext uri="{FF2B5EF4-FFF2-40B4-BE49-F238E27FC236}">
                  <a16:creationId xmlns:a16="http://schemas.microsoft.com/office/drawing/2014/main" id="{0EE54645-A220-D72D-1DDD-8873D2AD1E18}"/>
                </a:ext>
              </a:extLst>
            </p:cNvPr>
            <p:cNvSpPr/>
            <p:nvPr/>
          </p:nvSpPr>
          <p:spPr>
            <a:xfrm>
              <a:off x="2528550"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76;p71">
              <a:extLst>
                <a:ext uri="{FF2B5EF4-FFF2-40B4-BE49-F238E27FC236}">
                  <a16:creationId xmlns:a16="http://schemas.microsoft.com/office/drawing/2014/main" id="{24A417F7-10E0-8EA4-BB98-8A44041A19CB}"/>
                </a:ext>
              </a:extLst>
            </p:cNvPr>
            <p:cNvSpPr/>
            <p:nvPr/>
          </p:nvSpPr>
          <p:spPr>
            <a:xfrm>
              <a:off x="2604550"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77;p71">
              <a:extLst>
                <a:ext uri="{FF2B5EF4-FFF2-40B4-BE49-F238E27FC236}">
                  <a16:creationId xmlns:a16="http://schemas.microsoft.com/office/drawing/2014/main" id="{6F55F1ED-8C6D-8306-AF16-87FD13923873}"/>
                </a:ext>
              </a:extLst>
            </p:cNvPr>
            <p:cNvSpPr/>
            <p:nvPr/>
          </p:nvSpPr>
          <p:spPr>
            <a:xfrm>
              <a:off x="2680950"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578;p71">
              <a:extLst>
                <a:ext uri="{FF2B5EF4-FFF2-40B4-BE49-F238E27FC236}">
                  <a16:creationId xmlns:a16="http://schemas.microsoft.com/office/drawing/2014/main" id="{9056F40D-F617-FD2B-1EA5-EFAB993F7D4F}"/>
                </a:ext>
              </a:extLst>
            </p:cNvPr>
            <p:cNvSpPr/>
            <p:nvPr/>
          </p:nvSpPr>
          <p:spPr>
            <a:xfrm>
              <a:off x="2756925" y="2244625"/>
              <a:ext cx="25" cy="800150"/>
            </a:xfrm>
            <a:custGeom>
              <a:avLst/>
              <a:gdLst/>
              <a:ahLst/>
              <a:cxnLst/>
              <a:rect l="l" t="t" r="r" b="b"/>
              <a:pathLst>
                <a:path w="1" h="32006" fill="none" extrusionOk="0">
                  <a:moveTo>
                    <a:pt x="1" y="32005"/>
                  </a:moveTo>
                  <a:lnTo>
                    <a:pt x="1"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579;p71">
              <a:extLst>
                <a:ext uri="{FF2B5EF4-FFF2-40B4-BE49-F238E27FC236}">
                  <a16:creationId xmlns:a16="http://schemas.microsoft.com/office/drawing/2014/main" id="{673B146F-8A13-681C-8A09-096382FEE5B7}"/>
                </a:ext>
              </a:extLst>
            </p:cNvPr>
            <p:cNvSpPr/>
            <p:nvPr/>
          </p:nvSpPr>
          <p:spPr>
            <a:xfrm>
              <a:off x="283332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580;p71">
              <a:extLst>
                <a:ext uri="{FF2B5EF4-FFF2-40B4-BE49-F238E27FC236}">
                  <a16:creationId xmlns:a16="http://schemas.microsoft.com/office/drawing/2014/main" id="{5575ED0D-B7E1-438B-FF30-D54A8A5D5F9D}"/>
                </a:ext>
              </a:extLst>
            </p:cNvPr>
            <p:cNvSpPr/>
            <p:nvPr/>
          </p:nvSpPr>
          <p:spPr>
            <a:xfrm>
              <a:off x="2909325" y="2244625"/>
              <a:ext cx="25" cy="800150"/>
            </a:xfrm>
            <a:custGeom>
              <a:avLst/>
              <a:gdLst/>
              <a:ahLst/>
              <a:cxnLst/>
              <a:rect l="l" t="t" r="r" b="b"/>
              <a:pathLst>
                <a:path w="1" h="32006" fill="none" extrusionOk="0">
                  <a:moveTo>
                    <a:pt x="0" y="32005"/>
                  </a:moveTo>
                  <a:lnTo>
                    <a:pt x="0" y="1"/>
                  </a:lnTo>
                </a:path>
              </a:pathLst>
            </a:custGeom>
            <a:solidFill>
              <a:schemeClr val="accent3"/>
            </a:solidFill>
            <a:ln w="3125" cap="flat" cmpd="sng">
              <a:solidFill>
                <a:schemeClr val="accent4"/>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581;p71">
              <a:extLst>
                <a:ext uri="{FF2B5EF4-FFF2-40B4-BE49-F238E27FC236}">
                  <a16:creationId xmlns:a16="http://schemas.microsoft.com/office/drawing/2014/main" id="{12D803EB-7790-CA85-5398-0BA66BE1A124}"/>
                </a:ext>
              </a:extLst>
            </p:cNvPr>
            <p:cNvSpPr/>
            <p:nvPr/>
          </p:nvSpPr>
          <p:spPr>
            <a:xfrm>
              <a:off x="2046800" y="2436775"/>
              <a:ext cx="44475" cy="611875"/>
            </a:xfrm>
            <a:custGeom>
              <a:avLst/>
              <a:gdLst/>
              <a:ahLst/>
              <a:cxnLst/>
              <a:rect l="l" t="t" r="r" b="b"/>
              <a:pathLst>
                <a:path w="1779" h="24475" extrusionOk="0">
                  <a:moveTo>
                    <a:pt x="1" y="0"/>
                  </a:moveTo>
                  <a:lnTo>
                    <a:pt x="1" y="24475"/>
                  </a:lnTo>
                  <a:lnTo>
                    <a:pt x="1778" y="24475"/>
                  </a:lnTo>
                  <a:lnTo>
                    <a:pt x="1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582;p71">
              <a:extLst>
                <a:ext uri="{FF2B5EF4-FFF2-40B4-BE49-F238E27FC236}">
                  <a16:creationId xmlns:a16="http://schemas.microsoft.com/office/drawing/2014/main" id="{400ED837-6C4F-8923-70D5-2D7E7E5F97FA}"/>
                </a:ext>
              </a:extLst>
            </p:cNvPr>
            <p:cNvSpPr/>
            <p:nvPr/>
          </p:nvSpPr>
          <p:spPr>
            <a:xfrm>
              <a:off x="2091250" y="2551725"/>
              <a:ext cx="44825" cy="496925"/>
            </a:xfrm>
            <a:custGeom>
              <a:avLst/>
              <a:gdLst/>
              <a:ahLst/>
              <a:cxnLst/>
              <a:rect l="l" t="t" r="r" b="b"/>
              <a:pathLst>
                <a:path w="1793" h="19877" extrusionOk="0">
                  <a:moveTo>
                    <a:pt x="0" y="1"/>
                  </a:moveTo>
                  <a:lnTo>
                    <a:pt x="0" y="19877"/>
                  </a:lnTo>
                  <a:lnTo>
                    <a:pt x="1793" y="19877"/>
                  </a:lnTo>
                  <a:lnTo>
                    <a:pt x="17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583;p71">
              <a:extLst>
                <a:ext uri="{FF2B5EF4-FFF2-40B4-BE49-F238E27FC236}">
                  <a16:creationId xmlns:a16="http://schemas.microsoft.com/office/drawing/2014/main" id="{084F626B-A65A-4C68-78EC-B1B6AB2D85E8}"/>
                </a:ext>
              </a:extLst>
            </p:cNvPr>
            <p:cNvSpPr/>
            <p:nvPr/>
          </p:nvSpPr>
          <p:spPr>
            <a:xfrm>
              <a:off x="2002000" y="2771925"/>
              <a:ext cx="44825" cy="276725"/>
            </a:xfrm>
            <a:custGeom>
              <a:avLst/>
              <a:gdLst/>
              <a:ahLst/>
              <a:cxnLst/>
              <a:rect l="l" t="t" r="r" b="b"/>
              <a:pathLst>
                <a:path w="1793" h="11069" extrusionOk="0">
                  <a:moveTo>
                    <a:pt x="0" y="1"/>
                  </a:moveTo>
                  <a:lnTo>
                    <a:pt x="0" y="11069"/>
                  </a:lnTo>
                  <a:lnTo>
                    <a:pt x="1793" y="11069"/>
                  </a:lnTo>
                  <a:lnTo>
                    <a:pt x="1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584;p71">
              <a:extLst>
                <a:ext uri="{FF2B5EF4-FFF2-40B4-BE49-F238E27FC236}">
                  <a16:creationId xmlns:a16="http://schemas.microsoft.com/office/drawing/2014/main" id="{7B95C41C-9B94-E027-A0FE-A0B135695348}"/>
                </a:ext>
              </a:extLst>
            </p:cNvPr>
            <p:cNvSpPr/>
            <p:nvPr/>
          </p:nvSpPr>
          <p:spPr>
            <a:xfrm>
              <a:off x="2254150" y="2456250"/>
              <a:ext cx="44450" cy="592400"/>
            </a:xfrm>
            <a:custGeom>
              <a:avLst/>
              <a:gdLst/>
              <a:ahLst/>
              <a:cxnLst/>
              <a:rect l="l" t="t" r="r" b="b"/>
              <a:pathLst>
                <a:path w="1778" h="23696" extrusionOk="0">
                  <a:moveTo>
                    <a:pt x="0" y="0"/>
                  </a:moveTo>
                  <a:lnTo>
                    <a:pt x="0" y="23696"/>
                  </a:lnTo>
                  <a:lnTo>
                    <a:pt x="1778" y="23696"/>
                  </a:lnTo>
                  <a:lnTo>
                    <a:pt x="17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585;p71">
              <a:extLst>
                <a:ext uri="{FF2B5EF4-FFF2-40B4-BE49-F238E27FC236}">
                  <a16:creationId xmlns:a16="http://schemas.microsoft.com/office/drawing/2014/main" id="{F1310A7D-9E55-6A76-7E77-9E569C6EA8CE}"/>
                </a:ext>
              </a:extLst>
            </p:cNvPr>
            <p:cNvSpPr/>
            <p:nvPr/>
          </p:nvSpPr>
          <p:spPr>
            <a:xfrm>
              <a:off x="2298575" y="2551725"/>
              <a:ext cx="44850" cy="496925"/>
            </a:xfrm>
            <a:custGeom>
              <a:avLst/>
              <a:gdLst/>
              <a:ahLst/>
              <a:cxnLst/>
              <a:rect l="l" t="t" r="r" b="b"/>
              <a:pathLst>
                <a:path w="1794" h="19877" extrusionOk="0">
                  <a:moveTo>
                    <a:pt x="1" y="1"/>
                  </a:moveTo>
                  <a:lnTo>
                    <a:pt x="1" y="19877"/>
                  </a:lnTo>
                  <a:lnTo>
                    <a:pt x="1793" y="19877"/>
                  </a:lnTo>
                  <a:lnTo>
                    <a:pt x="17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86;p71">
              <a:extLst>
                <a:ext uri="{FF2B5EF4-FFF2-40B4-BE49-F238E27FC236}">
                  <a16:creationId xmlns:a16="http://schemas.microsoft.com/office/drawing/2014/main" id="{C9CA7F70-3B40-F9E1-2C79-DDE5560AE6C1}"/>
                </a:ext>
              </a:extLst>
            </p:cNvPr>
            <p:cNvSpPr/>
            <p:nvPr/>
          </p:nvSpPr>
          <p:spPr>
            <a:xfrm>
              <a:off x="2209325" y="2641750"/>
              <a:ext cx="44850" cy="406900"/>
            </a:xfrm>
            <a:custGeom>
              <a:avLst/>
              <a:gdLst/>
              <a:ahLst/>
              <a:cxnLst/>
              <a:rect l="l" t="t" r="r" b="b"/>
              <a:pathLst>
                <a:path w="1794" h="16276" extrusionOk="0">
                  <a:moveTo>
                    <a:pt x="1" y="1"/>
                  </a:moveTo>
                  <a:lnTo>
                    <a:pt x="1" y="16276"/>
                  </a:lnTo>
                  <a:lnTo>
                    <a:pt x="1793" y="16276"/>
                  </a:lnTo>
                  <a:lnTo>
                    <a:pt x="17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87;p71">
              <a:extLst>
                <a:ext uri="{FF2B5EF4-FFF2-40B4-BE49-F238E27FC236}">
                  <a16:creationId xmlns:a16="http://schemas.microsoft.com/office/drawing/2014/main" id="{6802C22B-B31B-DF3C-F514-9F3E4BCEB18C}"/>
                </a:ext>
              </a:extLst>
            </p:cNvPr>
            <p:cNvSpPr/>
            <p:nvPr/>
          </p:nvSpPr>
          <p:spPr>
            <a:xfrm>
              <a:off x="2461475" y="2566550"/>
              <a:ext cx="44850" cy="482100"/>
            </a:xfrm>
            <a:custGeom>
              <a:avLst/>
              <a:gdLst/>
              <a:ahLst/>
              <a:cxnLst/>
              <a:rect l="l" t="t" r="r" b="b"/>
              <a:pathLst>
                <a:path w="1794" h="19284" extrusionOk="0">
                  <a:moveTo>
                    <a:pt x="1" y="0"/>
                  </a:moveTo>
                  <a:lnTo>
                    <a:pt x="1" y="19284"/>
                  </a:lnTo>
                  <a:lnTo>
                    <a:pt x="1794" y="19284"/>
                  </a:lnTo>
                  <a:lnTo>
                    <a:pt x="17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588;p71">
              <a:extLst>
                <a:ext uri="{FF2B5EF4-FFF2-40B4-BE49-F238E27FC236}">
                  <a16:creationId xmlns:a16="http://schemas.microsoft.com/office/drawing/2014/main" id="{D793771D-C566-62D7-1564-751028B22E31}"/>
                </a:ext>
              </a:extLst>
            </p:cNvPr>
            <p:cNvSpPr/>
            <p:nvPr/>
          </p:nvSpPr>
          <p:spPr>
            <a:xfrm>
              <a:off x="2506300" y="2681900"/>
              <a:ext cx="44450" cy="366750"/>
            </a:xfrm>
            <a:custGeom>
              <a:avLst/>
              <a:gdLst/>
              <a:ahLst/>
              <a:cxnLst/>
              <a:rect l="l" t="t" r="r" b="b"/>
              <a:pathLst>
                <a:path w="1778" h="14670" extrusionOk="0">
                  <a:moveTo>
                    <a:pt x="1" y="1"/>
                  </a:moveTo>
                  <a:lnTo>
                    <a:pt x="1" y="14670"/>
                  </a:lnTo>
                  <a:lnTo>
                    <a:pt x="1778" y="14670"/>
                  </a:lnTo>
                  <a:lnTo>
                    <a:pt x="17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89;p71">
              <a:extLst>
                <a:ext uri="{FF2B5EF4-FFF2-40B4-BE49-F238E27FC236}">
                  <a16:creationId xmlns:a16="http://schemas.microsoft.com/office/drawing/2014/main" id="{5131A3DD-994B-5632-A61C-8811FB0106F9}"/>
                </a:ext>
              </a:extLst>
            </p:cNvPr>
            <p:cNvSpPr/>
            <p:nvPr/>
          </p:nvSpPr>
          <p:spPr>
            <a:xfrm>
              <a:off x="2417050" y="2511975"/>
              <a:ext cx="44450" cy="536675"/>
            </a:xfrm>
            <a:custGeom>
              <a:avLst/>
              <a:gdLst/>
              <a:ahLst/>
              <a:cxnLst/>
              <a:rect l="l" t="t" r="r" b="b"/>
              <a:pathLst>
                <a:path w="1778" h="21467" extrusionOk="0">
                  <a:moveTo>
                    <a:pt x="1" y="1"/>
                  </a:moveTo>
                  <a:lnTo>
                    <a:pt x="1" y="21467"/>
                  </a:lnTo>
                  <a:lnTo>
                    <a:pt x="1778" y="21467"/>
                  </a:lnTo>
                  <a:lnTo>
                    <a:pt x="177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590;p71">
              <a:extLst>
                <a:ext uri="{FF2B5EF4-FFF2-40B4-BE49-F238E27FC236}">
                  <a16:creationId xmlns:a16="http://schemas.microsoft.com/office/drawing/2014/main" id="{9AF803CF-B9FE-15ED-C989-C91A4E1CE3CE}"/>
                </a:ext>
              </a:extLst>
            </p:cNvPr>
            <p:cNvSpPr/>
            <p:nvPr/>
          </p:nvSpPr>
          <p:spPr>
            <a:xfrm>
              <a:off x="2668825" y="2306975"/>
              <a:ext cx="44850" cy="741675"/>
            </a:xfrm>
            <a:custGeom>
              <a:avLst/>
              <a:gdLst/>
              <a:ahLst/>
              <a:cxnLst/>
              <a:rect l="l" t="t" r="r" b="b"/>
              <a:pathLst>
                <a:path w="1794" h="29667" extrusionOk="0">
                  <a:moveTo>
                    <a:pt x="0" y="1"/>
                  </a:moveTo>
                  <a:lnTo>
                    <a:pt x="0" y="29667"/>
                  </a:lnTo>
                  <a:lnTo>
                    <a:pt x="1793" y="29667"/>
                  </a:lnTo>
                  <a:lnTo>
                    <a:pt x="17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91;p71">
              <a:extLst>
                <a:ext uri="{FF2B5EF4-FFF2-40B4-BE49-F238E27FC236}">
                  <a16:creationId xmlns:a16="http://schemas.microsoft.com/office/drawing/2014/main" id="{7AF4F501-DCDB-4A88-FCDD-28DBBC00E2A9}"/>
                </a:ext>
              </a:extLst>
            </p:cNvPr>
            <p:cNvSpPr/>
            <p:nvPr/>
          </p:nvSpPr>
          <p:spPr>
            <a:xfrm>
              <a:off x="2713650" y="2421950"/>
              <a:ext cx="44450" cy="626700"/>
            </a:xfrm>
            <a:custGeom>
              <a:avLst/>
              <a:gdLst/>
              <a:ahLst/>
              <a:cxnLst/>
              <a:rect l="l" t="t" r="r" b="b"/>
              <a:pathLst>
                <a:path w="1778" h="25068" extrusionOk="0">
                  <a:moveTo>
                    <a:pt x="0" y="1"/>
                  </a:moveTo>
                  <a:lnTo>
                    <a:pt x="0" y="25068"/>
                  </a:lnTo>
                  <a:lnTo>
                    <a:pt x="1777" y="25068"/>
                  </a:lnTo>
                  <a:lnTo>
                    <a:pt x="177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92;p71">
              <a:extLst>
                <a:ext uri="{FF2B5EF4-FFF2-40B4-BE49-F238E27FC236}">
                  <a16:creationId xmlns:a16="http://schemas.microsoft.com/office/drawing/2014/main" id="{9F1FEF72-D3C3-3AE0-504D-052F0C21F524}"/>
                </a:ext>
              </a:extLst>
            </p:cNvPr>
            <p:cNvSpPr/>
            <p:nvPr/>
          </p:nvSpPr>
          <p:spPr>
            <a:xfrm>
              <a:off x="2624400" y="2446900"/>
              <a:ext cx="44450" cy="601750"/>
            </a:xfrm>
            <a:custGeom>
              <a:avLst/>
              <a:gdLst/>
              <a:ahLst/>
              <a:cxnLst/>
              <a:rect l="l" t="t" r="r" b="b"/>
              <a:pathLst>
                <a:path w="1778" h="24070" extrusionOk="0">
                  <a:moveTo>
                    <a:pt x="0" y="0"/>
                  </a:moveTo>
                  <a:lnTo>
                    <a:pt x="0" y="24070"/>
                  </a:lnTo>
                  <a:lnTo>
                    <a:pt x="1777" y="24070"/>
                  </a:lnTo>
                  <a:lnTo>
                    <a:pt x="17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93;p71">
              <a:extLst>
                <a:ext uri="{FF2B5EF4-FFF2-40B4-BE49-F238E27FC236}">
                  <a16:creationId xmlns:a16="http://schemas.microsoft.com/office/drawing/2014/main" id="{FD66E872-68B6-BEA6-8C02-BD98D534DF25}"/>
                </a:ext>
              </a:extLst>
            </p:cNvPr>
            <p:cNvSpPr/>
            <p:nvPr/>
          </p:nvSpPr>
          <p:spPr>
            <a:xfrm>
              <a:off x="1889750" y="2221625"/>
              <a:ext cx="25" cy="828200"/>
            </a:xfrm>
            <a:custGeom>
              <a:avLst/>
              <a:gdLst/>
              <a:ahLst/>
              <a:cxnLst/>
              <a:rect l="l" t="t" r="r" b="b"/>
              <a:pathLst>
                <a:path w="1" h="33128" fill="none" extrusionOk="0">
                  <a:moveTo>
                    <a:pt x="1" y="1"/>
                  </a:moveTo>
                  <a:lnTo>
                    <a:pt x="1" y="33128"/>
                  </a:lnTo>
                </a:path>
              </a:pathLst>
            </a:custGeom>
            <a:solidFill>
              <a:schemeClr val="accent3"/>
            </a:solidFill>
            <a:ln w="6625" cap="flat" cmpd="sng">
              <a:solidFill>
                <a:schemeClr val="accent6"/>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94;p71">
              <a:extLst>
                <a:ext uri="{FF2B5EF4-FFF2-40B4-BE49-F238E27FC236}">
                  <a16:creationId xmlns:a16="http://schemas.microsoft.com/office/drawing/2014/main" id="{50C1EB98-CE5D-335D-5075-B78656763D29}"/>
                </a:ext>
              </a:extLst>
            </p:cNvPr>
            <p:cNvSpPr/>
            <p:nvPr/>
          </p:nvSpPr>
          <p:spPr>
            <a:xfrm>
              <a:off x="1878875" y="3049800"/>
              <a:ext cx="1044100" cy="25"/>
            </a:xfrm>
            <a:custGeom>
              <a:avLst/>
              <a:gdLst/>
              <a:ahLst/>
              <a:cxnLst/>
              <a:rect l="l" t="t" r="r" b="b"/>
              <a:pathLst>
                <a:path w="41764" h="1" fill="none" extrusionOk="0">
                  <a:moveTo>
                    <a:pt x="1" y="1"/>
                  </a:moveTo>
                  <a:lnTo>
                    <a:pt x="41764" y="1"/>
                  </a:lnTo>
                </a:path>
              </a:pathLst>
            </a:custGeom>
            <a:solidFill>
              <a:schemeClr val="accent3"/>
            </a:solidFill>
            <a:ln w="6625" cap="flat" cmpd="sng">
              <a:solidFill>
                <a:schemeClr val="accent6"/>
              </a:solidFill>
              <a:prstDash val="solid"/>
              <a:miter lim="1558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1086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9"/>
        <p:cNvGrpSpPr/>
        <p:nvPr/>
      </p:nvGrpSpPr>
      <p:grpSpPr>
        <a:xfrm>
          <a:off x="0" y="0"/>
          <a:ext cx="0" cy="0"/>
          <a:chOff x="0" y="0"/>
          <a:chExt cx="0" cy="0"/>
        </a:xfrm>
      </p:grpSpPr>
      <p:sp>
        <p:nvSpPr>
          <p:cNvPr id="810" name="Google Shape;810;p46"/>
          <p:cNvSpPr txBox="1">
            <a:spLocks noGrp="1"/>
          </p:cNvSpPr>
          <p:nvPr>
            <p:ph type="title"/>
          </p:nvPr>
        </p:nvSpPr>
        <p:spPr>
          <a:xfrm>
            <a:off x="511490" y="439946"/>
            <a:ext cx="7704000" cy="572700"/>
          </a:xfrm>
          <a:prstGeom prst="rect">
            <a:avLst/>
          </a:prstGeom>
        </p:spPr>
        <p:txBody>
          <a:bodyPr spcFirstLastPara="1" wrap="square" lIns="91425" tIns="91425" rIns="91425" bIns="91425" anchor="t" anchorCtr="0">
            <a:noAutofit/>
          </a:bodyPr>
          <a:lstStyle/>
          <a:p>
            <a:pPr algn="l">
              <a:lnSpc>
                <a:spcPts val="4000"/>
              </a:lnSpc>
            </a:pPr>
            <a:r>
              <a:rPr lang="en-US" sz="3200" b="1" dirty="0">
                <a:solidFill>
                  <a:srgbClr val="002060"/>
                </a:solidFill>
                <a:latin typeface="Segoe UI" panose="020B0502040204020203" pitchFamily="34" charset="0"/>
                <a:cs typeface="Segoe UI" panose="020B0502040204020203" pitchFamily="34" charset="0"/>
              </a:rPr>
              <a:t>Descriptive Statistics</a:t>
            </a:r>
          </a:p>
        </p:txBody>
      </p:sp>
      <p:grpSp>
        <p:nvGrpSpPr>
          <p:cNvPr id="837" name="Google Shape;837;p46"/>
          <p:cNvGrpSpPr/>
          <p:nvPr/>
        </p:nvGrpSpPr>
        <p:grpSpPr>
          <a:xfrm>
            <a:off x="48044" y="54719"/>
            <a:ext cx="544841" cy="544841"/>
            <a:chOff x="3004525" y="3774475"/>
            <a:chExt cx="448650" cy="448650"/>
          </a:xfrm>
        </p:grpSpPr>
        <p:sp>
          <p:nvSpPr>
            <p:cNvPr id="838" name="Google Shape;838;p46"/>
            <p:cNvSpPr/>
            <p:nvPr/>
          </p:nvSpPr>
          <p:spPr>
            <a:xfrm>
              <a:off x="3004525" y="3774475"/>
              <a:ext cx="448650" cy="448650"/>
            </a:xfrm>
            <a:custGeom>
              <a:avLst/>
              <a:gdLst/>
              <a:ahLst/>
              <a:cxnLst/>
              <a:rect l="l" t="t" r="r" b="b"/>
              <a:pathLst>
                <a:path w="17946" h="17946" extrusionOk="0">
                  <a:moveTo>
                    <a:pt x="8973" y="0"/>
                  </a:moveTo>
                  <a:cubicBezTo>
                    <a:pt x="4036" y="0"/>
                    <a:pt x="1" y="4010"/>
                    <a:pt x="1" y="8973"/>
                  </a:cubicBezTo>
                  <a:cubicBezTo>
                    <a:pt x="1" y="13910"/>
                    <a:pt x="4036" y="17945"/>
                    <a:pt x="8973" y="17945"/>
                  </a:cubicBezTo>
                  <a:cubicBezTo>
                    <a:pt x="13936" y="17945"/>
                    <a:pt x="17946" y="13910"/>
                    <a:pt x="17946" y="8973"/>
                  </a:cubicBezTo>
                  <a:cubicBezTo>
                    <a:pt x="17946" y="4010"/>
                    <a:pt x="13936" y="0"/>
                    <a:pt x="8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6"/>
            <p:cNvSpPr/>
            <p:nvPr/>
          </p:nvSpPr>
          <p:spPr>
            <a:xfrm>
              <a:off x="3072200" y="3840250"/>
              <a:ext cx="313950" cy="309550"/>
            </a:xfrm>
            <a:custGeom>
              <a:avLst/>
              <a:gdLst/>
              <a:ahLst/>
              <a:cxnLst/>
              <a:rect l="l" t="t" r="r" b="b"/>
              <a:pathLst>
                <a:path w="12558" h="12382" extrusionOk="0">
                  <a:moveTo>
                    <a:pt x="6392" y="4136"/>
                  </a:moveTo>
                  <a:cubicBezTo>
                    <a:pt x="7620" y="4136"/>
                    <a:pt x="8597" y="5114"/>
                    <a:pt x="8597" y="6317"/>
                  </a:cubicBezTo>
                  <a:cubicBezTo>
                    <a:pt x="8597" y="7520"/>
                    <a:pt x="7620" y="8497"/>
                    <a:pt x="6392" y="8497"/>
                  </a:cubicBezTo>
                  <a:cubicBezTo>
                    <a:pt x="5189" y="8497"/>
                    <a:pt x="4211" y="7520"/>
                    <a:pt x="4211" y="6317"/>
                  </a:cubicBezTo>
                  <a:cubicBezTo>
                    <a:pt x="4211" y="5114"/>
                    <a:pt x="5189" y="4136"/>
                    <a:pt x="6392" y="4136"/>
                  </a:cubicBezTo>
                  <a:close/>
                  <a:moveTo>
                    <a:pt x="5264" y="1"/>
                  </a:moveTo>
                  <a:lnTo>
                    <a:pt x="4788" y="1856"/>
                  </a:lnTo>
                  <a:cubicBezTo>
                    <a:pt x="4562" y="1931"/>
                    <a:pt x="4361" y="2006"/>
                    <a:pt x="4186" y="2106"/>
                  </a:cubicBezTo>
                  <a:lnTo>
                    <a:pt x="2557" y="1004"/>
                  </a:lnTo>
                  <a:lnTo>
                    <a:pt x="2206" y="1304"/>
                  </a:lnTo>
                  <a:lnTo>
                    <a:pt x="1354" y="2056"/>
                  </a:lnTo>
                  <a:lnTo>
                    <a:pt x="1003" y="2357"/>
                  </a:lnTo>
                  <a:lnTo>
                    <a:pt x="2006" y="4312"/>
                  </a:lnTo>
                  <a:cubicBezTo>
                    <a:pt x="1981" y="4412"/>
                    <a:pt x="1930" y="4512"/>
                    <a:pt x="1880" y="4613"/>
                  </a:cubicBezTo>
                  <a:lnTo>
                    <a:pt x="1" y="5089"/>
                  </a:lnTo>
                  <a:lnTo>
                    <a:pt x="1" y="5565"/>
                  </a:lnTo>
                  <a:lnTo>
                    <a:pt x="1" y="6693"/>
                  </a:lnTo>
                  <a:lnTo>
                    <a:pt x="1" y="7144"/>
                  </a:lnTo>
                  <a:lnTo>
                    <a:pt x="1755" y="7595"/>
                  </a:lnTo>
                  <a:cubicBezTo>
                    <a:pt x="1805" y="7745"/>
                    <a:pt x="1855" y="7896"/>
                    <a:pt x="1905" y="8046"/>
                  </a:cubicBezTo>
                  <a:lnTo>
                    <a:pt x="878" y="10026"/>
                  </a:lnTo>
                  <a:lnTo>
                    <a:pt x="1229" y="10327"/>
                  </a:lnTo>
                  <a:lnTo>
                    <a:pt x="2081" y="11079"/>
                  </a:lnTo>
                  <a:lnTo>
                    <a:pt x="2432" y="11380"/>
                  </a:lnTo>
                  <a:lnTo>
                    <a:pt x="3910" y="10377"/>
                  </a:lnTo>
                  <a:cubicBezTo>
                    <a:pt x="4161" y="10527"/>
                    <a:pt x="4412" y="10653"/>
                    <a:pt x="4712" y="10753"/>
                  </a:cubicBezTo>
                  <a:lnTo>
                    <a:pt x="5113" y="12382"/>
                  </a:lnTo>
                  <a:lnTo>
                    <a:pt x="7169" y="12382"/>
                  </a:lnTo>
                  <a:lnTo>
                    <a:pt x="7570" y="10828"/>
                  </a:lnTo>
                  <a:cubicBezTo>
                    <a:pt x="7895" y="10753"/>
                    <a:pt x="8221" y="10628"/>
                    <a:pt x="8522" y="10452"/>
                  </a:cubicBezTo>
                  <a:lnTo>
                    <a:pt x="9875" y="11380"/>
                  </a:lnTo>
                  <a:lnTo>
                    <a:pt x="10226" y="11079"/>
                  </a:lnTo>
                  <a:lnTo>
                    <a:pt x="11078" y="10327"/>
                  </a:lnTo>
                  <a:lnTo>
                    <a:pt x="11429" y="10026"/>
                  </a:lnTo>
                  <a:lnTo>
                    <a:pt x="10552" y="8322"/>
                  </a:lnTo>
                  <a:cubicBezTo>
                    <a:pt x="10652" y="8071"/>
                    <a:pt x="10727" y="7846"/>
                    <a:pt x="10803" y="7595"/>
                  </a:cubicBezTo>
                  <a:lnTo>
                    <a:pt x="12557" y="7144"/>
                  </a:lnTo>
                  <a:lnTo>
                    <a:pt x="12557" y="6693"/>
                  </a:lnTo>
                  <a:lnTo>
                    <a:pt x="12557" y="5565"/>
                  </a:lnTo>
                  <a:lnTo>
                    <a:pt x="12557" y="5089"/>
                  </a:lnTo>
                  <a:lnTo>
                    <a:pt x="10677" y="4613"/>
                  </a:lnTo>
                  <a:cubicBezTo>
                    <a:pt x="10627" y="4512"/>
                    <a:pt x="10602" y="4412"/>
                    <a:pt x="10552" y="4312"/>
                  </a:cubicBezTo>
                  <a:lnTo>
                    <a:pt x="11555" y="2357"/>
                  </a:lnTo>
                  <a:lnTo>
                    <a:pt x="11204" y="2056"/>
                  </a:lnTo>
                  <a:lnTo>
                    <a:pt x="10352" y="1304"/>
                  </a:lnTo>
                  <a:lnTo>
                    <a:pt x="10001" y="1004"/>
                  </a:lnTo>
                  <a:lnTo>
                    <a:pt x="8372" y="2106"/>
                  </a:lnTo>
                  <a:cubicBezTo>
                    <a:pt x="8196" y="2006"/>
                    <a:pt x="7996" y="1931"/>
                    <a:pt x="7795" y="1856"/>
                  </a:cubicBezTo>
                  <a:lnTo>
                    <a:pt x="731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776;p44">
            <a:extLst>
              <a:ext uri="{FF2B5EF4-FFF2-40B4-BE49-F238E27FC236}">
                <a16:creationId xmlns:a16="http://schemas.microsoft.com/office/drawing/2014/main" id="{315345DF-8EBB-A2EC-712E-37DC317B72DD}"/>
              </a:ext>
            </a:extLst>
          </p:cNvPr>
          <p:cNvSpPr txBox="1">
            <a:spLocks/>
          </p:cNvSpPr>
          <p:nvPr/>
        </p:nvSpPr>
        <p:spPr>
          <a:xfrm>
            <a:off x="4668086" y="1059950"/>
            <a:ext cx="3774874" cy="74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2pPr>
            <a:lvl3pPr marL="1371600" marR="0" lvl="2"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3pPr>
            <a:lvl4pPr marL="1828800" marR="0" lvl="3"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4pPr>
            <a:lvl5pPr marL="2286000" marR="0" lvl="4"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5pPr>
            <a:lvl6pPr marL="2743200" marR="0" lvl="5"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6pPr>
            <a:lvl7pPr marL="3200400" marR="0" lvl="6"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7pPr>
            <a:lvl8pPr marL="3657600" marR="0" lvl="7"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8pPr>
            <a:lvl9pPr marL="4114800" marR="0" lvl="8"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9pPr>
          </a:lstStyle>
          <a:p>
            <a:pPr marL="0" marR="0" lvl="0" indent="0" algn="l" defTabSz="914400" rtl="0" eaLnBrk="0" fontAlgn="base" latinLnBrk="0" hangingPunct="0">
              <a:lnSpc>
                <a:spcPct val="100000"/>
              </a:lnSpc>
              <a:spcBef>
                <a:spcPct val="0"/>
              </a:spcBef>
              <a:spcAft>
                <a:spcPct val="0"/>
              </a:spcAft>
              <a:buClrTx/>
              <a:buSzTx/>
              <a:buFontTx/>
              <a:buNone/>
              <a:tabLst>
                <a:tab pos="952500" algn="l"/>
              </a:tabLst>
            </a:pPr>
            <a:r>
              <a:rPr lang="en-US" altLang="en-US" sz="1600" b="1" dirty="0">
                <a:solidFill>
                  <a:schemeClr val="bg2">
                    <a:lumMod val="75000"/>
                  </a:schemeClr>
                </a:solidFill>
                <a:latin typeface="+mn-lt"/>
                <a:cs typeface="Times New Roman" panose="02020603050405020304" pitchFamily="18" charset="0"/>
              </a:rPr>
              <a:t>What is the average duration of LMS </a:t>
            </a:r>
          </a:p>
          <a:p>
            <a:pPr marL="0" marR="0" lvl="0" indent="0" algn="l" defTabSz="914400" rtl="0" eaLnBrk="0" fontAlgn="base" latinLnBrk="0" hangingPunct="0">
              <a:lnSpc>
                <a:spcPct val="100000"/>
              </a:lnSpc>
              <a:spcBef>
                <a:spcPct val="0"/>
              </a:spcBef>
              <a:spcAft>
                <a:spcPct val="0"/>
              </a:spcAft>
              <a:buClrTx/>
              <a:buSzTx/>
              <a:buFontTx/>
              <a:buNone/>
              <a:tabLst>
                <a:tab pos="952500" algn="l"/>
              </a:tabLst>
            </a:pPr>
            <a:r>
              <a:rPr lang="en-US" altLang="en-US" sz="1600" b="1" dirty="0">
                <a:solidFill>
                  <a:schemeClr val="bg2">
                    <a:lumMod val="75000"/>
                  </a:schemeClr>
                </a:solidFill>
                <a:latin typeface="+mn-lt"/>
                <a:cs typeface="Times New Roman" panose="02020603050405020304" pitchFamily="18" charset="0"/>
              </a:rPr>
              <a:t>session with you?</a:t>
            </a:r>
            <a:endParaRPr kumimoji="0" lang="en-US" altLang="en-US" sz="1600" b="0" i="0" u="none" strike="noStrike" cap="none" normalizeH="0" baseline="0" dirty="0">
              <a:ln>
                <a:noFill/>
              </a:ln>
              <a:solidFill>
                <a:schemeClr val="bg2">
                  <a:lumMod val="75000"/>
                </a:schemeClr>
              </a:solidFill>
              <a:effectLst/>
              <a:latin typeface="+mn-lt"/>
            </a:endParaRPr>
          </a:p>
        </p:txBody>
      </p:sp>
      <p:pic>
        <p:nvPicPr>
          <p:cNvPr id="19" name="Picture 18">
            <a:extLst>
              <a:ext uri="{FF2B5EF4-FFF2-40B4-BE49-F238E27FC236}">
                <a16:creationId xmlns:a16="http://schemas.microsoft.com/office/drawing/2014/main" id="{C65CE855-21A3-A684-FCEA-061CE9F96CB4}"/>
              </a:ext>
            </a:extLst>
          </p:cNvPr>
          <p:cNvPicPr>
            <a:picLocks noChangeAspect="1"/>
          </p:cNvPicPr>
          <p:nvPr/>
        </p:nvPicPr>
        <p:blipFill rotWithShape="1">
          <a:blip r:embed="rId3">
            <a:extLst>
              <a:ext uri="{28A0092B-C50C-407E-A947-70E740481C1C}">
                <a14:useLocalDpi xmlns:a14="http://schemas.microsoft.com/office/drawing/2010/main" val="0"/>
              </a:ext>
            </a:extLst>
          </a:blip>
          <a:srcRect l="1795" t="26439" r="75573" b="51681"/>
          <a:stretch/>
        </p:blipFill>
        <p:spPr bwMode="auto">
          <a:xfrm>
            <a:off x="4736666" y="2062971"/>
            <a:ext cx="3774874" cy="2570540"/>
          </a:xfrm>
          <a:prstGeom prst="rect">
            <a:avLst/>
          </a:prstGeom>
          <a:ln>
            <a:noFill/>
          </a:ln>
          <a:extLst>
            <a:ext uri="{53640926-AAD7-44D8-BBD7-CCE9431645EC}">
              <a14:shadowObscured xmlns:a14="http://schemas.microsoft.com/office/drawing/2010/main"/>
            </a:ext>
          </a:extLst>
        </p:spPr>
      </p:pic>
      <p:sp>
        <p:nvSpPr>
          <p:cNvPr id="22" name="Google Shape;776;p44">
            <a:extLst>
              <a:ext uri="{FF2B5EF4-FFF2-40B4-BE49-F238E27FC236}">
                <a16:creationId xmlns:a16="http://schemas.microsoft.com/office/drawing/2014/main" id="{6FBFBEA0-0486-0195-9546-D916C87E6F85}"/>
              </a:ext>
            </a:extLst>
          </p:cNvPr>
          <p:cNvSpPr txBox="1">
            <a:spLocks/>
          </p:cNvSpPr>
          <p:nvPr/>
        </p:nvSpPr>
        <p:spPr>
          <a:xfrm>
            <a:off x="511490" y="1056983"/>
            <a:ext cx="3774874" cy="7475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2pPr>
            <a:lvl3pPr marL="1371600" marR="0" lvl="2"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3pPr>
            <a:lvl4pPr marL="1828800" marR="0" lvl="3"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4pPr>
            <a:lvl5pPr marL="2286000" marR="0" lvl="4"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5pPr>
            <a:lvl6pPr marL="2743200" marR="0" lvl="5"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6pPr>
            <a:lvl7pPr marL="3200400" marR="0" lvl="6"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7pPr>
            <a:lvl8pPr marL="3657600" marR="0" lvl="7"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8pPr>
            <a:lvl9pPr marL="4114800" marR="0" lvl="8"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9pPr>
          </a:lstStyle>
          <a:p>
            <a:pPr marL="0" marR="0" lvl="0" indent="0" algn="l" defTabSz="914400" rtl="0" eaLnBrk="0" fontAlgn="base" latinLnBrk="0" hangingPunct="0">
              <a:lnSpc>
                <a:spcPct val="100000"/>
              </a:lnSpc>
              <a:spcBef>
                <a:spcPct val="0"/>
              </a:spcBef>
              <a:spcAft>
                <a:spcPct val="0"/>
              </a:spcAft>
              <a:buClrTx/>
              <a:buSzTx/>
              <a:buFontTx/>
              <a:buNone/>
              <a:tabLst>
                <a:tab pos="952500" algn="l"/>
              </a:tabLst>
            </a:pPr>
            <a:r>
              <a:rPr kumimoji="0" lang="en-US" altLang="en-US" sz="1600" b="1" i="0" u="none" strike="noStrike" cap="none" normalizeH="0" baseline="0" dirty="0">
                <a:ln>
                  <a:noFill/>
                </a:ln>
                <a:solidFill>
                  <a:schemeClr val="bg2">
                    <a:lumMod val="75000"/>
                  </a:schemeClr>
                </a:solidFill>
                <a:effectLst/>
                <a:latin typeface="+mn-lt"/>
                <a:cs typeface="Times New Roman" panose="02020603050405020304" pitchFamily="18" charset="0"/>
              </a:rPr>
              <a:t>How often you login to LMS per week?</a:t>
            </a:r>
            <a:endParaRPr kumimoji="0" lang="en-US" altLang="en-US" sz="1600" b="0" i="0" u="none" strike="noStrike" cap="none" normalizeH="0" baseline="0" dirty="0">
              <a:ln>
                <a:noFill/>
              </a:ln>
              <a:solidFill>
                <a:schemeClr val="bg2">
                  <a:lumMod val="75000"/>
                </a:schemeClr>
              </a:solidFill>
              <a:effectLst/>
              <a:latin typeface="+mn-lt"/>
            </a:endParaRPr>
          </a:p>
        </p:txBody>
      </p:sp>
      <p:pic>
        <p:nvPicPr>
          <p:cNvPr id="23" name="Picture 22">
            <a:extLst>
              <a:ext uri="{FF2B5EF4-FFF2-40B4-BE49-F238E27FC236}">
                <a16:creationId xmlns:a16="http://schemas.microsoft.com/office/drawing/2014/main" id="{DFE8CC7E-FA5F-C6FE-D064-06402192C9FF}"/>
              </a:ext>
            </a:extLst>
          </p:cNvPr>
          <p:cNvPicPr>
            <a:picLocks noChangeAspect="1"/>
          </p:cNvPicPr>
          <p:nvPr/>
        </p:nvPicPr>
        <p:blipFill rotWithShape="1">
          <a:blip r:embed="rId4">
            <a:extLst>
              <a:ext uri="{28A0092B-C50C-407E-A947-70E740481C1C}">
                <a14:useLocalDpi xmlns:a14="http://schemas.microsoft.com/office/drawing/2010/main" val="0"/>
              </a:ext>
            </a:extLst>
          </a:blip>
          <a:srcRect l="1877" t="25299" r="73198" b="56695"/>
          <a:stretch/>
        </p:blipFill>
        <p:spPr bwMode="auto">
          <a:xfrm>
            <a:off x="601981" y="2090868"/>
            <a:ext cx="3873934" cy="2570539"/>
          </a:xfrm>
          <a:prstGeom prst="rect">
            <a:avLst/>
          </a:prstGeom>
          <a:ln>
            <a:noFill/>
          </a:ln>
          <a:extLst>
            <a:ext uri="{53640926-AAD7-44D8-BBD7-CCE9431645EC}">
              <a14:shadowObscured xmlns:a14="http://schemas.microsoft.com/office/drawing/2010/main"/>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3">
          <a:extLst>
            <a:ext uri="{FF2B5EF4-FFF2-40B4-BE49-F238E27FC236}">
              <a16:creationId xmlns:a16="http://schemas.microsoft.com/office/drawing/2014/main" id="{01230B5D-4863-395E-F1F2-27C839D598BF}"/>
            </a:ext>
          </a:extLst>
        </p:cNvPr>
        <p:cNvGrpSpPr/>
        <p:nvPr/>
      </p:nvGrpSpPr>
      <p:grpSpPr>
        <a:xfrm>
          <a:off x="0" y="0"/>
          <a:ext cx="0" cy="0"/>
          <a:chOff x="0" y="0"/>
          <a:chExt cx="0" cy="0"/>
        </a:xfrm>
      </p:grpSpPr>
      <p:sp>
        <p:nvSpPr>
          <p:cNvPr id="846" name="Google Shape;846;p47">
            <a:extLst>
              <a:ext uri="{FF2B5EF4-FFF2-40B4-BE49-F238E27FC236}">
                <a16:creationId xmlns:a16="http://schemas.microsoft.com/office/drawing/2014/main" id="{04959674-347A-C61E-CDDD-6904967977F2}"/>
              </a:ext>
            </a:extLst>
          </p:cNvPr>
          <p:cNvSpPr txBox="1">
            <a:spLocks noGrp="1"/>
          </p:cNvSpPr>
          <p:nvPr>
            <p:ph type="title"/>
          </p:nvPr>
        </p:nvSpPr>
        <p:spPr>
          <a:xfrm>
            <a:off x="537793" y="443766"/>
            <a:ext cx="7704000" cy="572700"/>
          </a:xfrm>
          <a:prstGeom prst="rect">
            <a:avLst/>
          </a:prstGeom>
        </p:spPr>
        <p:txBody>
          <a:bodyPr spcFirstLastPara="1" wrap="square" lIns="91425" tIns="91425" rIns="91425" bIns="91425" anchor="t" anchorCtr="0">
            <a:noAutofit/>
          </a:bodyPr>
          <a:lstStyle/>
          <a:p>
            <a:pPr algn="l">
              <a:lnSpc>
                <a:spcPts val="4000"/>
              </a:lnSpc>
            </a:pPr>
            <a:r>
              <a:rPr lang="en-US" sz="3200" b="1" dirty="0">
                <a:solidFill>
                  <a:srgbClr val="002060"/>
                </a:solidFill>
                <a:latin typeface="Segoe UI" panose="020B0502040204020203" pitchFamily="34" charset="0"/>
                <a:cs typeface="Segoe UI" panose="020B0502040204020203" pitchFamily="34" charset="0"/>
              </a:rPr>
              <a:t>Correlation Analysis</a:t>
            </a:r>
          </a:p>
        </p:txBody>
      </p:sp>
      <p:sp>
        <p:nvSpPr>
          <p:cNvPr id="2" name="Google Shape;776;p44">
            <a:extLst>
              <a:ext uri="{FF2B5EF4-FFF2-40B4-BE49-F238E27FC236}">
                <a16:creationId xmlns:a16="http://schemas.microsoft.com/office/drawing/2014/main" id="{D1A48F78-7B2A-77CD-0A6D-33083855F64E}"/>
              </a:ext>
            </a:extLst>
          </p:cNvPr>
          <p:cNvSpPr txBox="1">
            <a:spLocks/>
          </p:cNvSpPr>
          <p:nvPr/>
        </p:nvSpPr>
        <p:spPr>
          <a:xfrm>
            <a:off x="537793" y="1198086"/>
            <a:ext cx="8263307" cy="50149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1pPr>
            <a:lvl2pPr marL="914400" marR="0" lvl="1"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2pPr>
            <a:lvl3pPr marL="1371600" marR="0" lvl="2"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3pPr>
            <a:lvl4pPr marL="1828800" marR="0" lvl="3"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4pPr>
            <a:lvl5pPr marL="2286000" marR="0" lvl="4"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5pPr>
            <a:lvl6pPr marL="2743200" marR="0" lvl="5"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6pPr>
            <a:lvl7pPr marL="3200400" marR="0" lvl="6"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7pPr>
            <a:lvl8pPr marL="3657600" marR="0" lvl="7"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8pPr>
            <a:lvl9pPr marL="4114800" marR="0" lvl="8" indent="-317500" algn="ctr" rtl="0">
              <a:lnSpc>
                <a:spcPct val="100000"/>
              </a:lnSpc>
              <a:spcBef>
                <a:spcPts val="0"/>
              </a:spcBef>
              <a:spcAft>
                <a:spcPts val="0"/>
              </a:spcAft>
              <a:buClr>
                <a:schemeClr val="lt1"/>
              </a:buClr>
              <a:buSzPts val="1400"/>
              <a:buFont typeface="Figtree"/>
              <a:buNone/>
              <a:defRPr sz="1400" b="0" i="0" u="none" strike="noStrike" cap="none">
                <a:solidFill>
                  <a:schemeClr val="lt1"/>
                </a:solidFill>
                <a:latin typeface="Figtree"/>
                <a:ea typeface="Figtree"/>
                <a:cs typeface="Figtree"/>
                <a:sym typeface="Figtree"/>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solidFill>
                  <a:schemeClr val="bg2">
                    <a:lumMod val="75000"/>
                  </a:schemeClr>
                </a:solidFill>
                <a:effectLst/>
                <a:ea typeface="Calibri" panose="020F0502020204030204" pitchFamily="34" charset="0"/>
              </a:rPr>
              <a:t>Relationship between enrolled course at NIBM  and which devices used to access LMS</a:t>
            </a:r>
            <a:r>
              <a:rPr kumimoji="0" lang="en-US" altLang="en-US" sz="1600" b="0" i="0" u="none" strike="noStrike" cap="none" normalizeH="0" baseline="0" dirty="0">
                <a:ln>
                  <a:noFill/>
                </a:ln>
                <a:solidFill>
                  <a:schemeClr val="bg2">
                    <a:lumMod val="75000"/>
                  </a:schemeClr>
                </a:solidFill>
                <a:effectLst/>
                <a:ea typeface="Calibri" panose="020F0502020204030204" pitchFamily="34" charset="0"/>
                <a:cs typeface="Times New Roman" panose="02020603050405020304" pitchFamily="18" charset="0"/>
              </a:rPr>
              <a:t>.</a:t>
            </a:r>
            <a:endParaRPr kumimoji="0" lang="en-US" altLang="en-US" sz="1600" b="0" i="0" u="none" strike="noStrike" cap="none" normalizeH="0" baseline="0" dirty="0">
              <a:ln>
                <a:noFill/>
              </a:ln>
              <a:solidFill>
                <a:schemeClr val="bg2">
                  <a:lumMod val="75000"/>
                </a:schemeClr>
              </a:solidFill>
              <a:effectLst/>
            </a:endParaRPr>
          </a:p>
        </p:txBody>
      </p:sp>
      <p:pic>
        <p:nvPicPr>
          <p:cNvPr id="4" name="Picture 3">
            <a:extLst>
              <a:ext uri="{FF2B5EF4-FFF2-40B4-BE49-F238E27FC236}">
                <a16:creationId xmlns:a16="http://schemas.microsoft.com/office/drawing/2014/main" id="{FCB091E9-74CF-74F4-2B86-FFADAD473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59" y="1820244"/>
            <a:ext cx="7808844" cy="2401236"/>
          </a:xfrm>
          <a:prstGeom prst="rect">
            <a:avLst/>
          </a:prstGeom>
        </p:spPr>
      </p:pic>
    </p:spTree>
    <p:extLst>
      <p:ext uri="{BB962C8B-B14F-4D97-AF65-F5344CB8AC3E}">
        <p14:creationId xmlns:p14="http://schemas.microsoft.com/office/powerpoint/2010/main" val="277373603"/>
      </p:ext>
    </p:extLst>
  </p:cSld>
  <p:clrMapOvr>
    <a:masterClrMapping/>
  </p:clrMapOvr>
</p:sld>
</file>

<file path=ppt/theme/theme1.xml><?xml version="1.0" encoding="utf-8"?>
<a:theme xmlns:a="http://schemas.openxmlformats.org/drawingml/2006/main" name="Statistics and Probability: Probability Distributions - Math - 11th Grade by Slidesgo">
  <a:themeElements>
    <a:clrScheme name="Simple Light">
      <a:dk1>
        <a:srgbClr val="FFFFFF"/>
      </a:dk1>
      <a:lt1>
        <a:srgbClr val="3C5366"/>
      </a:lt1>
      <a:dk2>
        <a:srgbClr val="6C94B2"/>
      </a:dk2>
      <a:lt2>
        <a:srgbClr val="80B3D2"/>
      </a:lt2>
      <a:accent1>
        <a:srgbClr val="B2D9E8"/>
      </a:accent1>
      <a:accent2>
        <a:srgbClr val="ECF6FA"/>
      </a:accent2>
      <a:accent3>
        <a:srgbClr val="B9C4DA"/>
      </a:accent3>
      <a:accent4>
        <a:srgbClr val="9DA2C2"/>
      </a:accent4>
      <a:accent5>
        <a:srgbClr val="5F6E7F"/>
      </a:accent5>
      <a:accent6>
        <a:srgbClr val="21272C"/>
      </a:accent6>
      <a:hlink>
        <a:srgbClr val="435D7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794</TotalTime>
  <Words>560</Words>
  <Application>Microsoft Office PowerPoint</Application>
  <PresentationFormat>On-screen Show (16:9)</PresentationFormat>
  <Paragraphs>103</Paragraphs>
  <Slides>16</Slides>
  <Notes>16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Segoe UI</vt:lpstr>
      <vt:lpstr>Inter Tight</vt:lpstr>
      <vt:lpstr>Calibri</vt:lpstr>
      <vt:lpstr>Lato</vt:lpstr>
      <vt:lpstr>Aptos</vt:lpstr>
      <vt:lpstr>Figtree</vt:lpstr>
      <vt:lpstr>Wingdings</vt:lpstr>
      <vt:lpstr>Nunito Light</vt:lpstr>
      <vt:lpstr>DM Sans</vt:lpstr>
      <vt:lpstr>Arial</vt:lpstr>
      <vt:lpstr>Statistics and Probability: Probability Distributions - Math - 11th Grade by Slidesgo</vt:lpstr>
      <vt:lpstr>                LMS Usage at NIBM </vt:lpstr>
      <vt:lpstr>Group Members</vt:lpstr>
      <vt:lpstr>Introduction</vt:lpstr>
      <vt:lpstr>Conceptual Framewrok</vt:lpstr>
      <vt:lpstr>Methodology</vt:lpstr>
      <vt:lpstr>Methodology</vt:lpstr>
      <vt:lpstr>Methodology</vt:lpstr>
      <vt:lpstr>Descriptive Statistics</vt:lpstr>
      <vt:lpstr>Correlation Analysis</vt:lpstr>
      <vt:lpstr>Correlation Analysis</vt:lpstr>
      <vt:lpstr>Regression Analysis </vt:lpstr>
      <vt:lpstr>T-test</vt:lpstr>
      <vt:lpstr>Descriptive Statistics Graphs</vt:lpstr>
      <vt:lpstr>      Recommendations and Challenges  </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amjad azward</dc:creator>
  <cp:lastModifiedBy>amjad azward</cp:lastModifiedBy>
  <cp:revision>52</cp:revision>
  <dcterms:modified xsi:type="dcterms:W3CDTF">2025-05-30T04:28:19Z</dcterms:modified>
</cp:coreProperties>
</file>