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7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9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untain peaks covered in ice">
            <a:extLst>
              <a:ext uri="{FF2B5EF4-FFF2-40B4-BE49-F238E27FC236}">
                <a16:creationId xmlns:a16="http://schemas.microsoft.com/office/drawing/2014/main" id="{F1587A16-EAE4-E0D9-D1C0-DDDC106F0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9235" r="14963" b="-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7463419" cy="206658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Mount Everest: The Roof of the World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229200" y="4874629"/>
            <a:ext cx="7308533" cy="1785938"/>
          </a:xfrm>
        </p:spPr>
        <p:txBody>
          <a:bodyPr anchor="b">
            <a:no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Exploring the highest peak on Earth
</a:t>
            </a:r>
          </a:p>
        </p:txBody>
      </p:sp>
    </p:spTree>
    <p:extLst>
      <p:ext uri="{BB962C8B-B14F-4D97-AF65-F5344CB8AC3E}">
        <p14:creationId xmlns:p14="http://schemas.microsoft.com/office/powerpoint/2010/main" val="2410943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Current Issues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Environmental Concerns:Increasing pollution and waste management problems due to the high volume of climbers, including discarded oxygen canisters and trash.Overcrowding:Popularity has led to bottlenecks on climbing routes, creating safety hazards and raising ethical concerns about the impact on the mountain.Climate Change:Rapidly changing weather patterns and melting glaciers affect climbing conditions and the surrounding ecosystems.</a:t>
            </a:r>
          </a:p>
        </p:txBody>
      </p:sp>
      <p:pic>
        <p:nvPicPr>
          <p:cNvPr id="6" name="Picture 5" descr="Edge of a mountain range in winter against sunlight">
            <a:extLst>
              <a:ext uri="{FF2B5EF4-FFF2-40B4-BE49-F238E27FC236}">
                <a16:creationId xmlns:a16="http://schemas.microsoft.com/office/drawing/2014/main" id="{8E25B17F-3BA4-3C35-F00C-88E54D03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08" r="43372" b="-3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Symbol of Achievement:Mount Everest continues to represent human aspiration and the spirit of adventure.Need for Sustainability:Emphasizes the importance of sustainable climbing practices to preserve the mountain’s natural beauty and cultural significance.Final Thought:“The mountain is a challenge, a teacher, and a guardian of stories untold.”</a:t>
            </a:r>
          </a:p>
        </p:txBody>
      </p:sp>
      <p:pic>
        <p:nvPicPr>
          <p:cNvPr id="6" name="Picture 5" descr="Mountain Peak">
            <a:extLst>
              <a:ext uri="{FF2B5EF4-FFF2-40B4-BE49-F238E27FC236}">
                <a16:creationId xmlns:a16="http://schemas.microsoft.com/office/drawing/2014/main" id="{4114556E-AD87-1855-6B29-C9181FBD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85" r="32817" b="4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Overview:Mount Everest, the highest mountain on Earth, stands at 8,848.86 meters (29,031.7 feet) above sea level.Known as “Sagarmatha” in Nepal and “Chomolungma” in Tibet, it is a symbol of human ambition and adventure.Significance:Attracts climbers from around the world, including seasoned mountaineers and novices.Represents the ultimate challenge in mountaineering and exploration.</a:t>
            </a:r>
          </a:p>
        </p:txBody>
      </p:sp>
      <p:pic>
        <p:nvPicPr>
          <p:cNvPr id="6" name="Picture 5" descr="Snowcapped mountain top against the sunlight">
            <a:extLst>
              <a:ext uri="{FF2B5EF4-FFF2-40B4-BE49-F238E27FC236}">
                <a16:creationId xmlns:a16="http://schemas.microsoft.com/office/drawing/2014/main" id="{4A91FEAC-46F4-B494-108E-F46A7AEC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80" r="31760" b="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59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Geographic Location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500" dirty="0"/>
              <a:t>Location:Mount Everest is situated in the Himalayas on the border between Nepal and the Tibet Autonomous Region of China.Coordinates:Latitude: 27.9881° NLongitude: 86.9250° ESurrounding Range:Part of the Mahalangur Himal sub-range, which includes several other notable peaks.</a:t>
            </a:r>
          </a:p>
        </p:txBody>
      </p:sp>
      <p:pic>
        <p:nvPicPr>
          <p:cNvPr id="6" name="Picture 5" descr="Snowcapped mountain peaks">
            <a:extLst>
              <a:ext uri="{FF2B5EF4-FFF2-40B4-BE49-F238E27FC236}">
                <a16:creationId xmlns:a16="http://schemas.microsoft.com/office/drawing/2014/main" id="{88B4B950-626F-5E71-8DEE-EE052A13B9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425" r="12" b="12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Physical Characteristics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8,848.86 meters (29,031.7 feet), recognized in 2020 after a joint survey by China and Nepal.Key Features:Khumbu Icefall: A treacherous section of the route, characterized by moving ice and crevasses.South Col: A critical camp area where climbers rest before their final ascent.Summit: Known for its harsh weather and thin air, making the final push to the top extremely challenging.</a:t>
            </a:r>
          </a:p>
        </p:txBody>
      </p:sp>
      <p:pic>
        <p:nvPicPr>
          <p:cNvPr id="6" name="Picture 5" descr="Mountain peaks covered in ice">
            <a:extLst>
              <a:ext uri="{FF2B5EF4-FFF2-40B4-BE49-F238E27FC236}">
                <a16:creationId xmlns:a16="http://schemas.microsoft.com/office/drawing/2014/main" id="{D5D1A9FB-A5E1-E911-090F-2CF0D4E1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66" r="37994" b="-5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Historical Significance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300" dirty="0"/>
              <a:t>First Successful Ascent:Achieved on May 29, 1953, by Sir Edmund Hillary from New Zealand and Tenzing Norgay, a Sherpa of Nepal.Impact on Climbing:This historic ascent opened the door for more climbers and made Everest a symbol of mountaineering.Modern Expeditions:Since then, thousands have summited, with climbing becoming a commercial enterprise attracting climbers globally.</a:t>
            </a:r>
          </a:p>
        </p:txBody>
      </p:sp>
      <p:pic>
        <p:nvPicPr>
          <p:cNvPr id="6" name="Picture 5" descr="Mountain peaks covered in ice">
            <a:extLst>
              <a:ext uri="{FF2B5EF4-FFF2-40B4-BE49-F238E27FC236}">
                <a16:creationId xmlns:a16="http://schemas.microsoft.com/office/drawing/2014/main" id="{FD70DA6B-B0E8-8491-34F8-9D119E72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43" r="29871" b="-5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Climbing Routes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500" dirty="0"/>
              <a:t>South Col Route (Nepal):Most popular and frequently used route for climbers.Accessible through the Khumbu Valley; requires several camps to acclimatize.North Ridge Route (Tibet):Less traveled, presenting technical climbing challenges.Requires special permits from the Chinese government, making it logistically complicated.</a:t>
            </a:r>
          </a:p>
        </p:txBody>
      </p:sp>
      <p:pic>
        <p:nvPicPr>
          <p:cNvPr id="6" name="Picture 5" descr="Mountain peaks covered in ice">
            <a:extLst>
              <a:ext uri="{FF2B5EF4-FFF2-40B4-BE49-F238E27FC236}">
                <a16:creationId xmlns:a16="http://schemas.microsoft.com/office/drawing/2014/main" id="{0528137A-4E38-D04C-04E7-A63C702F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43" r="29871" b="-5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1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Challenges of Climbing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Extreme Weather:Sudden storms, high winds, and freezing temperatures can occur at any time.Altitude Sickness:Climbers experience reduced oxygen levels, which can lead to severe health issues like High Altitude Pulmonary Edema (HAPE) and High Altitude Cerebral Edema (HACE).Technical Skills Required:Climbers must be proficient in using equipment like crampons and ice axes, and possess high-altitude mountaineering skills.</a:t>
            </a:r>
          </a:p>
        </p:txBody>
      </p:sp>
      <p:pic>
        <p:nvPicPr>
          <p:cNvPr id="6" name="Picture 5" descr="Edge of a mountain range in winter against sunlight">
            <a:extLst>
              <a:ext uri="{FF2B5EF4-FFF2-40B4-BE49-F238E27FC236}">
                <a16:creationId xmlns:a16="http://schemas.microsoft.com/office/drawing/2014/main" id="{DC966968-8811-4870-682A-6BAA33E7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08" r="43372" b="-3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22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Flora and Fauna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 lvl="0"/>
            <a:r>
              <a:rPr lang="en-US" sz="1700" dirty="0"/>
              <a:t>Unique Ecosystems:Different elevations support diverse ecosystems, from lush forests at lower altitudes to barren landscapes near the summit.Common Species:Wildlife: Himalayan blue sheep, snow leopards, and various birds such as the pheasant.Flora: Notable plants include the rhododendron, which is the national flower of Nepal.Conservation Efforts:Initiatives aimed at preserving the unique biodiversity of the region due to threats from climate change and tourism.</a:t>
            </a:r>
          </a:p>
        </p:txBody>
      </p:sp>
      <p:pic>
        <p:nvPicPr>
          <p:cNvPr id="6" name="Picture 5" descr="Peacock in the forest">
            <a:extLst>
              <a:ext uri="{FF2B5EF4-FFF2-40B4-BE49-F238E27FC236}">
                <a16:creationId xmlns:a16="http://schemas.microsoft.com/office/drawing/2014/main" id="{1FCFFE47-C143-0911-7676-B9F6A7ED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02" r="34349" b="-3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83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/>
              <a:t>Cultural Significance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400" dirty="0"/>
              <a:t>Spiritual Importance:For local Sherpa communities, Mount Everest is sacred, viewed as a deity that protects them.Sherpa Traditions:Sherpas perform rituals for safe climbs, honoring the mountain and seeking blessings for climbers.Community Support:Strong sense of community exists among climbers and Sherpas, who work together to ensure safety and success.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pic>
        <p:nvPicPr>
          <p:cNvPr id="6" name="Picture 5" descr="Snowcapped mountain peaks">
            <a:extLst>
              <a:ext uri="{FF2B5EF4-FFF2-40B4-BE49-F238E27FC236}">
                <a16:creationId xmlns:a16="http://schemas.microsoft.com/office/drawing/2014/main" id="{0F483376-191D-C930-A44A-F2A15CB1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425" r="12" b="12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4134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80A8AD"/>
      </a:accent1>
      <a:accent2>
        <a:srgbClr val="7F9BBA"/>
      </a:accent2>
      <a:accent3>
        <a:srgbClr val="9699C6"/>
      </a:accent3>
      <a:accent4>
        <a:srgbClr val="947FBA"/>
      </a:accent4>
      <a:accent5>
        <a:srgbClr val="BB95C5"/>
      </a:accent5>
      <a:accent6>
        <a:srgbClr val="BA7FAE"/>
      </a:accent6>
      <a:hlink>
        <a:srgbClr val="AE716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BjornVTI</vt:lpstr>
      <vt:lpstr>Mount Everest: The Roof of the World</vt:lpstr>
      <vt:lpstr>Introduction</vt:lpstr>
      <vt:lpstr>Geographic Location</vt:lpstr>
      <vt:lpstr>Physical Characteristics</vt:lpstr>
      <vt:lpstr>Historical Significance</vt:lpstr>
      <vt:lpstr>Climbing Routes</vt:lpstr>
      <vt:lpstr>Challenges of Climbing</vt:lpstr>
      <vt:lpstr>Flora and Fauna</vt:lpstr>
      <vt:lpstr>Cultural Significance</vt:lpstr>
      <vt:lpstr>Current Issues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 Everest: The Roof of the World</dc:title>
  <dc:creator>Efty Khan</dc:creator>
  <cp:lastModifiedBy>Efty Khan</cp:lastModifiedBy>
  <cp:revision>2</cp:revision>
  <dcterms:created xsi:type="dcterms:W3CDTF">2024-10-25T06:33:53Z</dcterms:created>
  <dcterms:modified xsi:type="dcterms:W3CDTF">2024-10-25T07:44:17Z</dcterms:modified>
</cp:coreProperties>
</file>