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69" r:id="rId7"/>
    <p:sldId id="257" r:id="rId8"/>
    <p:sldId id="258" r:id="rId9"/>
    <p:sldId id="259" r:id="rId10"/>
    <p:sldId id="260" r:id="rId11"/>
    <p:sldId id="270" r:id="rId12"/>
    <p:sldId id="261" r:id="rId13"/>
    <p:sldId id="262" r:id="rId14"/>
    <p:sldId id="267" r:id="rId15"/>
    <p:sldId id="263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4A2-F176-4118-904D-191ADB4F7ABD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6C6C-6E65-40F2-8895-31EF02D1B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4A2-F176-4118-904D-191ADB4F7ABD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6C6C-6E65-40F2-8895-31EF02D1B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4A2-F176-4118-904D-191ADB4F7ABD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6C6C-6E65-40F2-8895-31EF02D1B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4A2-F176-4118-904D-191ADB4F7ABD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6C6C-6E65-40F2-8895-31EF02D1B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4A2-F176-4118-904D-191ADB4F7ABD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6C6C-6E65-40F2-8895-31EF02D1B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4A2-F176-4118-904D-191ADB4F7ABD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6C6C-6E65-40F2-8895-31EF02D1B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4A2-F176-4118-904D-191ADB4F7ABD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6C6C-6E65-40F2-8895-31EF02D1B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4A2-F176-4118-904D-191ADB4F7ABD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6C6C-6E65-40F2-8895-31EF02D1B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4A2-F176-4118-904D-191ADB4F7ABD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6C6C-6E65-40F2-8895-31EF02D1B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4A2-F176-4118-904D-191ADB4F7ABD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6C6C-6E65-40F2-8895-31EF02D1B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4A2-F176-4118-904D-191ADB4F7ABD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6C6C-6E65-40F2-8895-31EF02D1B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F94A2-F176-4118-904D-191ADB4F7ABD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56C6C-6E65-40F2-8895-31EF02D1B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b="1" dirty="0" smtClean="0"/>
              <a:t>Комуникација со Клиенти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mk-MK" sz="2000" dirty="0" smtClean="0"/>
              <a:t>Андреја Јарчевски, </a:t>
            </a:r>
            <a:r>
              <a:rPr lang="en-US" sz="2000" dirty="0" err="1" smtClean="0"/>
              <a:t>MSc</a:t>
            </a:r>
            <a:endParaRPr lang="en-US" sz="2000" dirty="0" smtClean="0"/>
          </a:p>
          <a:p>
            <a:r>
              <a:rPr lang="mk-MK" sz="2000" dirty="0" smtClean="0"/>
              <a:t>Септември 201</a:t>
            </a:r>
            <a:r>
              <a:rPr lang="en-US" sz="2000" dirty="0" smtClean="0"/>
              <a:t>2</a:t>
            </a:r>
            <a:endParaRPr lang="mk-MK" sz="2000" dirty="0" smtClean="0"/>
          </a:p>
          <a:p>
            <a:r>
              <a:rPr lang="en-US" sz="2000" u="sng" dirty="0" smtClean="0"/>
              <a:t>jarcevski@evolutive.mk</a:t>
            </a:r>
            <a:endParaRPr lang="en-US" sz="2000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dirty="0" smtClean="0"/>
              <a:t>Прашања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Која е значајноста на прашањата?</a:t>
            </a:r>
          </a:p>
          <a:p>
            <a:r>
              <a:rPr lang="mk-MK" dirty="0" smtClean="0"/>
              <a:t>Кои прашања треба да бидат поставени?</a:t>
            </a:r>
          </a:p>
          <a:p>
            <a:r>
              <a:rPr lang="mk-MK" dirty="0" smtClean="0"/>
              <a:t>Кој е редоследот на прашањата?</a:t>
            </a:r>
          </a:p>
          <a:p>
            <a:r>
              <a:rPr lang="mk-MK" dirty="0" smtClean="0"/>
              <a:t>Ризици?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Што да го прашате клиентот?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sz="2000" smtClean="0"/>
              <a:t>Корпоративен идентитет?</a:t>
            </a:r>
          </a:p>
          <a:p>
            <a:r>
              <a:rPr lang="mk-MK" sz="2000" smtClean="0"/>
              <a:t>Опишете ја вашата компанија.</a:t>
            </a:r>
          </a:p>
          <a:p>
            <a:r>
              <a:rPr lang="mk-MK" sz="2000" smtClean="0"/>
              <a:t>Кои продукти и услуги ги нудите?</a:t>
            </a:r>
          </a:p>
          <a:p>
            <a:r>
              <a:rPr lang="mk-MK" sz="2000" smtClean="0"/>
              <a:t>Кои се вашите главни конкуренти?</a:t>
            </a:r>
          </a:p>
          <a:p>
            <a:r>
              <a:rPr lang="mk-MK" sz="2000" smtClean="0"/>
              <a:t>Наведете 5 веб-страници кои ви се допаѓаат.</a:t>
            </a:r>
          </a:p>
          <a:p>
            <a:r>
              <a:rPr lang="mk-MK" sz="2000" smtClean="0"/>
              <a:t>Која е целта на веб-страницата.</a:t>
            </a:r>
          </a:p>
          <a:p>
            <a:r>
              <a:rPr lang="mk-MK" sz="2000" smtClean="0"/>
              <a:t>Која е таргет-групата кон која е наменета веб страницата?</a:t>
            </a:r>
          </a:p>
          <a:p>
            <a:r>
              <a:rPr lang="mk-MK" sz="2000" smtClean="0"/>
              <a:t>Кои функционалности би сакале да ги имате – контакт формулар, вести, галерии, анкети, итн? Објаснете зошто?</a:t>
            </a:r>
          </a:p>
          <a:p>
            <a:r>
              <a:rPr lang="mk-MK" sz="2000" smtClean="0"/>
              <a:t>Кои работи НЕ ги сакате?</a:t>
            </a:r>
          </a:p>
          <a:p>
            <a:r>
              <a:rPr lang="mk-MK" sz="2000" smtClean="0"/>
              <a:t>Примарна личност за контакт?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dirty="0" smtClean="0"/>
              <a:t>Одговори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Што ако клиентот има прашања за вас?</a:t>
            </a:r>
          </a:p>
          <a:p>
            <a:r>
              <a:rPr lang="mk-MK" dirty="0" smtClean="0"/>
              <a:t>Не го знам одговорот на ова прашање, што да правам?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dirty="0" smtClean="0"/>
              <a:t>Ефективно и ефикасно слушање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Забелешки – Глупавиот памти, паметниот забележува.</a:t>
            </a:r>
          </a:p>
          <a:p>
            <a:r>
              <a:rPr lang="mk-MK" dirty="0" smtClean="0"/>
              <a:t>Клучни зборови!</a:t>
            </a:r>
          </a:p>
          <a:p>
            <a:r>
              <a:rPr lang="mk-MK" dirty="0" smtClean="0"/>
              <a:t>Онтологија на дискусијата (</a:t>
            </a:r>
            <a:r>
              <a:rPr lang="en-US" dirty="0" smtClean="0"/>
              <a:t>mouse </a:t>
            </a:r>
            <a:r>
              <a:rPr lang="en-US" dirty="0" err="1" smtClean="0"/>
              <a:t>vs</a:t>
            </a:r>
            <a:r>
              <a:rPr lang="en-US" dirty="0" smtClean="0"/>
              <a:t> mouse)</a:t>
            </a:r>
            <a:endParaRPr lang="mk-MK" dirty="0" smtClean="0"/>
          </a:p>
          <a:p>
            <a:r>
              <a:rPr lang="mk-MK" dirty="0" smtClean="0"/>
              <a:t>Потврдување.</a:t>
            </a:r>
          </a:p>
          <a:p>
            <a:r>
              <a:rPr lang="mk-MK" dirty="0" smtClean="0"/>
              <a:t>Забелешки!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dirty="0" smtClean="0"/>
              <a:t>За следниот пат!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mk-MK" dirty="0" smtClean="0"/>
              <a:t>Следниот пат ќе ги дискутираме следните теми</a:t>
            </a:r>
            <a:r>
              <a:rPr lang="en-US" dirty="0" smtClean="0"/>
              <a:t>:</a:t>
            </a:r>
          </a:p>
          <a:p>
            <a:r>
              <a:rPr lang="mk-MK" dirty="0" smtClean="0"/>
              <a:t>Која е целта на веб страницата – разлика помеѓу што клиентот сака и што му треба?</a:t>
            </a:r>
          </a:p>
          <a:p>
            <a:r>
              <a:rPr lang="mk-MK" dirty="0" smtClean="0"/>
              <a:t>Едукација на клиентите – како да му објасните на клиентот што може да му понуди квалитетна веб страница?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dirty="0" smtClean="0"/>
              <a:t>Прашања и дискусија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Која фаза од различните фази на комуникација е најзначајна?</a:t>
            </a:r>
          </a:p>
          <a:p>
            <a:r>
              <a:rPr lang="mk-MK" dirty="0" smtClean="0"/>
              <a:t>Кои се ризиците при првичното претставување?</a:t>
            </a:r>
          </a:p>
          <a:p>
            <a:r>
              <a:rPr lang="mk-MK" dirty="0" smtClean="0"/>
              <a:t>Дали е добро да имаме фиксна листа на </a:t>
            </a:r>
            <a:r>
              <a:rPr lang="mk-MK" smtClean="0"/>
              <a:t>прашања?</a:t>
            </a:r>
          </a:p>
          <a:p>
            <a:r>
              <a:rPr lang="mk-MK" smtClean="0"/>
              <a:t>Други прашања освен наведените?</a:t>
            </a:r>
            <a:endParaRPr lang="mk-MK" dirty="0" smtClean="0"/>
          </a:p>
          <a:p>
            <a:r>
              <a:rPr lang="mk-MK" dirty="0" smtClean="0"/>
              <a:t>Која е целта на клучните зборови?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Целта на овој предмет е..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k-MK" smtClean="0"/>
              <a:t>Да ве подготви да ги пренесете сите информации на клиентот кои сметате дека му се потребни.</a:t>
            </a:r>
          </a:p>
          <a:p>
            <a:r>
              <a:rPr lang="mk-MK" smtClean="0"/>
              <a:t>Да ви помогне да поставите протоколи за комуникација.</a:t>
            </a:r>
          </a:p>
          <a:p>
            <a:r>
              <a:rPr lang="mk-MK" smtClean="0"/>
              <a:t>Да го извлечете максимумот од вашите клиенти.</a:t>
            </a:r>
          </a:p>
          <a:p>
            <a:r>
              <a:rPr lang="mk-MK" smtClean="0"/>
              <a:t>Да бидете подготвени да се презентирате самите себеси и вашата работа.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smtClean="0"/>
              <a:t>Во текот на семестарот ќе зборуваме за..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Основи на комуникација</a:t>
            </a:r>
          </a:p>
          <a:p>
            <a:r>
              <a:rPr lang="mk-MK" smtClean="0"/>
              <a:t>Подготвување разни документи</a:t>
            </a:r>
          </a:p>
          <a:p>
            <a:r>
              <a:rPr lang="mk-MK" smtClean="0"/>
              <a:t>Протоколи за комуникација</a:t>
            </a:r>
          </a:p>
          <a:p>
            <a:r>
              <a:rPr lang="mk-MK" smtClean="0"/>
              <a:t>Презентирање</a:t>
            </a:r>
          </a:p>
          <a:p>
            <a:r>
              <a:rPr lang="mk-MK" smtClean="0"/>
              <a:t>Пост-Продажба</a:t>
            </a:r>
          </a:p>
          <a:p>
            <a:r>
              <a:rPr lang="mk-MK" smtClean="0"/>
              <a:t>Видови на клиенти</a:t>
            </a:r>
          </a:p>
          <a:p>
            <a:r>
              <a:rPr lang="mk-MK" smtClean="0"/>
              <a:t>итн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dirty="0" smtClean="0"/>
              <a:t>Што ќе дискутираме?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Што е комуникација?</a:t>
            </a:r>
          </a:p>
          <a:p>
            <a:r>
              <a:rPr lang="mk-MK" dirty="0" smtClean="0"/>
              <a:t>Основни фази при комуникација</a:t>
            </a:r>
          </a:p>
          <a:p>
            <a:r>
              <a:rPr lang="mk-MK" dirty="0" smtClean="0"/>
              <a:t>Прашања</a:t>
            </a:r>
          </a:p>
          <a:p>
            <a:r>
              <a:rPr lang="mk-MK" dirty="0" smtClean="0"/>
              <a:t>Одговори</a:t>
            </a:r>
          </a:p>
          <a:p>
            <a:r>
              <a:rPr lang="mk-MK" dirty="0" smtClean="0"/>
              <a:t>Преставување</a:t>
            </a:r>
          </a:p>
          <a:p>
            <a:r>
              <a:rPr lang="mk-MK" dirty="0" smtClean="0"/>
              <a:t>Ефективно и ефикасно слушање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dirty="0" smtClean="0"/>
              <a:t>Што е комуникација?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Комуникација е процесот на пренесување и добивање информации, чувства или ставови со цел да се разбере и добие одговор.</a:t>
            </a:r>
          </a:p>
          <a:p>
            <a:r>
              <a:rPr lang="mk-MK" dirty="0" smtClean="0"/>
              <a:t>Комуникацијата е процес на разменување пораки, идеи, факти, мислења, ставови, информации и нивно разбирање, од една личност до друга.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b="1" dirty="0" smtClean="0"/>
              <a:t>Која е целта на комуникацијата?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Примарната цел на комуникацијата е да дозволи информациите да бидат пренесени, и идите да бидат претворени во акции.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dirty="0" smtClean="0"/>
              <a:t>Основни процеси при комуникација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mk-MK" b="1" dirty="0" smtClean="0"/>
              <a:t>Испраќач</a:t>
            </a:r>
            <a:r>
              <a:rPr lang="mk-MK" dirty="0" smtClean="0"/>
              <a:t> – Личноста која сака да испрати некаква порака.</a:t>
            </a:r>
          </a:p>
          <a:p>
            <a:r>
              <a:rPr lang="mk-MK" b="1" dirty="0" smtClean="0"/>
              <a:t>Порака</a:t>
            </a:r>
            <a:r>
              <a:rPr lang="mk-MK" dirty="0" smtClean="0"/>
              <a:t> – Пораката која треба да биде испратена.</a:t>
            </a:r>
          </a:p>
          <a:p>
            <a:r>
              <a:rPr lang="mk-MK" b="1" dirty="0" smtClean="0"/>
              <a:t>Енкодирање</a:t>
            </a:r>
            <a:r>
              <a:rPr lang="mk-MK" dirty="0" smtClean="0"/>
              <a:t> – Структурирање на пораката во пренослива порака.</a:t>
            </a:r>
          </a:p>
          <a:p>
            <a:r>
              <a:rPr lang="mk-MK" b="1" dirty="0" smtClean="0"/>
              <a:t>Канал</a:t>
            </a:r>
            <a:r>
              <a:rPr lang="mk-MK" dirty="0" smtClean="0"/>
              <a:t> – Начинот преку кој ќе биде пренесена пораката</a:t>
            </a:r>
          </a:p>
          <a:p>
            <a:r>
              <a:rPr lang="mk-MK" b="1" dirty="0" smtClean="0"/>
              <a:t>Примател</a:t>
            </a:r>
            <a:r>
              <a:rPr lang="mk-MK" dirty="0" smtClean="0"/>
              <a:t> – Личноста/личностите кои треба да ја добијат пораката.</a:t>
            </a:r>
          </a:p>
          <a:p>
            <a:r>
              <a:rPr lang="mk-MK" b="1" dirty="0" smtClean="0"/>
              <a:t>Декодирање</a:t>
            </a:r>
            <a:r>
              <a:rPr lang="mk-MK" dirty="0" smtClean="0"/>
              <a:t> – Процес со кој пораката се чита/прима и се извлекува значењето.</a:t>
            </a:r>
          </a:p>
          <a:p>
            <a:r>
              <a:rPr lang="en-US" b="1" dirty="0" smtClean="0"/>
              <a:t>Feedback</a:t>
            </a:r>
            <a:r>
              <a:rPr lang="en-US" dirty="0" smtClean="0"/>
              <a:t> – </a:t>
            </a:r>
            <a:r>
              <a:rPr lang="mk-MK" dirty="0" smtClean="0"/>
              <a:t>Процесот низ кој примателот испраќа одговор на пораката (процесот започнува одново).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Видови на Комуникација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Лице во Лице</a:t>
            </a:r>
          </a:p>
          <a:p>
            <a:r>
              <a:rPr lang="en-US" smtClean="0"/>
              <a:t>E-mail</a:t>
            </a:r>
          </a:p>
          <a:p>
            <a:r>
              <a:rPr lang="mk-MK" smtClean="0"/>
              <a:t>Телефон</a:t>
            </a:r>
          </a:p>
          <a:p>
            <a:r>
              <a:rPr lang="mk-MK" smtClean="0"/>
              <a:t>Факс</a:t>
            </a:r>
          </a:p>
          <a:p>
            <a:r>
              <a:rPr lang="mk-MK" smtClean="0"/>
              <a:t>Друго? (Што вашето портфолио зборува за вас?)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dirty="0" smtClean="0"/>
              <a:t>Претставување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Како да се преставите пред клиент?</a:t>
            </a:r>
          </a:p>
          <a:p>
            <a:r>
              <a:rPr lang="mk-MK" dirty="0" smtClean="0"/>
              <a:t>Самодоверба</a:t>
            </a:r>
          </a:p>
          <a:p>
            <a:r>
              <a:rPr lang="mk-MK" dirty="0" smtClean="0"/>
              <a:t>Правилно зборување</a:t>
            </a:r>
          </a:p>
          <a:p>
            <a:r>
              <a:rPr lang="mk-MK" dirty="0" smtClean="0"/>
              <a:t>Елоквентност</a:t>
            </a:r>
          </a:p>
          <a:p>
            <a:r>
              <a:rPr lang="mk-MK" dirty="0" smtClean="0"/>
              <a:t>Спремност за прашања</a:t>
            </a:r>
          </a:p>
          <a:p>
            <a:r>
              <a:rPr lang="mk-MK" dirty="0" smtClean="0"/>
              <a:t>Спремност за одговори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CBC54D5AFEC548A0AF3F13174FC3DE" ma:contentTypeVersion="0" ma:contentTypeDescription="Create a new document." ma:contentTypeScope="" ma:versionID="db1ef3a410818242ab244a50e65797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CBA7F0-0F4B-48C3-AF2F-1766596DCB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7BB8CF3-AF48-4ABD-B396-A77078158E4B}">
  <ds:schemaRefs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0DBF85A-5D33-4200-B529-B6ED966DE8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542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Комуникација со Клиенти</vt:lpstr>
      <vt:lpstr>Целта на овој предмет е..</vt:lpstr>
      <vt:lpstr>Во текот на семестарот ќе зборуваме за..</vt:lpstr>
      <vt:lpstr>Што ќе дискутираме?</vt:lpstr>
      <vt:lpstr>Што е комуникација?</vt:lpstr>
      <vt:lpstr>Која е целта на комуникацијата?</vt:lpstr>
      <vt:lpstr>Основни процеси при комуникација</vt:lpstr>
      <vt:lpstr>Видови на Комуникација</vt:lpstr>
      <vt:lpstr>Претставување</vt:lpstr>
      <vt:lpstr>Прашања</vt:lpstr>
      <vt:lpstr>Што да го прашате клиентот?</vt:lpstr>
      <vt:lpstr>Одговори</vt:lpstr>
      <vt:lpstr>Ефективно и ефикасно слушање</vt:lpstr>
      <vt:lpstr>За следниот пат!</vt:lpstr>
      <vt:lpstr>Прашања и дискусија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Комуникација со Клиенти</dc:title>
  <dc:creator>zeroSignal</dc:creator>
  <cp:lastModifiedBy>Ilmi Ramadani</cp:lastModifiedBy>
  <cp:revision>11</cp:revision>
  <dcterms:created xsi:type="dcterms:W3CDTF">2011-02-25T08:43:58Z</dcterms:created>
  <dcterms:modified xsi:type="dcterms:W3CDTF">2014-10-13T08:27:40Z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0x01010065CBC54D5AFEC548A0AF3F13174FC3DE</vt:lpwstr>
  </property>
</Properties>
</file>